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1"/>
  </p:normalViewPr>
  <p:slideViewPr>
    <p:cSldViewPr snapToGrid="0">
      <p:cViewPr varScale="1">
        <p:scale>
          <a:sx n="116" d="100"/>
          <a:sy n="116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BDB1C-41C8-284C-8ADB-5F072E3682D9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0446-2310-7B48-8675-47249E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8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06F6-E547-14F9-970A-513A22930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07D0D-BA92-A31C-E579-48F8DB3D3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2ED48-795B-1D6B-6BF2-3CD9B937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FBD27-901A-FB4A-B527-A5B0983C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A4F13-0433-9C60-4BC6-07983E4E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3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EA05-B87C-847E-F4E6-65C4ABDA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35463-00A1-B601-CF1E-9330C3E43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295C-4516-CD1D-70D2-7E734181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D56CE-545D-C7FD-B8C8-FE7B930B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6427D-DD5B-3B2D-2569-9E93A891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0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E12CE-D02E-68CF-2A2E-65560B895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586AB-80AD-7834-D2E1-D362AC28F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21D8-C456-174D-858A-EA0DF65D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05A6F-34BB-BAC5-4DD1-52BEA312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E7D41-1118-B7FD-7135-8E735181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1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D11D-1560-4FF9-9D38-C3B2C934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E467E-5246-0900-D8A8-8DE4A56C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76D10-613A-C75B-8BC0-C4090E58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BABEA-BE5F-B6FE-A1CD-F65E6BFA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73365-4A1B-3E9F-E8D5-226538BA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7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876F-8114-0B31-164B-78DCE496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FF4CF-F0C5-39FB-7AD9-04402630D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32EF7-68DE-1EEE-F7B9-5973B6BE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A911C-02A1-95D4-0662-C4ACFE91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42226-24A1-4F41-1BE3-B04279E4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4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F794-B942-B634-6815-AD4A3D79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AAC5-753E-CE31-0CF3-244AB1BE4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63445-B0CC-8C26-D790-70500862B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50913-9437-4286-35D1-09BD21C6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3812F-869E-D764-B098-D13D97C2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C6A9C-CB08-C46C-1CDD-1622FEF0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ED96-E032-9864-2979-50DD1698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A657C-B28E-74DA-8FC5-6FD638F74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359B2-E805-3392-EDFA-F3DA3CEE7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5CBA4-E2E6-4A19-3F17-2D65DEE96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39367-DB83-9952-109A-BE43B8746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A7590-D54D-4061-A8E0-F587FA43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E4309-E799-45D0-747D-34250231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0143A-74A0-9C59-2532-794A3BC5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CD60-00FA-8B8D-70B0-AC65BBD4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8F1F5-92FB-523C-68BA-F6E79913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B76C0-4FF0-5675-8528-8F62728D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8097D-9EE9-6F8D-C0FE-C72DAF52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7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2989A-7FEB-3825-96ED-47C36B4E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4/19/24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B5474-D166-2854-9007-2E02BDD6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49B18-F106-8AC8-F27A-14BAC69B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F5BF-F5D9-E97B-728D-744F0FD0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52AEA-9D2D-F066-BF3D-767487028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901A6-DD97-3F53-79FF-0B0683D8A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CBFAE-4DF0-42C7-2DE8-5021A139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4/19/24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231B3-20ED-D0F8-C041-84D05070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71973-2066-3C3A-6522-C8C6EDC6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9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D330-9963-F358-A722-B0FD5E2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3BF09-E367-1AAC-8026-6A1C92AF4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DD0D5-D047-4F9E-1E70-B05EEEC57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437F5-0225-69C9-B461-987DA634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4/19/24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D763E-6172-9528-D7BA-F498E6F0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FFE86-4590-7132-B99E-29854DA4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3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398E8-072B-72E5-D0F6-2AA67E66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43482-BDBF-F455-0F2F-3841E13B1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26731-1AA8-F176-4112-75DF5E294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3040F-7F36-B07D-6A52-1BC6DD107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1DC04-DA43-600D-D087-4781AA186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with a green background&#10;&#10;Description automatically generated with medium confidence">
            <a:extLst>
              <a:ext uri="{FF2B5EF4-FFF2-40B4-BE49-F238E27FC236}">
                <a16:creationId xmlns:a16="http://schemas.microsoft.com/office/drawing/2014/main" id="{E03E6384-B769-8C89-F39C-48B5A3B4C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FB37C-9F3B-552D-0A56-58C05A51E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b="1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Insuracare</a:t>
            </a:r>
            <a:r>
              <a:rPr lang="en-US" sz="5200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 Health solutions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1CC30-34A4-883D-02A0-AD6C76590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2200" b="1" cap="none">
                <a:solidFill>
                  <a:srgbClr val="FFFFFF"/>
                </a:solidFill>
              </a:rPr>
              <a:t>Amruta Naik</a:t>
            </a:r>
          </a:p>
          <a:p>
            <a:r>
              <a:rPr lang="en-US" sz="2200" b="1" cap="none">
                <a:solidFill>
                  <a:srgbClr val="FFFFFF"/>
                </a:solidFill>
              </a:rPr>
              <a:t>Prathush Pillai</a:t>
            </a:r>
          </a:p>
          <a:p>
            <a:r>
              <a:rPr lang="en-US" sz="2200" b="1" cap="none">
                <a:solidFill>
                  <a:srgbClr val="FFFFFF"/>
                </a:solidFill>
              </a:rPr>
              <a:t>Yash Deshpande</a:t>
            </a:r>
          </a:p>
        </p:txBody>
      </p:sp>
    </p:spTree>
    <p:extLst>
      <p:ext uri="{BB962C8B-B14F-4D97-AF65-F5344CB8AC3E}">
        <p14:creationId xmlns:p14="http://schemas.microsoft.com/office/powerpoint/2010/main" val="295073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8583-E0C8-7811-D266-40246994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121D-AD79-8B02-BF12-FAB471B5C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8678"/>
            <a:ext cx="9905999" cy="4114800"/>
          </a:xfrm>
        </p:spPr>
        <p:txBody>
          <a:bodyPr/>
          <a:lstStyle/>
          <a:p>
            <a:r>
              <a:rPr lang="en-US" dirty="0"/>
              <a:t>Insurance is essential in the US, with policies differing across providers.</a:t>
            </a:r>
          </a:p>
          <a:p>
            <a:r>
              <a:rPr lang="en-US" dirty="0" err="1"/>
              <a:t>InsuraCare</a:t>
            </a:r>
            <a:r>
              <a:rPr lang="en-US" dirty="0"/>
              <a:t> offers customers the top insurance plans tailored to their needs.</a:t>
            </a:r>
          </a:p>
          <a:p>
            <a:r>
              <a:rPr lang="en-US" dirty="0"/>
              <a:t>The platform includes health, pet, and vehicle insurance options.</a:t>
            </a:r>
          </a:p>
          <a:p>
            <a:r>
              <a:rPr lang="en-US" dirty="0" err="1"/>
              <a:t>InsuraCare's</a:t>
            </a:r>
            <a:r>
              <a:rPr lang="en-US" dirty="0"/>
              <a:t> standout feature is its dynamic premium calculation that adjusts based on various factors.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3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2EB01-56FF-CA69-A14E-1479FBD34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62270"/>
            <a:ext cx="9814959" cy="461175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InsuraCare</a:t>
            </a:r>
            <a:r>
              <a:rPr lang="en-US" dirty="0"/>
              <a:t> facilitates comparison of offerings from major insurers like Geico, </a:t>
            </a:r>
            <a:r>
              <a:rPr lang="en-US" dirty="0" err="1"/>
              <a:t>AllState</a:t>
            </a:r>
            <a:r>
              <a:rPr lang="en-US" dirty="0"/>
              <a:t>, Progressive, and State Farm.</a:t>
            </a:r>
          </a:p>
          <a:p>
            <a:r>
              <a:rPr lang="en-US" dirty="0"/>
              <a:t> Customers may purchase policies independently or engage a sales agent for tailored, cost-effective options.</a:t>
            </a:r>
          </a:p>
          <a:p>
            <a:r>
              <a:rPr lang="en-US" dirty="0"/>
              <a:t>Sales agents earn a commission for each policy sold.</a:t>
            </a:r>
          </a:p>
          <a:p>
            <a:r>
              <a:rPr lang="en-US" dirty="0"/>
              <a:t>Clients can file claims and schedule appointments, subject to manager approval, with subsequent settlement by the finance department.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30D63-46E9-080D-D63A-023E139DD79D}"/>
              </a:ext>
            </a:extLst>
          </p:cNvPr>
          <p:cNvSpPr txBox="1"/>
          <p:nvPr/>
        </p:nvSpPr>
        <p:spPr>
          <a:xfrm>
            <a:off x="1143000" y="379090"/>
            <a:ext cx="5001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Features</a:t>
            </a:r>
            <a:r>
              <a:rPr lang="en-US" sz="2400" dirty="0"/>
              <a:t> </a:t>
            </a:r>
            <a:r>
              <a:rPr lang="en-US" sz="4400" dirty="0">
                <a:latin typeface="+mj-lt"/>
                <a:ea typeface="+mj-ea"/>
                <a:cs typeface="+mj-cs"/>
              </a:rPr>
              <a:t>&amp;</a:t>
            </a:r>
            <a:r>
              <a:rPr lang="en-US" sz="2400" dirty="0"/>
              <a:t> </a:t>
            </a:r>
            <a:r>
              <a:rPr lang="en-US" sz="4400" dirty="0">
                <a:latin typeface="+mj-lt"/>
                <a:ea typeface="+mj-ea"/>
                <a:cs typeface="+mj-cs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9911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DF904-EF40-F76C-B7B8-ACBF78E48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878" y="1470991"/>
            <a:ext cx="9884533" cy="4320210"/>
          </a:xfrm>
        </p:spPr>
        <p:txBody>
          <a:bodyPr/>
          <a:lstStyle/>
          <a:p>
            <a:r>
              <a:rPr lang="en-US" dirty="0"/>
              <a:t>The marketing department can adjust pricing factors impacting policy premiums.</a:t>
            </a:r>
          </a:p>
          <a:p>
            <a:r>
              <a:rPr lang="en-US" dirty="0"/>
              <a:t>Data from new policies, claims, and agent performance enable visualization of key metrics like top salesperson and leading policy provider.</a:t>
            </a:r>
          </a:p>
          <a:p>
            <a:r>
              <a:rPr lang="en-US" dirty="0"/>
              <a:t>The administration team can alter or remove records of managers, customers, and sales personnel.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08751-4DEF-843B-7CF0-CE6C82B44592}"/>
              </a:ext>
            </a:extLst>
          </p:cNvPr>
          <p:cNvSpPr txBox="1"/>
          <p:nvPr/>
        </p:nvSpPr>
        <p:spPr>
          <a:xfrm>
            <a:off x="1273047" y="565264"/>
            <a:ext cx="6808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Data</a:t>
            </a:r>
            <a:r>
              <a:rPr lang="en-US" dirty="0"/>
              <a:t> </a:t>
            </a:r>
            <a:r>
              <a:rPr lang="en-US" sz="4400" dirty="0">
                <a:latin typeface="+mj-lt"/>
                <a:ea typeface="+mj-ea"/>
                <a:cs typeface="+mj-cs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30323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</TotalTime>
  <Words>186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Insuracare Health solutions </vt:lpstr>
      <vt:lpstr>Introduction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WeCare Insurance </dc:title>
  <dc:creator>Mayuri Bashirabadkar</dc:creator>
  <cp:lastModifiedBy>Yash Deshpande</cp:lastModifiedBy>
  <cp:revision>11</cp:revision>
  <dcterms:created xsi:type="dcterms:W3CDTF">2022-12-11T12:17:30Z</dcterms:created>
  <dcterms:modified xsi:type="dcterms:W3CDTF">2024-04-19T19:02:33Z</dcterms:modified>
</cp:coreProperties>
</file>