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7" r:id="rId7"/>
    <p:sldId id="258" r:id="rId8"/>
    <p:sldId id="265" r:id="rId9"/>
    <p:sldId id="259" r:id="rId10"/>
    <p:sldId id="261" r:id="rId11"/>
    <p:sldId id="262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D4A7C-ED30-4400-8409-39FF4C9DF618}" v="5" dt="2022-05-03T02:09:26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784BE-70A1-4AE2-A1B5-C81C1ACEDF53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/>
      <dgm:spPr/>
      <dgm:t>
        <a:bodyPr/>
        <a:lstStyle/>
        <a:p>
          <a:endParaRPr lang="en-US"/>
        </a:p>
      </dgm:t>
    </dgm:pt>
    <dgm:pt modelId="{3F72D23F-0023-4160-B984-28A287F5A8B8}">
      <dgm:prSet/>
      <dgm:spPr/>
      <dgm:t>
        <a:bodyPr/>
        <a:lstStyle/>
        <a:p>
          <a:r>
            <a:rPr lang="en-US" baseline="0" dirty="0"/>
            <a:t>Introduction</a:t>
          </a:r>
          <a:endParaRPr lang="en-US" dirty="0"/>
        </a:p>
      </dgm:t>
    </dgm:pt>
    <dgm:pt modelId="{49CE377E-F130-499C-A9FF-A86BE5D0720D}" type="parTrans" cxnId="{486B6C06-9237-4C79-BB43-BD54AB31AA9D}">
      <dgm:prSet/>
      <dgm:spPr/>
      <dgm:t>
        <a:bodyPr/>
        <a:lstStyle/>
        <a:p>
          <a:endParaRPr lang="en-US"/>
        </a:p>
      </dgm:t>
    </dgm:pt>
    <dgm:pt modelId="{65106B2F-281F-408F-9DBA-3635EE454E13}" type="sibTrans" cxnId="{486B6C06-9237-4C79-BB43-BD54AB31AA9D}">
      <dgm:prSet/>
      <dgm:spPr/>
      <dgm:t>
        <a:bodyPr/>
        <a:lstStyle/>
        <a:p>
          <a:endParaRPr lang="en-US"/>
        </a:p>
      </dgm:t>
    </dgm:pt>
    <dgm:pt modelId="{1A898F69-0816-4F48-98E1-569023617406}">
      <dgm:prSet/>
      <dgm:spPr/>
      <dgm:t>
        <a:bodyPr/>
        <a:lstStyle/>
        <a:p>
          <a:r>
            <a:rPr lang="en-US" baseline="0"/>
            <a:t>Exploratory Data Analysis</a:t>
          </a:r>
          <a:endParaRPr lang="en-US"/>
        </a:p>
      </dgm:t>
    </dgm:pt>
    <dgm:pt modelId="{8FD761A7-0504-4D00-AD71-8A760A4C9066}" type="parTrans" cxnId="{26811232-D500-4E4F-8D8A-08586D1579C1}">
      <dgm:prSet/>
      <dgm:spPr/>
      <dgm:t>
        <a:bodyPr/>
        <a:lstStyle/>
        <a:p>
          <a:endParaRPr lang="en-US"/>
        </a:p>
      </dgm:t>
    </dgm:pt>
    <dgm:pt modelId="{7D384E65-2D6D-46D7-8A1C-6EA28E75E6AC}" type="sibTrans" cxnId="{26811232-D500-4E4F-8D8A-08586D1579C1}">
      <dgm:prSet/>
      <dgm:spPr/>
      <dgm:t>
        <a:bodyPr/>
        <a:lstStyle/>
        <a:p>
          <a:endParaRPr lang="en-US"/>
        </a:p>
      </dgm:t>
    </dgm:pt>
    <dgm:pt modelId="{6E735E23-2AE4-4E9E-9A56-C09813697BC2}">
      <dgm:prSet/>
      <dgm:spPr/>
      <dgm:t>
        <a:bodyPr/>
        <a:lstStyle/>
        <a:p>
          <a:r>
            <a:rPr lang="en-US" baseline="0"/>
            <a:t>Data Cleaning</a:t>
          </a:r>
          <a:endParaRPr lang="en-US"/>
        </a:p>
      </dgm:t>
    </dgm:pt>
    <dgm:pt modelId="{A892EFC5-9D81-435D-9D99-30E4FF887F8E}" type="parTrans" cxnId="{F6A156AF-4F6B-40BD-BC45-A1D42182FA02}">
      <dgm:prSet/>
      <dgm:spPr/>
      <dgm:t>
        <a:bodyPr/>
        <a:lstStyle/>
        <a:p>
          <a:endParaRPr lang="en-US"/>
        </a:p>
      </dgm:t>
    </dgm:pt>
    <dgm:pt modelId="{388CA13A-8083-416C-BFAC-D9467FC105BB}" type="sibTrans" cxnId="{F6A156AF-4F6B-40BD-BC45-A1D42182FA02}">
      <dgm:prSet/>
      <dgm:spPr/>
      <dgm:t>
        <a:bodyPr/>
        <a:lstStyle/>
        <a:p>
          <a:endParaRPr lang="en-US"/>
        </a:p>
      </dgm:t>
    </dgm:pt>
    <dgm:pt modelId="{5691D1C1-CDAB-4328-95BB-517B04730E14}">
      <dgm:prSet/>
      <dgm:spPr/>
      <dgm:t>
        <a:bodyPr/>
        <a:lstStyle/>
        <a:p>
          <a:r>
            <a:rPr lang="en-US" baseline="0" dirty="0"/>
            <a:t>Implementation of Classification Model</a:t>
          </a:r>
          <a:endParaRPr lang="en-US" dirty="0"/>
        </a:p>
      </dgm:t>
    </dgm:pt>
    <dgm:pt modelId="{C180BE4B-3DA1-49BA-8F70-760307F3C26D}" type="parTrans" cxnId="{CEF6E304-54DE-488F-89EF-11B0510FB20C}">
      <dgm:prSet/>
      <dgm:spPr/>
      <dgm:t>
        <a:bodyPr/>
        <a:lstStyle/>
        <a:p>
          <a:endParaRPr lang="en-US"/>
        </a:p>
      </dgm:t>
    </dgm:pt>
    <dgm:pt modelId="{CDB35FF9-F419-4D7A-9689-CB273669DAA8}" type="sibTrans" cxnId="{CEF6E304-54DE-488F-89EF-11B0510FB20C}">
      <dgm:prSet/>
      <dgm:spPr/>
      <dgm:t>
        <a:bodyPr/>
        <a:lstStyle/>
        <a:p>
          <a:endParaRPr lang="en-US"/>
        </a:p>
      </dgm:t>
    </dgm:pt>
    <dgm:pt modelId="{465C279D-4E4A-4CE6-8A8C-09CA438F291C}">
      <dgm:prSet/>
      <dgm:spPr/>
      <dgm:t>
        <a:bodyPr/>
        <a:lstStyle/>
        <a:p>
          <a:r>
            <a:rPr lang="en-US" baseline="0"/>
            <a:t>Results</a:t>
          </a:r>
          <a:endParaRPr lang="en-US"/>
        </a:p>
      </dgm:t>
    </dgm:pt>
    <dgm:pt modelId="{8643A1D7-C933-4D08-862B-83566411A3D0}" type="parTrans" cxnId="{307A3688-7004-4E17-969F-581FA5F8B761}">
      <dgm:prSet/>
      <dgm:spPr/>
      <dgm:t>
        <a:bodyPr/>
        <a:lstStyle/>
        <a:p>
          <a:endParaRPr lang="en-US"/>
        </a:p>
      </dgm:t>
    </dgm:pt>
    <dgm:pt modelId="{ED582D25-E381-40F9-B006-82AD7728A2F8}" type="sibTrans" cxnId="{307A3688-7004-4E17-969F-581FA5F8B761}">
      <dgm:prSet/>
      <dgm:spPr/>
      <dgm:t>
        <a:bodyPr/>
        <a:lstStyle/>
        <a:p>
          <a:endParaRPr lang="en-US"/>
        </a:p>
      </dgm:t>
    </dgm:pt>
    <dgm:pt modelId="{A7845A91-DC0A-464F-A6B5-2DA78C402A35}">
      <dgm:prSet/>
      <dgm:spPr/>
      <dgm:t>
        <a:bodyPr/>
        <a:lstStyle/>
        <a:p>
          <a:r>
            <a:rPr lang="en-US" baseline="0"/>
            <a:t>Conclusion &amp; Future Work</a:t>
          </a:r>
          <a:endParaRPr lang="en-US"/>
        </a:p>
      </dgm:t>
    </dgm:pt>
    <dgm:pt modelId="{CC7ECD21-2F08-412D-B205-E1311E9C88C3}" type="parTrans" cxnId="{A1227F5D-E3C7-4DA8-BC65-BCAC50E59DEA}">
      <dgm:prSet/>
      <dgm:spPr/>
      <dgm:t>
        <a:bodyPr/>
        <a:lstStyle/>
        <a:p>
          <a:endParaRPr lang="en-US"/>
        </a:p>
      </dgm:t>
    </dgm:pt>
    <dgm:pt modelId="{83225E11-D202-472A-A311-23B8C3FDE815}" type="sibTrans" cxnId="{A1227F5D-E3C7-4DA8-BC65-BCAC50E59DEA}">
      <dgm:prSet/>
      <dgm:spPr/>
      <dgm:t>
        <a:bodyPr/>
        <a:lstStyle/>
        <a:p>
          <a:endParaRPr lang="en-US"/>
        </a:p>
      </dgm:t>
    </dgm:pt>
    <dgm:pt modelId="{99DDFD36-3DB2-435D-814B-EBC76C79B39F}" type="pres">
      <dgm:prSet presAssocID="{0AB784BE-70A1-4AE2-A1B5-C81C1ACEDF53}" presName="linear" presStyleCnt="0">
        <dgm:presLayoutVars>
          <dgm:animLvl val="lvl"/>
          <dgm:resizeHandles val="exact"/>
        </dgm:presLayoutVars>
      </dgm:prSet>
      <dgm:spPr/>
    </dgm:pt>
    <dgm:pt modelId="{F370BDC4-7973-4FB7-8B28-500D33534833}" type="pres">
      <dgm:prSet presAssocID="{3F72D23F-0023-4160-B984-28A287F5A8B8}" presName="parentText" presStyleLbl="node1" presStyleIdx="0" presStyleCnt="6" custLinFactNeighborX="-326" custLinFactNeighborY="22614">
        <dgm:presLayoutVars>
          <dgm:chMax val="0"/>
          <dgm:bulletEnabled val="1"/>
        </dgm:presLayoutVars>
      </dgm:prSet>
      <dgm:spPr/>
    </dgm:pt>
    <dgm:pt modelId="{4DC2CC3A-35E7-4D2B-80F4-EB8B6B27DA83}" type="pres">
      <dgm:prSet presAssocID="{65106B2F-281F-408F-9DBA-3635EE454E13}" presName="spacer" presStyleCnt="0"/>
      <dgm:spPr/>
    </dgm:pt>
    <dgm:pt modelId="{F416052F-6D85-48AD-A101-CE69F155347F}" type="pres">
      <dgm:prSet presAssocID="{1A898F69-0816-4F48-98E1-5690236174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91D2285-8FC6-43C1-8EE3-576823060D82}" type="pres">
      <dgm:prSet presAssocID="{7D384E65-2D6D-46D7-8A1C-6EA28E75E6AC}" presName="spacer" presStyleCnt="0"/>
      <dgm:spPr/>
    </dgm:pt>
    <dgm:pt modelId="{AC4D42BC-1C5A-4316-AD53-BE10E5D434A7}" type="pres">
      <dgm:prSet presAssocID="{6E735E23-2AE4-4E9E-9A56-C09813697B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57BF52-696D-4840-A282-3EC9358874FF}" type="pres">
      <dgm:prSet presAssocID="{388CA13A-8083-416C-BFAC-D9467FC105BB}" presName="spacer" presStyleCnt="0"/>
      <dgm:spPr/>
    </dgm:pt>
    <dgm:pt modelId="{A85F2AC1-4CA0-4A7D-8844-02B45812E589}" type="pres">
      <dgm:prSet presAssocID="{5691D1C1-CDAB-4328-95BB-517B04730E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1A1151E-26F8-47E0-BAE8-7818E787E106}" type="pres">
      <dgm:prSet presAssocID="{CDB35FF9-F419-4D7A-9689-CB273669DAA8}" presName="spacer" presStyleCnt="0"/>
      <dgm:spPr/>
    </dgm:pt>
    <dgm:pt modelId="{F36FAC73-1146-4003-8A16-8623044465BA}" type="pres">
      <dgm:prSet presAssocID="{465C279D-4E4A-4CE6-8A8C-09CA438F291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6FD835D-E610-4AF7-89E4-917F7D31B701}" type="pres">
      <dgm:prSet presAssocID="{ED582D25-E381-40F9-B006-82AD7728A2F8}" presName="spacer" presStyleCnt="0"/>
      <dgm:spPr/>
    </dgm:pt>
    <dgm:pt modelId="{84EDC559-58EC-49E6-99B1-89005C2BA22B}" type="pres">
      <dgm:prSet presAssocID="{A7845A91-DC0A-464F-A6B5-2DA78C402A3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EF6E304-54DE-488F-89EF-11B0510FB20C}" srcId="{0AB784BE-70A1-4AE2-A1B5-C81C1ACEDF53}" destId="{5691D1C1-CDAB-4328-95BB-517B04730E14}" srcOrd="3" destOrd="0" parTransId="{C180BE4B-3DA1-49BA-8F70-760307F3C26D}" sibTransId="{CDB35FF9-F419-4D7A-9689-CB273669DAA8}"/>
    <dgm:cxn modelId="{486B6C06-9237-4C79-BB43-BD54AB31AA9D}" srcId="{0AB784BE-70A1-4AE2-A1B5-C81C1ACEDF53}" destId="{3F72D23F-0023-4160-B984-28A287F5A8B8}" srcOrd="0" destOrd="0" parTransId="{49CE377E-F130-499C-A9FF-A86BE5D0720D}" sibTransId="{65106B2F-281F-408F-9DBA-3635EE454E13}"/>
    <dgm:cxn modelId="{26811232-D500-4E4F-8D8A-08586D1579C1}" srcId="{0AB784BE-70A1-4AE2-A1B5-C81C1ACEDF53}" destId="{1A898F69-0816-4F48-98E1-569023617406}" srcOrd="1" destOrd="0" parTransId="{8FD761A7-0504-4D00-AD71-8A760A4C9066}" sibTransId="{7D384E65-2D6D-46D7-8A1C-6EA28E75E6AC}"/>
    <dgm:cxn modelId="{9A16AC32-570D-444A-9341-F0ED90ECE618}" type="presOf" srcId="{6E735E23-2AE4-4E9E-9A56-C09813697BC2}" destId="{AC4D42BC-1C5A-4316-AD53-BE10E5D434A7}" srcOrd="0" destOrd="0" presId="urn:microsoft.com/office/officeart/2005/8/layout/vList2"/>
    <dgm:cxn modelId="{A1227F5D-E3C7-4DA8-BC65-BCAC50E59DEA}" srcId="{0AB784BE-70A1-4AE2-A1B5-C81C1ACEDF53}" destId="{A7845A91-DC0A-464F-A6B5-2DA78C402A35}" srcOrd="5" destOrd="0" parTransId="{CC7ECD21-2F08-412D-B205-E1311E9C88C3}" sibTransId="{83225E11-D202-472A-A311-23B8C3FDE815}"/>
    <dgm:cxn modelId="{FE8BEE4F-31E7-4A2D-8C1F-BAB8D2A64F32}" type="presOf" srcId="{0AB784BE-70A1-4AE2-A1B5-C81C1ACEDF53}" destId="{99DDFD36-3DB2-435D-814B-EBC76C79B39F}" srcOrd="0" destOrd="0" presId="urn:microsoft.com/office/officeart/2005/8/layout/vList2"/>
    <dgm:cxn modelId="{1146AB70-88DE-4C54-86C6-B6E4676325DD}" type="presOf" srcId="{A7845A91-DC0A-464F-A6B5-2DA78C402A35}" destId="{84EDC559-58EC-49E6-99B1-89005C2BA22B}" srcOrd="0" destOrd="0" presId="urn:microsoft.com/office/officeart/2005/8/layout/vList2"/>
    <dgm:cxn modelId="{9F963051-5436-4AB5-AEE2-06914C0943AA}" type="presOf" srcId="{3F72D23F-0023-4160-B984-28A287F5A8B8}" destId="{F370BDC4-7973-4FB7-8B28-500D33534833}" srcOrd="0" destOrd="0" presId="urn:microsoft.com/office/officeart/2005/8/layout/vList2"/>
    <dgm:cxn modelId="{C906D552-D47A-4307-A271-E395D7500F95}" type="presOf" srcId="{5691D1C1-CDAB-4328-95BB-517B04730E14}" destId="{A85F2AC1-4CA0-4A7D-8844-02B45812E589}" srcOrd="0" destOrd="0" presId="urn:microsoft.com/office/officeart/2005/8/layout/vList2"/>
    <dgm:cxn modelId="{E62E367A-C751-472B-932C-C90A937C2128}" type="presOf" srcId="{465C279D-4E4A-4CE6-8A8C-09CA438F291C}" destId="{F36FAC73-1146-4003-8A16-8623044465BA}" srcOrd="0" destOrd="0" presId="urn:microsoft.com/office/officeart/2005/8/layout/vList2"/>
    <dgm:cxn modelId="{307A3688-7004-4E17-969F-581FA5F8B761}" srcId="{0AB784BE-70A1-4AE2-A1B5-C81C1ACEDF53}" destId="{465C279D-4E4A-4CE6-8A8C-09CA438F291C}" srcOrd="4" destOrd="0" parTransId="{8643A1D7-C933-4D08-862B-83566411A3D0}" sibTransId="{ED582D25-E381-40F9-B006-82AD7728A2F8}"/>
    <dgm:cxn modelId="{F6A156AF-4F6B-40BD-BC45-A1D42182FA02}" srcId="{0AB784BE-70A1-4AE2-A1B5-C81C1ACEDF53}" destId="{6E735E23-2AE4-4E9E-9A56-C09813697BC2}" srcOrd="2" destOrd="0" parTransId="{A892EFC5-9D81-435D-9D99-30E4FF887F8E}" sibTransId="{388CA13A-8083-416C-BFAC-D9467FC105BB}"/>
    <dgm:cxn modelId="{95B01CD7-A127-42A0-B66E-18D27CAB650E}" type="presOf" srcId="{1A898F69-0816-4F48-98E1-569023617406}" destId="{F416052F-6D85-48AD-A101-CE69F155347F}" srcOrd="0" destOrd="0" presId="urn:microsoft.com/office/officeart/2005/8/layout/vList2"/>
    <dgm:cxn modelId="{23C32649-AEA0-426E-A269-29CFFABD2C5B}" type="presParOf" srcId="{99DDFD36-3DB2-435D-814B-EBC76C79B39F}" destId="{F370BDC4-7973-4FB7-8B28-500D33534833}" srcOrd="0" destOrd="0" presId="urn:microsoft.com/office/officeart/2005/8/layout/vList2"/>
    <dgm:cxn modelId="{5B2FFC3E-695B-46D1-AEB2-3DD33C8C5E15}" type="presParOf" srcId="{99DDFD36-3DB2-435D-814B-EBC76C79B39F}" destId="{4DC2CC3A-35E7-4D2B-80F4-EB8B6B27DA83}" srcOrd="1" destOrd="0" presId="urn:microsoft.com/office/officeart/2005/8/layout/vList2"/>
    <dgm:cxn modelId="{B79EA691-434A-4CFE-9B43-19978BE758A0}" type="presParOf" srcId="{99DDFD36-3DB2-435D-814B-EBC76C79B39F}" destId="{F416052F-6D85-48AD-A101-CE69F155347F}" srcOrd="2" destOrd="0" presId="urn:microsoft.com/office/officeart/2005/8/layout/vList2"/>
    <dgm:cxn modelId="{DB931371-61E4-4A7A-B68F-40C99485DCA4}" type="presParOf" srcId="{99DDFD36-3DB2-435D-814B-EBC76C79B39F}" destId="{091D2285-8FC6-43C1-8EE3-576823060D82}" srcOrd="3" destOrd="0" presId="urn:microsoft.com/office/officeart/2005/8/layout/vList2"/>
    <dgm:cxn modelId="{809D3842-BB96-466D-9F8F-B0BE3FFDC2A4}" type="presParOf" srcId="{99DDFD36-3DB2-435D-814B-EBC76C79B39F}" destId="{AC4D42BC-1C5A-4316-AD53-BE10E5D434A7}" srcOrd="4" destOrd="0" presId="urn:microsoft.com/office/officeart/2005/8/layout/vList2"/>
    <dgm:cxn modelId="{1459A910-C4F4-4976-9243-2C2BBA13C4D5}" type="presParOf" srcId="{99DDFD36-3DB2-435D-814B-EBC76C79B39F}" destId="{E857BF52-696D-4840-A282-3EC9358874FF}" srcOrd="5" destOrd="0" presId="urn:microsoft.com/office/officeart/2005/8/layout/vList2"/>
    <dgm:cxn modelId="{DE37676A-C9F1-40CD-939C-7A9A1E820503}" type="presParOf" srcId="{99DDFD36-3DB2-435D-814B-EBC76C79B39F}" destId="{A85F2AC1-4CA0-4A7D-8844-02B45812E589}" srcOrd="6" destOrd="0" presId="urn:microsoft.com/office/officeart/2005/8/layout/vList2"/>
    <dgm:cxn modelId="{F0589B1C-24FC-473D-A9A7-113AA6B241FB}" type="presParOf" srcId="{99DDFD36-3DB2-435D-814B-EBC76C79B39F}" destId="{51A1151E-26F8-47E0-BAE8-7818E787E106}" srcOrd="7" destOrd="0" presId="urn:microsoft.com/office/officeart/2005/8/layout/vList2"/>
    <dgm:cxn modelId="{96EB6F61-EA8A-4CE4-8FD4-CE5BA61CBBF5}" type="presParOf" srcId="{99DDFD36-3DB2-435D-814B-EBC76C79B39F}" destId="{F36FAC73-1146-4003-8A16-8623044465BA}" srcOrd="8" destOrd="0" presId="urn:microsoft.com/office/officeart/2005/8/layout/vList2"/>
    <dgm:cxn modelId="{245784D5-0169-450A-8CC0-3E4D8F8D772D}" type="presParOf" srcId="{99DDFD36-3DB2-435D-814B-EBC76C79B39F}" destId="{96FD835D-E610-4AF7-89E4-917F7D31B701}" srcOrd="9" destOrd="0" presId="urn:microsoft.com/office/officeart/2005/8/layout/vList2"/>
    <dgm:cxn modelId="{70BC7609-F842-4F66-AFE2-99FD9A42592B}" type="presParOf" srcId="{99DDFD36-3DB2-435D-814B-EBC76C79B39F}" destId="{84EDC559-58EC-49E6-99B1-89005C2BA22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20C56-3CEB-482F-BB1B-F352EDCA7D59}" type="doc">
      <dgm:prSet loTypeId="urn:microsoft.com/office/officeart/2005/8/layout/vProcess5" loCatId="process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9738B3B8-85CB-47CD-B8ED-62F67B2A1CF1}">
      <dgm:prSet/>
      <dgm:spPr/>
      <dgm:t>
        <a:bodyPr/>
        <a:lstStyle/>
        <a:p>
          <a:r>
            <a:rPr lang="en-US" dirty="0"/>
            <a:t>The project covers classification on the “60k Stack Overflow Questions with Quality Rating” data set that is available on Kaggle. </a:t>
          </a:r>
        </a:p>
      </dgm:t>
    </dgm:pt>
    <dgm:pt modelId="{2A03FBDF-BBEF-459C-BB59-DB56F6C4FE28}" type="parTrans" cxnId="{65A785DE-C004-47D5-9D93-C5B43666FAA5}">
      <dgm:prSet/>
      <dgm:spPr/>
      <dgm:t>
        <a:bodyPr/>
        <a:lstStyle/>
        <a:p>
          <a:endParaRPr lang="en-US"/>
        </a:p>
      </dgm:t>
    </dgm:pt>
    <dgm:pt modelId="{47D853B2-CD40-4E09-B7FF-4DF2D19B7914}" type="sibTrans" cxnId="{65A785DE-C004-47D5-9D93-C5B43666FAA5}">
      <dgm:prSet/>
      <dgm:spPr/>
      <dgm:t>
        <a:bodyPr/>
        <a:lstStyle/>
        <a:p>
          <a:endParaRPr lang="en-US"/>
        </a:p>
      </dgm:t>
    </dgm:pt>
    <dgm:pt modelId="{E061D93B-3413-4B38-A583-15619E88DBFA}">
      <dgm:prSet/>
      <dgm:spPr/>
      <dgm:t>
        <a:bodyPr/>
        <a:lstStyle/>
        <a:p>
          <a:r>
            <a:rPr lang="en-US"/>
            <a:t>Full network pre-trained model – ALBERT to implement the classification model.</a:t>
          </a:r>
        </a:p>
      </dgm:t>
    </dgm:pt>
    <dgm:pt modelId="{CF4CC530-1844-4108-99C6-FAE0177121C7}" type="parTrans" cxnId="{BB7DBBCD-2280-449F-9A63-BC16C6FD9F34}">
      <dgm:prSet/>
      <dgm:spPr/>
      <dgm:t>
        <a:bodyPr/>
        <a:lstStyle/>
        <a:p>
          <a:endParaRPr lang="en-US"/>
        </a:p>
      </dgm:t>
    </dgm:pt>
    <dgm:pt modelId="{048C676A-4657-4B4F-81E7-606B5ECCFA9C}" type="sibTrans" cxnId="{BB7DBBCD-2280-449F-9A63-BC16C6FD9F34}">
      <dgm:prSet/>
      <dgm:spPr/>
      <dgm:t>
        <a:bodyPr/>
        <a:lstStyle/>
        <a:p>
          <a:endParaRPr lang="en-US"/>
        </a:p>
      </dgm:t>
    </dgm:pt>
    <dgm:pt modelId="{E432F678-D21A-45DD-AB5D-2F567110C1DF}">
      <dgm:prSet/>
      <dgm:spPr/>
      <dgm:t>
        <a:bodyPr/>
        <a:lstStyle/>
        <a:p>
          <a:r>
            <a:rPr lang="en-US"/>
            <a:t>Projecting the data to a lower dimension to preform clustering using TSNE.</a:t>
          </a:r>
        </a:p>
      </dgm:t>
    </dgm:pt>
    <dgm:pt modelId="{CD85D319-1530-4A7E-891D-4E109A2F890D}" type="parTrans" cxnId="{FB80B107-B8CA-47EF-8A17-64D73F1D79E5}">
      <dgm:prSet/>
      <dgm:spPr/>
      <dgm:t>
        <a:bodyPr/>
        <a:lstStyle/>
        <a:p>
          <a:endParaRPr lang="en-US"/>
        </a:p>
      </dgm:t>
    </dgm:pt>
    <dgm:pt modelId="{33B8174B-197D-4152-8CA2-657838B59FBE}" type="sibTrans" cxnId="{FB80B107-B8CA-47EF-8A17-64D73F1D79E5}">
      <dgm:prSet/>
      <dgm:spPr/>
      <dgm:t>
        <a:bodyPr/>
        <a:lstStyle/>
        <a:p>
          <a:endParaRPr lang="en-US"/>
        </a:p>
      </dgm:t>
    </dgm:pt>
    <dgm:pt modelId="{17339313-84ED-46C7-A353-C3A489E25BB0}" type="pres">
      <dgm:prSet presAssocID="{80020C56-3CEB-482F-BB1B-F352EDCA7D59}" presName="outerComposite" presStyleCnt="0">
        <dgm:presLayoutVars>
          <dgm:chMax val="5"/>
          <dgm:dir/>
          <dgm:resizeHandles val="exact"/>
        </dgm:presLayoutVars>
      </dgm:prSet>
      <dgm:spPr/>
    </dgm:pt>
    <dgm:pt modelId="{AC2D13C0-54C5-42C0-8576-53BECFDF51D4}" type="pres">
      <dgm:prSet presAssocID="{80020C56-3CEB-482F-BB1B-F352EDCA7D59}" presName="dummyMaxCanvas" presStyleCnt="0">
        <dgm:presLayoutVars/>
      </dgm:prSet>
      <dgm:spPr/>
    </dgm:pt>
    <dgm:pt modelId="{4DED7BA3-9097-4FF9-9C6D-C96E375C3E81}" type="pres">
      <dgm:prSet presAssocID="{80020C56-3CEB-482F-BB1B-F352EDCA7D59}" presName="ThreeNodes_1" presStyleLbl="node1" presStyleIdx="0" presStyleCnt="3">
        <dgm:presLayoutVars>
          <dgm:bulletEnabled val="1"/>
        </dgm:presLayoutVars>
      </dgm:prSet>
      <dgm:spPr/>
    </dgm:pt>
    <dgm:pt modelId="{E97FD45C-827B-4981-AF7B-07F90055A30A}" type="pres">
      <dgm:prSet presAssocID="{80020C56-3CEB-482F-BB1B-F352EDCA7D59}" presName="ThreeNodes_2" presStyleLbl="node1" presStyleIdx="1" presStyleCnt="3">
        <dgm:presLayoutVars>
          <dgm:bulletEnabled val="1"/>
        </dgm:presLayoutVars>
      </dgm:prSet>
      <dgm:spPr/>
    </dgm:pt>
    <dgm:pt modelId="{F902AF2F-8124-4C7B-994C-852F97E53041}" type="pres">
      <dgm:prSet presAssocID="{80020C56-3CEB-482F-BB1B-F352EDCA7D59}" presName="ThreeNodes_3" presStyleLbl="node1" presStyleIdx="2" presStyleCnt="3">
        <dgm:presLayoutVars>
          <dgm:bulletEnabled val="1"/>
        </dgm:presLayoutVars>
      </dgm:prSet>
      <dgm:spPr/>
    </dgm:pt>
    <dgm:pt modelId="{EF5C811D-CCA0-4FC4-A1E8-10715CBAD2D2}" type="pres">
      <dgm:prSet presAssocID="{80020C56-3CEB-482F-BB1B-F352EDCA7D59}" presName="ThreeConn_1-2" presStyleLbl="fgAccFollowNode1" presStyleIdx="0" presStyleCnt="2">
        <dgm:presLayoutVars>
          <dgm:bulletEnabled val="1"/>
        </dgm:presLayoutVars>
      </dgm:prSet>
      <dgm:spPr/>
    </dgm:pt>
    <dgm:pt modelId="{AB67C058-235B-481F-BB0A-A49D5584F400}" type="pres">
      <dgm:prSet presAssocID="{80020C56-3CEB-482F-BB1B-F352EDCA7D59}" presName="ThreeConn_2-3" presStyleLbl="fgAccFollowNode1" presStyleIdx="1" presStyleCnt="2">
        <dgm:presLayoutVars>
          <dgm:bulletEnabled val="1"/>
        </dgm:presLayoutVars>
      </dgm:prSet>
      <dgm:spPr/>
    </dgm:pt>
    <dgm:pt modelId="{9E17A29A-6A17-4B8C-B011-CCBC73E07F9A}" type="pres">
      <dgm:prSet presAssocID="{80020C56-3CEB-482F-BB1B-F352EDCA7D59}" presName="ThreeNodes_1_text" presStyleLbl="node1" presStyleIdx="2" presStyleCnt="3">
        <dgm:presLayoutVars>
          <dgm:bulletEnabled val="1"/>
        </dgm:presLayoutVars>
      </dgm:prSet>
      <dgm:spPr/>
    </dgm:pt>
    <dgm:pt modelId="{B9F5A02F-3FDA-479E-ADF0-7AEC2A838BC7}" type="pres">
      <dgm:prSet presAssocID="{80020C56-3CEB-482F-BB1B-F352EDCA7D59}" presName="ThreeNodes_2_text" presStyleLbl="node1" presStyleIdx="2" presStyleCnt="3">
        <dgm:presLayoutVars>
          <dgm:bulletEnabled val="1"/>
        </dgm:presLayoutVars>
      </dgm:prSet>
      <dgm:spPr/>
    </dgm:pt>
    <dgm:pt modelId="{E10217EF-573D-4019-BD96-E86ACF87A5BF}" type="pres">
      <dgm:prSet presAssocID="{80020C56-3CEB-482F-BB1B-F352EDCA7D5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B80B107-B8CA-47EF-8A17-64D73F1D79E5}" srcId="{80020C56-3CEB-482F-BB1B-F352EDCA7D59}" destId="{E432F678-D21A-45DD-AB5D-2F567110C1DF}" srcOrd="2" destOrd="0" parTransId="{CD85D319-1530-4A7E-891D-4E109A2F890D}" sibTransId="{33B8174B-197D-4152-8CA2-657838B59FBE}"/>
    <dgm:cxn modelId="{1C876C15-1676-443F-8160-252310517536}" type="presOf" srcId="{9738B3B8-85CB-47CD-B8ED-62F67B2A1CF1}" destId="{9E17A29A-6A17-4B8C-B011-CCBC73E07F9A}" srcOrd="1" destOrd="0" presId="urn:microsoft.com/office/officeart/2005/8/layout/vProcess5"/>
    <dgm:cxn modelId="{92876431-1814-47AF-B672-DC3598A23DF4}" type="presOf" srcId="{9738B3B8-85CB-47CD-B8ED-62F67B2A1CF1}" destId="{4DED7BA3-9097-4FF9-9C6D-C96E375C3E81}" srcOrd="0" destOrd="0" presId="urn:microsoft.com/office/officeart/2005/8/layout/vProcess5"/>
    <dgm:cxn modelId="{8980DE62-A328-48F6-89D3-12DD02017300}" type="presOf" srcId="{47D853B2-CD40-4E09-B7FF-4DF2D19B7914}" destId="{EF5C811D-CCA0-4FC4-A1E8-10715CBAD2D2}" srcOrd="0" destOrd="0" presId="urn:microsoft.com/office/officeart/2005/8/layout/vProcess5"/>
    <dgm:cxn modelId="{6500585A-C503-48D2-A796-867880643B93}" type="presOf" srcId="{E061D93B-3413-4B38-A583-15619E88DBFA}" destId="{B9F5A02F-3FDA-479E-ADF0-7AEC2A838BC7}" srcOrd="1" destOrd="0" presId="urn:microsoft.com/office/officeart/2005/8/layout/vProcess5"/>
    <dgm:cxn modelId="{5E57DD7D-BD93-4697-8C70-A4B4A3367CD4}" type="presOf" srcId="{E432F678-D21A-45DD-AB5D-2F567110C1DF}" destId="{E10217EF-573D-4019-BD96-E86ACF87A5BF}" srcOrd="1" destOrd="0" presId="urn:microsoft.com/office/officeart/2005/8/layout/vProcess5"/>
    <dgm:cxn modelId="{E59A63A4-27AF-4E65-AD26-F06970180F51}" type="presOf" srcId="{80020C56-3CEB-482F-BB1B-F352EDCA7D59}" destId="{17339313-84ED-46C7-A353-C3A489E25BB0}" srcOrd="0" destOrd="0" presId="urn:microsoft.com/office/officeart/2005/8/layout/vProcess5"/>
    <dgm:cxn modelId="{3CEF5AA6-A24D-4A77-BB8B-2FB0B44DF5E5}" type="presOf" srcId="{048C676A-4657-4B4F-81E7-606B5ECCFA9C}" destId="{AB67C058-235B-481F-BB0A-A49D5584F400}" srcOrd="0" destOrd="0" presId="urn:microsoft.com/office/officeart/2005/8/layout/vProcess5"/>
    <dgm:cxn modelId="{BB7DBBCD-2280-449F-9A63-BC16C6FD9F34}" srcId="{80020C56-3CEB-482F-BB1B-F352EDCA7D59}" destId="{E061D93B-3413-4B38-A583-15619E88DBFA}" srcOrd="1" destOrd="0" parTransId="{CF4CC530-1844-4108-99C6-FAE0177121C7}" sibTransId="{048C676A-4657-4B4F-81E7-606B5ECCFA9C}"/>
    <dgm:cxn modelId="{D82F47D3-DA91-4E5D-8519-BD2B6675AA1C}" type="presOf" srcId="{E061D93B-3413-4B38-A583-15619E88DBFA}" destId="{E97FD45C-827B-4981-AF7B-07F90055A30A}" srcOrd="0" destOrd="0" presId="urn:microsoft.com/office/officeart/2005/8/layout/vProcess5"/>
    <dgm:cxn modelId="{9BADEFD9-AE5D-4047-ADA3-8F96A24849E2}" type="presOf" srcId="{E432F678-D21A-45DD-AB5D-2F567110C1DF}" destId="{F902AF2F-8124-4C7B-994C-852F97E53041}" srcOrd="0" destOrd="0" presId="urn:microsoft.com/office/officeart/2005/8/layout/vProcess5"/>
    <dgm:cxn modelId="{65A785DE-C004-47D5-9D93-C5B43666FAA5}" srcId="{80020C56-3CEB-482F-BB1B-F352EDCA7D59}" destId="{9738B3B8-85CB-47CD-B8ED-62F67B2A1CF1}" srcOrd="0" destOrd="0" parTransId="{2A03FBDF-BBEF-459C-BB59-DB56F6C4FE28}" sibTransId="{47D853B2-CD40-4E09-B7FF-4DF2D19B7914}"/>
    <dgm:cxn modelId="{21034B58-1D0A-47E8-9FED-725412B42523}" type="presParOf" srcId="{17339313-84ED-46C7-A353-C3A489E25BB0}" destId="{AC2D13C0-54C5-42C0-8576-53BECFDF51D4}" srcOrd="0" destOrd="0" presId="urn:microsoft.com/office/officeart/2005/8/layout/vProcess5"/>
    <dgm:cxn modelId="{C4B65586-D15E-4896-82BE-2133536C3E70}" type="presParOf" srcId="{17339313-84ED-46C7-A353-C3A489E25BB0}" destId="{4DED7BA3-9097-4FF9-9C6D-C96E375C3E81}" srcOrd="1" destOrd="0" presId="urn:microsoft.com/office/officeart/2005/8/layout/vProcess5"/>
    <dgm:cxn modelId="{08D48927-D394-48E2-9AFD-02698EB2B67D}" type="presParOf" srcId="{17339313-84ED-46C7-A353-C3A489E25BB0}" destId="{E97FD45C-827B-4981-AF7B-07F90055A30A}" srcOrd="2" destOrd="0" presId="urn:microsoft.com/office/officeart/2005/8/layout/vProcess5"/>
    <dgm:cxn modelId="{3339AD99-7450-4BEB-A4C9-E3DC2B6F2168}" type="presParOf" srcId="{17339313-84ED-46C7-A353-C3A489E25BB0}" destId="{F902AF2F-8124-4C7B-994C-852F97E53041}" srcOrd="3" destOrd="0" presId="urn:microsoft.com/office/officeart/2005/8/layout/vProcess5"/>
    <dgm:cxn modelId="{69BBB40F-D018-4DE1-8AFD-529E0B40844C}" type="presParOf" srcId="{17339313-84ED-46C7-A353-C3A489E25BB0}" destId="{EF5C811D-CCA0-4FC4-A1E8-10715CBAD2D2}" srcOrd="4" destOrd="0" presId="urn:microsoft.com/office/officeart/2005/8/layout/vProcess5"/>
    <dgm:cxn modelId="{AD598D42-472A-4076-8C9B-C491350C9D6C}" type="presParOf" srcId="{17339313-84ED-46C7-A353-C3A489E25BB0}" destId="{AB67C058-235B-481F-BB0A-A49D5584F400}" srcOrd="5" destOrd="0" presId="urn:microsoft.com/office/officeart/2005/8/layout/vProcess5"/>
    <dgm:cxn modelId="{9CDEF332-73B2-49D1-92E6-AD1DFEF168AD}" type="presParOf" srcId="{17339313-84ED-46C7-A353-C3A489E25BB0}" destId="{9E17A29A-6A17-4B8C-B011-CCBC73E07F9A}" srcOrd="6" destOrd="0" presId="urn:microsoft.com/office/officeart/2005/8/layout/vProcess5"/>
    <dgm:cxn modelId="{4F78FEF0-6C20-4154-A66F-4701B1B24231}" type="presParOf" srcId="{17339313-84ED-46C7-A353-C3A489E25BB0}" destId="{B9F5A02F-3FDA-479E-ADF0-7AEC2A838BC7}" srcOrd="7" destOrd="0" presId="urn:microsoft.com/office/officeart/2005/8/layout/vProcess5"/>
    <dgm:cxn modelId="{829B8CB6-0F0F-44D8-99DB-764EE900D7D9}" type="presParOf" srcId="{17339313-84ED-46C7-A353-C3A489E25BB0}" destId="{E10217EF-573D-4019-BD96-E86ACF87A5B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0BDC4-7973-4FB7-8B28-500D33534833}">
      <dsp:nvSpPr>
        <dsp:cNvPr id="0" name=""/>
        <dsp:cNvSpPr/>
      </dsp:nvSpPr>
      <dsp:spPr>
        <a:xfrm>
          <a:off x="0" y="46102"/>
          <a:ext cx="6731410" cy="62361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Introduction</a:t>
          </a:r>
          <a:endParaRPr lang="en-US" sz="2600" kern="1200" dirty="0"/>
        </a:p>
      </dsp:txBody>
      <dsp:txXfrm>
        <a:off x="30442" y="76544"/>
        <a:ext cx="6670526" cy="562726"/>
      </dsp:txXfrm>
    </dsp:sp>
    <dsp:sp modelId="{F416052F-6D85-48AD-A101-CE69F155347F}">
      <dsp:nvSpPr>
        <dsp:cNvPr id="0" name=""/>
        <dsp:cNvSpPr/>
      </dsp:nvSpPr>
      <dsp:spPr>
        <a:xfrm>
          <a:off x="0" y="727658"/>
          <a:ext cx="6731410" cy="62361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Exploratory Data Analysis</a:t>
          </a:r>
          <a:endParaRPr lang="en-US" sz="2600" kern="1200"/>
        </a:p>
      </dsp:txBody>
      <dsp:txXfrm>
        <a:off x="30442" y="758100"/>
        <a:ext cx="6670526" cy="562726"/>
      </dsp:txXfrm>
    </dsp:sp>
    <dsp:sp modelId="{AC4D42BC-1C5A-4316-AD53-BE10E5D434A7}">
      <dsp:nvSpPr>
        <dsp:cNvPr id="0" name=""/>
        <dsp:cNvSpPr/>
      </dsp:nvSpPr>
      <dsp:spPr>
        <a:xfrm>
          <a:off x="0" y="1426148"/>
          <a:ext cx="6731410" cy="62361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Data Cleaning</a:t>
          </a:r>
          <a:endParaRPr lang="en-US" sz="2600" kern="1200"/>
        </a:p>
      </dsp:txBody>
      <dsp:txXfrm>
        <a:off x="30442" y="1456590"/>
        <a:ext cx="6670526" cy="562726"/>
      </dsp:txXfrm>
    </dsp:sp>
    <dsp:sp modelId="{A85F2AC1-4CA0-4A7D-8844-02B45812E589}">
      <dsp:nvSpPr>
        <dsp:cNvPr id="0" name=""/>
        <dsp:cNvSpPr/>
      </dsp:nvSpPr>
      <dsp:spPr>
        <a:xfrm>
          <a:off x="0" y="2124639"/>
          <a:ext cx="6731410" cy="62361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Implementation of Classification Model</a:t>
          </a:r>
          <a:endParaRPr lang="en-US" sz="2600" kern="1200" dirty="0"/>
        </a:p>
      </dsp:txBody>
      <dsp:txXfrm>
        <a:off x="30442" y="2155081"/>
        <a:ext cx="6670526" cy="562726"/>
      </dsp:txXfrm>
    </dsp:sp>
    <dsp:sp modelId="{F36FAC73-1146-4003-8A16-8623044465BA}">
      <dsp:nvSpPr>
        <dsp:cNvPr id="0" name=""/>
        <dsp:cNvSpPr/>
      </dsp:nvSpPr>
      <dsp:spPr>
        <a:xfrm>
          <a:off x="0" y="2823129"/>
          <a:ext cx="6731410" cy="62361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Results</a:t>
          </a:r>
          <a:endParaRPr lang="en-US" sz="2600" kern="1200"/>
        </a:p>
      </dsp:txBody>
      <dsp:txXfrm>
        <a:off x="30442" y="2853571"/>
        <a:ext cx="6670526" cy="562726"/>
      </dsp:txXfrm>
    </dsp:sp>
    <dsp:sp modelId="{84EDC559-58EC-49E6-99B1-89005C2BA22B}">
      <dsp:nvSpPr>
        <dsp:cNvPr id="0" name=""/>
        <dsp:cNvSpPr/>
      </dsp:nvSpPr>
      <dsp:spPr>
        <a:xfrm>
          <a:off x="0" y="3521619"/>
          <a:ext cx="6731410" cy="62361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Conclusion &amp; Future Work</a:t>
          </a:r>
          <a:endParaRPr lang="en-US" sz="2600" kern="1200"/>
        </a:p>
      </dsp:txBody>
      <dsp:txXfrm>
        <a:off x="30442" y="3552061"/>
        <a:ext cx="6670526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D7BA3-9097-4FF9-9C6D-C96E375C3E81}">
      <dsp:nvSpPr>
        <dsp:cNvPr id="0" name=""/>
        <dsp:cNvSpPr/>
      </dsp:nvSpPr>
      <dsp:spPr>
        <a:xfrm>
          <a:off x="0" y="0"/>
          <a:ext cx="5091615" cy="157861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project covers classification on the “60k Stack Overflow Questions with Quality Rating” data set that is available on Kaggle. </a:t>
          </a:r>
        </a:p>
      </dsp:txBody>
      <dsp:txXfrm>
        <a:off x="46236" y="46236"/>
        <a:ext cx="3388165" cy="1486144"/>
      </dsp:txXfrm>
    </dsp:sp>
    <dsp:sp modelId="{E97FD45C-827B-4981-AF7B-07F90055A30A}">
      <dsp:nvSpPr>
        <dsp:cNvPr id="0" name=""/>
        <dsp:cNvSpPr/>
      </dsp:nvSpPr>
      <dsp:spPr>
        <a:xfrm>
          <a:off x="449260" y="1841718"/>
          <a:ext cx="5091615" cy="157861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network pre-trained model – ALBERT to implement the classification model.</a:t>
          </a:r>
        </a:p>
      </dsp:txBody>
      <dsp:txXfrm>
        <a:off x="495496" y="1887954"/>
        <a:ext cx="3523782" cy="1486144"/>
      </dsp:txXfrm>
    </dsp:sp>
    <dsp:sp modelId="{F902AF2F-8124-4C7B-994C-852F97E53041}">
      <dsp:nvSpPr>
        <dsp:cNvPr id="0" name=""/>
        <dsp:cNvSpPr/>
      </dsp:nvSpPr>
      <dsp:spPr>
        <a:xfrm>
          <a:off x="898520" y="3683437"/>
          <a:ext cx="5091615" cy="157861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Projecting the data to a lower dimension to preform clustering using TSNE.</a:t>
          </a:r>
        </a:p>
      </dsp:txBody>
      <dsp:txXfrm>
        <a:off x="944756" y="3729673"/>
        <a:ext cx="3523782" cy="1486144"/>
      </dsp:txXfrm>
    </dsp:sp>
    <dsp:sp modelId="{EF5C811D-CCA0-4FC4-A1E8-10715CBAD2D2}">
      <dsp:nvSpPr>
        <dsp:cNvPr id="0" name=""/>
        <dsp:cNvSpPr/>
      </dsp:nvSpPr>
      <dsp:spPr>
        <a:xfrm>
          <a:off x="4065515" y="1197117"/>
          <a:ext cx="1026100" cy="1026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96388" y="1197117"/>
        <a:ext cx="564355" cy="772140"/>
      </dsp:txXfrm>
    </dsp:sp>
    <dsp:sp modelId="{AB67C058-235B-481F-BB0A-A49D5584F400}">
      <dsp:nvSpPr>
        <dsp:cNvPr id="0" name=""/>
        <dsp:cNvSpPr/>
      </dsp:nvSpPr>
      <dsp:spPr>
        <a:xfrm>
          <a:off x="4514775" y="3028312"/>
          <a:ext cx="1026100" cy="1026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5648" y="3028312"/>
        <a:ext cx="564355" cy="772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015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2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7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3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7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7A3C7B-79DD-460A-A6D8-27675E2562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2CD621B-2C39-410D-BE76-72275AE5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9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EF02-7720-41DF-BB80-0666ACFEC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754" y="578338"/>
            <a:ext cx="11014195" cy="226837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astellar" panose="020A0402060406010301" pitchFamily="18" charset="0"/>
              </a:rPr>
              <a:t>Stack Overflow Question</a:t>
            </a:r>
            <a:br>
              <a:rPr lang="en-US" sz="4800" b="1" dirty="0">
                <a:latin typeface="Castellar" panose="020A0402060406010301" pitchFamily="18" charset="0"/>
              </a:rPr>
            </a:br>
            <a:r>
              <a:rPr lang="en-US" sz="4800" b="1" dirty="0">
                <a:latin typeface="Castellar" panose="020A0402060406010301" pitchFamily="18" charset="0"/>
              </a:rPr>
              <a:t>Rating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778F8-730D-45DA-8DDA-40101C256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156" y="5195214"/>
            <a:ext cx="3561055" cy="1374489"/>
          </a:xfrm>
        </p:spPr>
        <p:txBody>
          <a:bodyPr>
            <a:normAutofit lnSpcReduction="10000"/>
          </a:bodyPr>
          <a:lstStyle/>
          <a:p>
            <a:pPr marR="0" defTabSz="457200"/>
            <a:r>
              <a:rPr lang="en-US" sz="1900" dirty="0">
                <a:solidFill>
                  <a:schemeClr val="tx1"/>
                </a:solidFill>
              </a:rPr>
              <a:t>Team:</a:t>
            </a:r>
          </a:p>
          <a:p>
            <a:pPr lvl="1" algn="l" defTabSz="457200"/>
            <a:r>
              <a:rPr lang="en-US" sz="1900" dirty="0">
                <a:solidFill>
                  <a:schemeClr val="tx1"/>
                </a:solidFill>
              </a:rPr>
              <a:t>Deshmukh, Prathmesh</a:t>
            </a:r>
          </a:p>
          <a:p>
            <a:pPr lvl="1" algn="l" defTabSz="457200"/>
            <a:r>
              <a:rPr lang="en-US" sz="1900" dirty="0">
                <a:solidFill>
                  <a:schemeClr val="tx1"/>
                </a:solidFill>
              </a:rPr>
              <a:t>Lewis, Gavin Henry </a:t>
            </a:r>
          </a:p>
          <a:p>
            <a:pPr lvl="1" algn="l" defTabSz="457200"/>
            <a:r>
              <a:rPr lang="en-US" sz="1900" dirty="0" err="1">
                <a:solidFill>
                  <a:schemeClr val="tx1"/>
                </a:solidFill>
              </a:rPr>
              <a:t>Katapally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 err="1">
                <a:solidFill>
                  <a:schemeClr val="tx1"/>
                </a:solidFill>
              </a:rPr>
              <a:t>Manognya</a:t>
            </a:r>
            <a:endParaRPr lang="en-US" sz="19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07565-22F0-4981-8CDC-6B9E15E600FE}"/>
              </a:ext>
            </a:extLst>
          </p:cNvPr>
          <p:cNvSpPr txBox="1"/>
          <p:nvPr/>
        </p:nvSpPr>
        <p:spPr>
          <a:xfrm>
            <a:off x="687754" y="6200371"/>
            <a:ext cx="459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(CSCI-B 565 Spring 2022)</a:t>
            </a:r>
          </a:p>
        </p:txBody>
      </p:sp>
    </p:spTree>
    <p:extLst>
      <p:ext uri="{BB962C8B-B14F-4D97-AF65-F5344CB8AC3E}">
        <p14:creationId xmlns:p14="http://schemas.microsoft.com/office/powerpoint/2010/main" val="160493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3436-7136-44F6-AA84-F7F15CD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65760"/>
            <a:ext cx="10322052" cy="800100"/>
          </a:xfrm>
        </p:spPr>
        <p:txBody>
          <a:bodyPr/>
          <a:lstStyle/>
          <a:p>
            <a:r>
              <a:rPr lang="en-US" b="1" dirty="0">
                <a:latin typeface="Castellar" panose="020A0402060406010301" pitchFamily="18" charset="0"/>
              </a:rPr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5EC9-D192-4F51-AB04-9B58EAEE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60" y="1836421"/>
            <a:ext cx="9282281" cy="3425694"/>
          </a:xfrm>
        </p:spPr>
        <p:txBody>
          <a:bodyPr/>
          <a:lstStyle/>
          <a:p>
            <a:r>
              <a:rPr lang="en-US" dirty="0"/>
              <a:t>The pre-trained models have prior knowledge of English language and thus they perform better when trained on the 45000 rows in the given dataset.</a:t>
            </a:r>
          </a:p>
          <a:p>
            <a:r>
              <a:rPr lang="en-US" dirty="0"/>
              <a:t>We tried implementation of BERT but due to GPU/TPU memory limitation and longer training times we opted for ALBERT model.</a:t>
            </a:r>
          </a:p>
          <a:p>
            <a:r>
              <a:rPr lang="en-US" dirty="0"/>
              <a:t>The ALBERT model is efficient for producing results quickly and with training time as it has 11M trainable parameters.</a:t>
            </a:r>
          </a:p>
          <a:p>
            <a:r>
              <a:rPr lang="en-US" dirty="0"/>
              <a:t>We can explore further implementation of BERT and GPT2 models on the dataset which have trainable parameters of 110M and 1.5B respectively.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5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1709-16BE-457A-8152-AA74E389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30" y="266699"/>
            <a:ext cx="7600090" cy="9753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stellar" panose="020A0402060406010301" pitchFamily="18" charset="0"/>
              </a:rPr>
              <a:t>Presentation Outline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9DEF961-1146-3359-25A9-472BF9482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600780"/>
              </p:ext>
            </p:extLst>
          </p:nvPr>
        </p:nvGraphicFramePr>
        <p:xfrm>
          <a:off x="370430" y="1754279"/>
          <a:ext cx="6731410" cy="417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9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67DE-E80F-47C9-9562-8F171112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8" y="836023"/>
            <a:ext cx="4300031" cy="5183777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Castellar" panose="020A0402060406010301" pitchFamily="18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7D84B5-16EC-6183-F91A-E90AF20FF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254641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32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2272-A9B0-419D-AB2B-DD2514C9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390" y="310529"/>
            <a:ext cx="9164743" cy="8738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stellar" panose="020A0402060406010301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D38D-447F-40EF-A2A0-D7A1FBF5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801473" cy="4351337"/>
          </a:xfrm>
        </p:spPr>
        <p:txBody>
          <a:bodyPr/>
          <a:lstStyle/>
          <a:p>
            <a:r>
              <a:rPr lang="en-US" dirty="0"/>
              <a:t>Explored the relation between the ‘Tags’ attribute and the target class ‘Y’</a:t>
            </a:r>
          </a:p>
          <a:p>
            <a:r>
              <a:rPr lang="en-US" dirty="0"/>
              <a:t>Visualized the frequency of individual ‘tag’ elements.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Visualized the distribution of the Target attribute ‘Y’.      The attribute is thus balanced.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9765A-AF0A-4D1B-9A47-F311A8EB0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02" y="4807758"/>
            <a:ext cx="298577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13C4BA-C79A-46E4-BE33-80ACC5A6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699" y="2849629"/>
            <a:ext cx="2985771" cy="2444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2717A-4365-4684-87CE-1D199526D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440" y="2849629"/>
            <a:ext cx="3172259" cy="24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2272-A9B0-419D-AB2B-DD2514C9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390" y="310529"/>
            <a:ext cx="9164743" cy="873896"/>
          </a:xfrm>
        </p:spPr>
        <p:txBody>
          <a:bodyPr>
            <a:normAutofit/>
          </a:bodyPr>
          <a:lstStyle/>
          <a:p>
            <a:endParaRPr lang="en-US" sz="36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D38D-447F-40EF-A2A0-D7A1FBF5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0"/>
            <a:ext cx="5265222" cy="4351337"/>
          </a:xfrm>
        </p:spPr>
        <p:txBody>
          <a:bodyPr/>
          <a:lstStyle/>
          <a:p>
            <a:r>
              <a:rPr lang="en-US" dirty="0"/>
              <a:t>Plotted the histogram for the length of the body string removing the outliers in the data.</a:t>
            </a:r>
          </a:p>
          <a:p>
            <a:r>
              <a:rPr lang="en-US" dirty="0"/>
              <a:t>The following is the distribution of the length of the body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the mean is 107, we have taken the embedding size as 128.</a:t>
            </a:r>
          </a:p>
          <a:p>
            <a:endParaRPr lang="en-US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8A12D84-594B-40F9-B6EF-B2B65D40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94" y="2151972"/>
            <a:ext cx="4403034" cy="285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B4A573-5419-4365-AF8E-0A81CA69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35" y="3429000"/>
            <a:ext cx="243874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F079-D4AF-406B-A08D-A5A839C9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365760"/>
            <a:ext cx="10748772" cy="822960"/>
          </a:xfrm>
        </p:spPr>
        <p:txBody>
          <a:bodyPr/>
          <a:lstStyle/>
          <a:p>
            <a:pPr algn="ctr"/>
            <a:r>
              <a:rPr lang="en-US" b="1" dirty="0">
                <a:latin typeface="Castellar" panose="020A0402060406010301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E789-7CE1-4F66-8D32-10BFC02D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19745"/>
            <a:ext cx="9489255" cy="4060392"/>
          </a:xfrm>
        </p:spPr>
        <p:txBody>
          <a:bodyPr/>
          <a:lstStyle/>
          <a:p>
            <a:r>
              <a:rPr lang="en-US" dirty="0"/>
              <a:t>Explored the usage of two separate approaches for data cleaning:</a:t>
            </a:r>
          </a:p>
          <a:p>
            <a:endParaRPr lang="en-US" dirty="0"/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Html2text: This approach was initially used to check and remove the unwanted html tags in the ‘body’ attribute in the data.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</a:rPr>
              <a:t>Using Regular Expression and Contraction: This approach filters the tags as well as removes the shortened words in the data.</a:t>
            </a:r>
          </a:p>
          <a:p>
            <a:endParaRPr lang="en-US" dirty="0"/>
          </a:p>
          <a:p>
            <a:r>
              <a:rPr lang="en-US" dirty="0"/>
              <a:t>We are using the second approach as it provides us with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1052668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663E-FB18-4C52-A6D1-F333229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760"/>
            <a:ext cx="10642092" cy="98298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stellar" panose="020A0402060406010301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1EC3-0D91-463B-BF32-8E949A83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12" y="1933467"/>
            <a:ext cx="8595360" cy="3911390"/>
          </a:xfrm>
        </p:spPr>
        <p:txBody>
          <a:bodyPr>
            <a:normAutofit/>
          </a:bodyPr>
          <a:lstStyle/>
          <a:p>
            <a:r>
              <a:rPr lang="en-US" dirty="0"/>
              <a:t>We have tried the implementation of two models: 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BERT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ALBERT</a:t>
            </a:r>
          </a:p>
          <a:p>
            <a:r>
              <a:rPr lang="en-US" dirty="0"/>
              <a:t>We have decided to use the ALBERT model as it is computationally more optimal to use this.</a:t>
            </a:r>
          </a:p>
          <a:p>
            <a:r>
              <a:rPr lang="en-US" dirty="0"/>
              <a:t>The ALBERT model has far much lower trainable parameters and thus would train faster.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09862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2E31-C8D7-4F6F-AB84-E279238F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65760"/>
            <a:ext cx="6992112" cy="769620"/>
          </a:xfrm>
        </p:spPr>
        <p:txBody>
          <a:bodyPr/>
          <a:lstStyle/>
          <a:p>
            <a:r>
              <a:rPr lang="en-US" b="1" dirty="0">
                <a:latin typeface="Castellar" panose="020A0402060406010301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8093-D2D5-48B6-B17B-19A8D593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18310"/>
            <a:ext cx="8843772" cy="3421380"/>
          </a:xfrm>
        </p:spPr>
        <p:txBody>
          <a:bodyPr/>
          <a:lstStyle/>
          <a:p>
            <a:r>
              <a:rPr lang="en-US" dirty="0"/>
              <a:t>ALBERT model performed best on the configuration of 20 epoch for training with learning rate of 3e-5 and weight decay of 5e-6.</a:t>
            </a:r>
          </a:p>
          <a:p>
            <a:r>
              <a:rPr lang="en-US" dirty="0"/>
              <a:t>The model had an average loss of 0.0201 on the train data and a minimum loss of 0.3538 on the test data.</a:t>
            </a:r>
          </a:p>
          <a:p>
            <a:r>
              <a:rPr lang="en-US" dirty="0"/>
              <a:t>Best model is chosen using the metric of minimum loss on the test data.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77443F-6FC1-47BC-A89B-818492ADD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683579"/>
              </p:ext>
            </p:extLst>
          </p:nvPr>
        </p:nvGraphicFramePr>
        <p:xfrm>
          <a:off x="1425965" y="3873260"/>
          <a:ext cx="859472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1864870182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8673747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127696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on Test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7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LQ_CLOSE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2686/3340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18565"/>
                  </a:ext>
                </a:extLst>
              </a:tr>
              <a:tr h="119045">
                <a:tc>
                  <a:txBody>
                    <a:bodyPr/>
                    <a:lstStyle/>
                    <a:p>
                      <a:r>
                        <a:rPr lang="en-US" dirty="0"/>
                        <a:t>LQ_EDIT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3065/3335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2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2980/3375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5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Accuracy 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3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6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AB3D-F31B-495A-CC53-AAB2992C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Plots on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512E6-8658-CDE3-5B8E-41D56214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9"/>
          <a:stretch/>
        </p:blipFill>
        <p:spPr>
          <a:xfrm>
            <a:off x="6862387" y="2586182"/>
            <a:ext cx="3718882" cy="3323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F53FB-81F9-75D9-1F7C-5A20C66DB870}"/>
              </a:ext>
            </a:extLst>
          </p:cNvPr>
          <p:cNvSpPr txBox="1"/>
          <p:nvPr/>
        </p:nvSpPr>
        <p:spPr>
          <a:xfrm>
            <a:off x="7507246" y="2216850"/>
            <a:ext cx="24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TSNE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1E7DA-B74D-956E-164D-23A3E2A30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66" y="2251725"/>
            <a:ext cx="372650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749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618694329D549AB5B821AC1BFD96D" ma:contentTypeVersion="7" ma:contentTypeDescription="Create a new document." ma:contentTypeScope="" ma:versionID="4df8359e912a581e5bb9f97c221e653c">
  <xsd:schema xmlns:xsd="http://www.w3.org/2001/XMLSchema" xmlns:xs="http://www.w3.org/2001/XMLSchema" xmlns:p="http://schemas.microsoft.com/office/2006/metadata/properties" xmlns:ns3="a82159f9-8b1c-4951-93aa-1d9e9926d4eb" xmlns:ns4="770edbed-f9dd-4084-a815-724f836bc0c9" targetNamespace="http://schemas.microsoft.com/office/2006/metadata/properties" ma:root="true" ma:fieldsID="fcc7b925349c4cfd0e30a5e3a873c363" ns3:_="" ns4:_="">
    <xsd:import namespace="a82159f9-8b1c-4951-93aa-1d9e9926d4eb"/>
    <xsd:import namespace="770edbed-f9dd-4084-a815-724f836bc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159f9-8b1c-4951-93aa-1d9e9926d4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edbed-f9dd-4084-a815-724f836bc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63E575-7BF3-4D5F-AB50-E89959E8C0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2159f9-8b1c-4951-93aa-1d9e9926d4eb"/>
    <ds:schemaRef ds:uri="770edbed-f9dd-4084-a815-724f836bc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D8B3A4-4B52-4023-BF84-8A3FAE2A7B2E}">
  <ds:schemaRefs>
    <ds:schemaRef ds:uri="http://www.w3.org/XML/1998/namespace"/>
    <ds:schemaRef ds:uri="http://schemas.microsoft.com/office/2006/metadata/properties"/>
    <ds:schemaRef ds:uri="a82159f9-8b1c-4951-93aa-1d9e9926d4eb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770edbed-f9dd-4084-a815-724f836bc0c9"/>
  </ds:schemaRefs>
</ds:datastoreItem>
</file>

<file path=customXml/itemProps3.xml><?xml version="1.0" encoding="utf-8"?>
<ds:datastoreItem xmlns:ds="http://schemas.openxmlformats.org/officeDocument/2006/customXml" ds:itemID="{80CF28E2-39B3-4683-A6BE-248B016569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494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 Light</vt:lpstr>
      <vt:lpstr>Castellar</vt:lpstr>
      <vt:lpstr>Century Schoolbook</vt:lpstr>
      <vt:lpstr>Wingdings 2</vt:lpstr>
      <vt:lpstr>View</vt:lpstr>
      <vt:lpstr>Stack Overflow Question Rating Classification</vt:lpstr>
      <vt:lpstr>Presentation Outline</vt:lpstr>
      <vt:lpstr>Introduction</vt:lpstr>
      <vt:lpstr>Exploratory Data Analysis</vt:lpstr>
      <vt:lpstr>PowerPoint Presentation</vt:lpstr>
      <vt:lpstr>Data Cleaning</vt:lpstr>
      <vt:lpstr>Implementation</vt:lpstr>
      <vt:lpstr>Results</vt:lpstr>
      <vt:lpstr>TSNE Plots on the data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Question Rating Classification</dc:title>
  <dc:creator>Lewis, Gavin Henry</dc:creator>
  <cp:lastModifiedBy>Lewis, Gavin Henry</cp:lastModifiedBy>
  <cp:revision>7</cp:revision>
  <dcterms:created xsi:type="dcterms:W3CDTF">2022-04-25T22:57:20Z</dcterms:created>
  <dcterms:modified xsi:type="dcterms:W3CDTF">2022-05-03T02:10:42Z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0x01010091C618694329D549AB5B821AC1BFD96D</vt:lpwstr>
  </property>
</Properties>
</file>