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8c80b47a6_1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18c80b47a6_1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8c80b47a6_1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8c80b47a6_1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8c80b47a6_1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8c80b47a6_1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8c80b47a6_1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8c80b47a6_1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4292605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4292605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4292605a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4292605a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8c80b47a6_1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18c80b47a6_1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8c80b47a6_1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18c80b47a6_1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8c80b47a6_1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18c80b47a6_1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440925" y="1273350"/>
            <a:ext cx="5113800" cy="18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1: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Tweet Classification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204850"/>
            <a:ext cx="34707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By,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TEAM: OkayXD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Prathmesh Deshmukh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Gavin Henry Lewis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the </a:t>
            </a:r>
            <a:r>
              <a:rPr lang="en"/>
              <a:t>experiment</a:t>
            </a:r>
            <a:r>
              <a:rPr lang="en"/>
              <a:t> log we can </a:t>
            </a:r>
            <a:r>
              <a:rPr lang="en"/>
              <a:t>conclude</a:t>
            </a:r>
            <a:r>
              <a:rPr lang="en"/>
              <a:t> that Random Forest model performs better than other models considered in testing.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is </a:t>
            </a:r>
            <a:r>
              <a:rPr lang="en"/>
              <a:t>because</a:t>
            </a:r>
            <a:r>
              <a:rPr lang="en"/>
              <a:t> he test AUC of this model is higher than all others on which tests were conducted.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Understanding the dataset.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Data Cleaning and removal of ‘NA’ values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Compressing the Variables and the Model: 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Reducing the memory impact of the variables by compressing and converting the int types in python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This ‘memreduce’ function created reduces the </a:t>
            </a:r>
            <a:r>
              <a:rPr lang="en" sz="1300"/>
              <a:t>memory</a:t>
            </a:r>
            <a:r>
              <a:rPr lang="en" sz="1300"/>
              <a:t> used by the dataframe from 0.66 to 0.34 as seen in the notebook submitted.</a:t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Understanding the skew in the Target Variable.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Plotted the target </a:t>
            </a:r>
            <a:r>
              <a:rPr lang="en"/>
              <a:t>variable</a:t>
            </a:r>
            <a:r>
              <a:rPr lang="en"/>
              <a:t> to understand the distribution of target variable.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This plot was done with respect to the ‘Target’ variable.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6562" y="1823075"/>
            <a:ext cx="3240775" cy="311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116150"/>
            <a:ext cx="7038900" cy="31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Density Plots of the Numerical features: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lphaLcPeriod"/>
            </a:pPr>
            <a:r>
              <a:rPr lang="en"/>
              <a:t>Sentiment Rating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4225" y="1947250"/>
            <a:ext cx="5734050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116150"/>
            <a:ext cx="7038900" cy="31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Density Plots of the Numerical features: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b. IHRA Section: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2822" y="1967275"/>
            <a:ext cx="5807350" cy="180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503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522375"/>
            <a:ext cx="7038900" cy="31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Distribution of Categorical variables: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Distribution of Sample_name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4400" y="1333250"/>
            <a:ext cx="4907126" cy="3419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Matrix</a:t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300" y="984375"/>
            <a:ext cx="6959300" cy="407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Used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Conducted model </a:t>
            </a:r>
            <a:r>
              <a:rPr lang="en"/>
              <a:t>training</a:t>
            </a:r>
            <a:r>
              <a:rPr lang="en"/>
              <a:t> with the given </a:t>
            </a:r>
            <a:r>
              <a:rPr lang="en"/>
              <a:t>processed</a:t>
            </a:r>
            <a:r>
              <a:rPr lang="en"/>
              <a:t> data setwith the models: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XGBoost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SVD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Random Forest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KNN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results are stored in the expLog variable in the code.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2628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</a:t>
            </a:r>
            <a:r>
              <a:rPr lang="en"/>
              <a:t> Log</a:t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5636" y="856473"/>
            <a:ext cx="5222625" cy="4106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