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11F7-4E3C-4A08-9A47-F30AB208EB53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E04-A389-4DFB-A2C4-65284346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11F7-4E3C-4A08-9A47-F30AB208EB53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E04-A389-4DFB-A2C4-65284346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1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11F7-4E3C-4A08-9A47-F30AB208EB53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E04-A389-4DFB-A2C4-65284346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11F7-4E3C-4A08-9A47-F30AB208EB53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E04-A389-4DFB-A2C4-65284346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11F7-4E3C-4A08-9A47-F30AB208EB53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E04-A389-4DFB-A2C4-65284346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11F7-4E3C-4A08-9A47-F30AB208EB53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E04-A389-4DFB-A2C4-65284346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11F7-4E3C-4A08-9A47-F30AB208EB53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E04-A389-4DFB-A2C4-65284346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11F7-4E3C-4A08-9A47-F30AB208EB53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E04-A389-4DFB-A2C4-65284346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11F7-4E3C-4A08-9A47-F30AB208EB53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E04-A389-4DFB-A2C4-65284346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2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11F7-4E3C-4A08-9A47-F30AB208EB53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E04-A389-4DFB-A2C4-65284346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11F7-4E3C-4A08-9A47-F30AB208EB53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E04-A389-4DFB-A2C4-65284346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11F7-4E3C-4A08-9A47-F30AB208EB53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A8E04-A389-4DFB-A2C4-65284346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zen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0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GitHub Desktop from: </a:t>
            </a:r>
            <a:r>
              <a:rPr lang="en-US" dirty="0" smtClean="0">
                <a:hlinkClick r:id="rId2"/>
              </a:rPr>
              <a:t>https://desktop.github.com/</a:t>
            </a:r>
            <a:endParaRPr lang="en-US" dirty="0" smtClean="0"/>
          </a:p>
          <a:p>
            <a:r>
              <a:rPr lang="en-US" dirty="0" smtClean="0"/>
              <a:t>Open GitHubSetup.exe to install</a:t>
            </a:r>
          </a:p>
          <a:p>
            <a:r>
              <a:rPr lang="en-US" dirty="0" smtClean="0"/>
              <a:t>There is a </a:t>
            </a:r>
            <a:r>
              <a:rPr lang="en-US" dirty="0" err="1" smtClean="0"/>
              <a:t>Git</a:t>
            </a:r>
            <a:r>
              <a:rPr lang="en-US" dirty="0" smtClean="0"/>
              <a:t> Shell come with the installation package.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Shell to use </a:t>
            </a:r>
            <a:r>
              <a:rPr lang="en-US" dirty="0" err="1" smtClean="0"/>
              <a:t>Git</a:t>
            </a:r>
            <a:r>
              <a:rPr lang="en-US" dirty="0" smtClean="0"/>
              <a:t> 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0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Centos: yum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Ubuntu: apt-get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5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git-scm.com</a:t>
            </a:r>
          </a:p>
          <a:p>
            <a:r>
              <a:rPr lang="en-US" dirty="0" smtClean="0"/>
              <a:t>Download the </a:t>
            </a:r>
            <a:r>
              <a:rPr lang="en-US" dirty="0" err="1" smtClean="0"/>
              <a:t>Git</a:t>
            </a:r>
            <a:r>
              <a:rPr lang="en-US" smtClean="0"/>
              <a:t> package</a:t>
            </a:r>
            <a:endParaRPr lang="en-US" dirty="0" smtClean="0"/>
          </a:p>
          <a:p>
            <a:r>
              <a:rPr lang="en-US" dirty="0" smtClean="0"/>
              <a:t>Install the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7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ZenHub</a:t>
            </a:r>
            <a:r>
              <a:rPr lang="en-US" dirty="0" smtClean="0"/>
              <a:t> for GitHub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ZenHub</a:t>
            </a:r>
            <a:r>
              <a:rPr lang="en-US" dirty="0" smtClean="0"/>
              <a:t> is a GitHub plugin for agile project management</a:t>
            </a:r>
          </a:p>
          <a:p>
            <a:r>
              <a:rPr lang="en-US" dirty="0" smtClean="0"/>
              <a:t>It needs either Chrome or Firefox as the browser.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https://www.zenhub.io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Click “Add </a:t>
            </a:r>
            <a:r>
              <a:rPr lang="en-US" dirty="0" err="1" smtClean="0"/>
              <a:t>ZenHub</a:t>
            </a:r>
            <a:r>
              <a:rPr lang="en-US" dirty="0" smtClean="0"/>
              <a:t> to GitHub”, it will install a plugin on your browser</a:t>
            </a:r>
          </a:p>
          <a:p>
            <a:r>
              <a:rPr lang="en-US" dirty="0" smtClean="0"/>
              <a:t>Click plugin icon </a:t>
            </a:r>
          </a:p>
          <a:p>
            <a:r>
              <a:rPr lang="en-US" dirty="0" smtClean="0"/>
              <a:t>It will ask you to login to GitHub (You have to create your GitHub account before)</a:t>
            </a:r>
          </a:p>
          <a:p>
            <a:r>
              <a:rPr lang="en-US" dirty="0" smtClean="0"/>
              <a:t>After login, you </a:t>
            </a:r>
            <a:r>
              <a:rPr lang="en-US" dirty="0" smtClean="0"/>
              <a:t>have to grant the permission for </a:t>
            </a:r>
            <a:r>
              <a:rPr lang="en-US" dirty="0" err="1" smtClean="0"/>
              <a:t>ZenHub</a:t>
            </a:r>
            <a:r>
              <a:rPr lang="en-US" dirty="0" smtClean="0"/>
              <a:t> to access your GitHub project</a:t>
            </a:r>
          </a:p>
          <a:p>
            <a:r>
              <a:rPr lang="en-US" smtClean="0"/>
              <a:t>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791" y="3951066"/>
            <a:ext cx="1162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9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GitHub Installation</vt:lpstr>
      <vt:lpstr>For Windows</vt:lpstr>
      <vt:lpstr>For Linux</vt:lpstr>
      <vt:lpstr>For Mac</vt:lpstr>
      <vt:lpstr>ZenHub for GitHub project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Installation</dc:title>
  <dc:creator>shenfc</dc:creator>
  <cp:lastModifiedBy>shenfc</cp:lastModifiedBy>
  <cp:revision>13</cp:revision>
  <dcterms:created xsi:type="dcterms:W3CDTF">2016-01-20T19:41:46Z</dcterms:created>
  <dcterms:modified xsi:type="dcterms:W3CDTF">2016-01-20T21:22:44Z</dcterms:modified>
</cp:coreProperties>
</file>