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4881-3F87-4AD3-915E-EB7B27A34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CA542-B496-4157-8DD0-7665AE07C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E8FC-F625-48C0-A2DA-38E3C075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C2AC-1050-436B-92BC-69275C21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1EFE-54A4-4D74-840B-2CCBD398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A546-4F6A-480E-8B0F-269E16C6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6E5E9-DB5B-4B77-8C97-B1000A982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1182-2899-48AE-9108-173F9705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9E97-EB0A-43CC-A08D-1B20D8E8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C031D-5851-4494-BB76-237C9CE3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08451-021C-4923-A99A-C25751AF3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D3200-6D14-44CC-857F-FEB5B5C3D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48D5-4A13-4EDD-905F-B1D6F0A8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E426-E1AA-482F-9AEF-4D03862C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F2F7-3409-43DE-A3F2-410787EA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0ABE-4513-4218-88DA-D1EAE90D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390F-04EB-44E8-9862-79B87AFD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DBA0A-5CB5-456C-9AA2-5B1A7C17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E188-8476-4E8B-B185-7AEF9414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3B396-0B39-4C4E-A7F9-6EB3E1A2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9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F2D8-89FA-40A1-8261-47B2A022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46977-7877-40C9-B47B-2E1EAAC2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56B5-F64A-4ABE-8E57-E70E283F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250B-107B-4073-A101-459D5408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DB4C-8183-4655-B092-C980A1B2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3154-F6E8-49A6-9C8F-2F1D60D3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39DE-1934-4A85-8F25-9E1DFA107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A0E45-C913-4E04-A86C-A1AA8264D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5CAAF-A566-4BA0-95BC-1C67F669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6828C-BE4F-4198-AB0F-FF0C9C23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17FD9-30BE-482C-A988-71390BA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E244-5E2C-4A3E-A89C-5F91E7F7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0F83-A221-4108-9745-C07340BF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86650-F484-4EBD-8AE0-B262F169D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4FAB3-1DC2-45C5-960D-6806007E3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067E2-0402-4F63-AEB1-29EA66198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CE5D1-EBEC-4908-B899-A0A9AF25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8B3C7-0D8F-45E6-A807-9362CD1F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4436E-35BF-41D1-8262-A7FC2CBA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1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9026-0554-4259-B4C8-9339928A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9DA7B-CD27-488C-90EF-0134E191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45098-94A7-47A6-9308-6DCAE9C4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1FB6D-C2FF-48B6-B5C7-FFB15EE5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5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75B9A-8FFA-4F0D-9672-90E4880A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080E3-861C-49B8-97DA-D0D3F4B5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D25AD-5338-4ECD-B52B-172F2BA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E043-3D52-4428-AD67-FA8E0664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A3BD-B0FB-4A94-A1D2-58EBBB29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2D469-E0DE-4BEB-8B06-D68297CD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2BE4B-11CC-46CC-A30F-93DEE824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2B70C-6E11-4A80-B40B-BAEC4046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184C7-303F-4DEE-8EED-92D3E7F5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4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CFD8-480C-43A1-B1D3-E11241D0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6F3F6-1437-4FA1-9DC4-5AC430DAB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7BB8F-9E12-4DD4-973E-FAA109B3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BCF4-62ED-4209-8A07-A0B43769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51DFF-48F0-4F60-A590-9CEC31E9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CEC0D-1D10-4A59-B109-5B88110A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F5596-201E-4CDE-AC6A-639B8797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70FD1-8A55-4912-B434-C17D42921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9C1E-C31E-42FB-B89D-054BB5377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C1D8-72A4-46E5-A3F3-087DC3A377E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E0FC-579A-4A4E-9EDB-6BFC71DA9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BFCB-BDF5-4E4B-86F8-9FEC507F7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CF965-8F41-44A2-8DCA-2B932239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6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5C05DD-5FB2-4843-88A0-DDDAB2E12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Group-4</a:t>
            </a:r>
          </a:p>
        </p:txBody>
      </p:sp>
      <p:sp>
        <p:nvSpPr>
          <p:cNvPr id="4" name="AutoShape 2" descr="Amazon is Packed with Fake Reviews, and it's Getting Harder to Spot Them -  Technology Elevation">
            <a:extLst>
              <a:ext uri="{FF2B5EF4-FFF2-40B4-BE49-F238E27FC236}">
                <a16:creationId xmlns:a16="http://schemas.microsoft.com/office/drawing/2014/main" id="{6F648173-C669-45BF-BBBB-2A8CCFD8615F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524000" y="1165225"/>
            <a:ext cx="9144000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Project-106</a:t>
            </a:r>
            <a:br>
              <a:rPr lang="en-US" dirty="0"/>
            </a:br>
            <a:r>
              <a:rPr lang="en-US" dirty="0"/>
              <a:t>“Daily” Data Analysis for a Product listed on Amazon</a:t>
            </a:r>
          </a:p>
        </p:txBody>
      </p:sp>
    </p:spTree>
    <p:extLst>
      <p:ext uri="{BB962C8B-B14F-4D97-AF65-F5344CB8AC3E}">
        <p14:creationId xmlns:p14="http://schemas.microsoft.com/office/powerpoint/2010/main" val="354176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92CD-6801-4EBB-813A-6B7BFBF4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with stop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AB14A-34D9-485D-BD62-17B98C22C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37" y="1690689"/>
            <a:ext cx="5340063" cy="28051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B502E-A370-41B6-8861-B5F60DB5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63" y="1738313"/>
            <a:ext cx="5543550" cy="2922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410DDB-8D77-4BD7-80F9-B7C4571A9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951" y="4495801"/>
            <a:ext cx="8344623" cy="21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E751-A61B-4DAC-B0C5-2F1319F8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without stop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A4B91-6CF1-4B91-8B89-F632E95EE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689" y="1671638"/>
            <a:ext cx="5608661" cy="25044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E9348-E0B3-4CD1-A148-D2965908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43" y="4230379"/>
            <a:ext cx="8230313" cy="25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98E3-C227-478C-B865-12E4F653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WordCloud</a:t>
            </a:r>
            <a:r>
              <a:rPr lang="en-US" sz="2800" dirty="0"/>
              <a:t> according to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F2A-47C7-474D-80CA-EFEA2377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 stars rating words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98FA7-1417-4698-912E-6DE95FCD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7425"/>
            <a:ext cx="5362575" cy="405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7D407-3F34-473C-B1BE-675D15FC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5" y="2257426"/>
            <a:ext cx="5787737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3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E3A6-0560-449A-9DDC-808EA543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014913"/>
          </a:xfrm>
        </p:spPr>
        <p:txBody>
          <a:bodyPr/>
          <a:lstStyle/>
          <a:p>
            <a:r>
              <a:rPr lang="en-US" dirty="0"/>
              <a:t>1 stars rating words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48EB0-E9B7-41FD-8B58-11F02DE7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55" y="2000841"/>
            <a:ext cx="5783895" cy="41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EA247-2BEE-4777-A17C-DC25BCD22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1933575"/>
            <a:ext cx="5709632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A0C4-DB89-4DA6-AC46-1A160905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Exploratory Data Analysis</a:t>
            </a:r>
          </a:p>
          <a:p>
            <a:endParaRPr lang="en-US" dirty="0"/>
          </a:p>
          <a:p>
            <a:r>
              <a:rPr lang="en-US" dirty="0"/>
              <a:t>Data Visualization is the most beautiful part of data analysis </a:t>
            </a:r>
          </a:p>
          <a:p>
            <a:pPr marL="0" indent="0">
              <a:buNone/>
            </a:pPr>
            <a:r>
              <a:rPr lang="en-US" dirty="0"/>
              <a:t>through which we describe the data interactively and visually.</a:t>
            </a:r>
          </a:p>
          <a:p>
            <a:pPr marL="0" indent="0">
              <a:buNone/>
            </a:pPr>
            <a:r>
              <a:rPr lang="en-US" dirty="0"/>
              <a:t> It is that magical technique that can convey information to larger</a:t>
            </a:r>
          </a:p>
          <a:p>
            <a:pPr marL="0" indent="0">
              <a:buNone/>
            </a:pPr>
            <a:r>
              <a:rPr lang="en-US" dirty="0"/>
              <a:t> masses at a single glance and tell interesting stories from the data</a:t>
            </a:r>
          </a:p>
        </p:txBody>
      </p:sp>
    </p:spTree>
    <p:extLst>
      <p:ext uri="{BB962C8B-B14F-4D97-AF65-F5344CB8AC3E}">
        <p14:creationId xmlns:p14="http://schemas.microsoft.com/office/powerpoint/2010/main" val="118247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41FB-669D-4676-A8E6-1A47E8F7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Analysis for a Product listed on Amazon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4A063-D67B-4AD1-9109-5D3A4DA61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Business Objective: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Need to get daily Analysis of a product such as emotions, sentiment etc. using Amazon data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Product :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Amazon Echo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Dot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(3rd Gen) 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1F656AA-7C43-4141-965E-B71EC98C9C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501" b="4501"/>
          <a:stretch/>
        </p:blipFill>
        <p:spPr/>
      </p:pic>
    </p:spTree>
    <p:extLst>
      <p:ext uri="{BB962C8B-B14F-4D97-AF65-F5344CB8AC3E}">
        <p14:creationId xmlns:p14="http://schemas.microsoft.com/office/powerpoint/2010/main" val="104510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B10D-9FC2-44C8-8A48-7B54E26F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BA71-C0F8-44AC-B82C-2C4BCD60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Data format ,total shape of data ,column names  are as shown below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25B63-6485-4884-8706-0B2EA1DC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0" y="2337656"/>
            <a:ext cx="6767146" cy="351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0D2B-43B8-4A17-B16C-B584447D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for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1E3DE-0DA9-42EC-BEF7-458E0F4D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 inline</a:t>
            </a:r>
          </a:p>
          <a:p>
            <a:r>
              <a:rPr lang="en-US" dirty="0"/>
              <a:t>import </a:t>
            </a:r>
            <a:r>
              <a:rPr lang="en-US" dirty="0" err="1"/>
              <a:t>plotly</a:t>
            </a:r>
            <a:r>
              <a:rPr lang="en-US" dirty="0"/>
              <a:t> as 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plotly.offline</a:t>
            </a:r>
            <a:r>
              <a:rPr lang="en-US" dirty="0"/>
              <a:t> import </a:t>
            </a:r>
            <a:r>
              <a:rPr lang="en-US" dirty="0" err="1"/>
              <a:t>iplot</a:t>
            </a:r>
            <a:endParaRPr lang="en-US" dirty="0"/>
          </a:p>
          <a:p>
            <a:r>
              <a:rPr lang="en-US" dirty="0"/>
              <a:t>import cufflinks as </a:t>
            </a:r>
            <a:r>
              <a:rPr lang="en-US" dirty="0" err="1"/>
              <a:t>cf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F067B16-F717-40AB-A02E-95E9DAD3EC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r="29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517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914A-ECB0-4417-A94A-CAE4FAB4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Visualizing number of customers given number of ratings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41B1A-8103-4DB0-8F4B-4A0318D78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2229490"/>
            <a:ext cx="7418331" cy="3543607"/>
          </a:xfrm>
        </p:spPr>
      </p:pic>
    </p:spTree>
    <p:extLst>
      <p:ext uri="{BB962C8B-B14F-4D97-AF65-F5344CB8AC3E}">
        <p14:creationId xmlns:p14="http://schemas.microsoft.com/office/powerpoint/2010/main" val="227201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D45C-84CD-4143-B68A-33050A3A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5262509"/>
          </a:xfrm>
        </p:spPr>
        <p:txBody>
          <a:bodyPr/>
          <a:lstStyle/>
          <a:p>
            <a:r>
              <a:rPr lang="en-US" dirty="0"/>
              <a:t>By Using Text Blob added below three columns into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polarity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review length</a:t>
            </a: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wordcount</a:t>
            </a:r>
          </a:p>
          <a:p>
            <a:r>
              <a:rPr lang="en-US" sz="14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Below plotted hist plot of Polarity</a:t>
            </a:r>
            <a:endParaRPr lang="en-US" sz="160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D814F-824C-4A56-945E-2B4E94E0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73" y="3314700"/>
            <a:ext cx="8738602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6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E86A-D317-437E-AE86-DBC304F8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Below are respective plots of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review </a:t>
            </a:r>
            <a:r>
              <a:rPr lang="en-US" sz="2000" b="1" i="0" dirty="0" err="1">
                <a:solidFill>
                  <a:srgbClr val="000000"/>
                </a:solidFill>
                <a:effectLst/>
              </a:rPr>
              <a:t>length,wordcount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1548F-6DB5-4751-BCE9-BE7D6E430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1" y="1857375"/>
            <a:ext cx="5543550" cy="39195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734CC-6930-48A7-8579-5D84D772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99" y="1864246"/>
            <a:ext cx="5019675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7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A22E-97B1-497D-A99E-C7A6A37C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</a:rPr>
              <a:t>Distribution of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Unigram,Bigram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and Trigram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08E96-1553-45E8-BF3A-E1147657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x = 'he is a great athlete'</a:t>
            </a:r>
          </a:p>
          <a:p>
            <a:r>
              <a:rPr lang="en-US" sz="1400" dirty="0"/>
              <a:t>#unigram = he is, </a:t>
            </a:r>
            <a:r>
              <a:rPr lang="en-US" sz="1400" dirty="0" err="1"/>
              <a:t>a,great,athlete</a:t>
            </a:r>
            <a:endParaRPr lang="en-US" sz="1400" dirty="0"/>
          </a:p>
          <a:p>
            <a:r>
              <a:rPr lang="en-US" sz="1400" dirty="0"/>
              <a:t>#bigram = he is, a, a </a:t>
            </a:r>
            <a:r>
              <a:rPr lang="en-US" sz="1400" dirty="0" err="1"/>
              <a:t>great,athlete</a:t>
            </a:r>
            <a:endParaRPr lang="en-US" sz="1400" dirty="0"/>
          </a:p>
          <a:p>
            <a:r>
              <a:rPr lang="en-US" sz="1400" dirty="0"/>
              <a:t>#trigram = he is a ,a great, a athlete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Defining Top Words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def </a:t>
            </a:r>
            <a:r>
              <a:rPr lang="en-US" sz="1400" dirty="0" err="1"/>
              <a:t>get_top_n_words</a:t>
            </a:r>
            <a:r>
              <a:rPr lang="en-US" sz="1400" dirty="0"/>
              <a:t>(</a:t>
            </a:r>
            <a:r>
              <a:rPr lang="en-US" sz="1400" dirty="0" err="1"/>
              <a:t>x,n</a:t>
            </a:r>
            <a:r>
              <a:rPr lang="en-US" sz="1400" dirty="0"/>
              <a:t>):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vec</a:t>
            </a:r>
            <a:r>
              <a:rPr lang="en-US" sz="1400" dirty="0"/>
              <a:t> = </a:t>
            </a:r>
            <a:r>
              <a:rPr lang="en-US" sz="1400" dirty="0" err="1"/>
              <a:t>CountVectorizer</a:t>
            </a:r>
            <a:r>
              <a:rPr lang="en-US" sz="1400" dirty="0"/>
              <a:t>().fit(x)</a:t>
            </a:r>
          </a:p>
          <a:p>
            <a:pPr marL="0" indent="0">
              <a:buNone/>
            </a:pPr>
            <a:r>
              <a:rPr lang="en-US" sz="1400" dirty="0"/>
              <a:t>    bow = </a:t>
            </a:r>
            <a:r>
              <a:rPr lang="en-US" sz="1400" dirty="0" err="1"/>
              <a:t>vec.transform</a:t>
            </a:r>
            <a:r>
              <a:rPr lang="en-US" sz="1400" dirty="0"/>
              <a:t>(x)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sum_words</a:t>
            </a:r>
            <a:r>
              <a:rPr lang="en-US" sz="1400" dirty="0"/>
              <a:t> = </a:t>
            </a:r>
            <a:r>
              <a:rPr lang="en-US" sz="1400" dirty="0" err="1"/>
              <a:t>bow.sum</a:t>
            </a:r>
            <a:r>
              <a:rPr lang="en-US" sz="1400" dirty="0"/>
              <a:t>(axis=0)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words_freq</a:t>
            </a:r>
            <a:r>
              <a:rPr lang="en-US" sz="1400" dirty="0"/>
              <a:t> = [(word, </a:t>
            </a:r>
            <a:r>
              <a:rPr lang="en-US" sz="1400" dirty="0" err="1"/>
              <a:t>sum_words</a:t>
            </a:r>
            <a:r>
              <a:rPr lang="en-US" sz="1400" dirty="0"/>
              <a:t>[0, </a:t>
            </a:r>
            <a:r>
              <a:rPr lang="en-US" sz="1400" dirty="0" err="1"/>
              <a:t>idx</a:t>
            </a:r>
            <a:r>
              <a:rPr lang="en-US" sz="1400" dirty="0"/>
              <a:t>]) for word, </a:t>
            </a:r>
            <a:r>
              <a:rPr lang="en-US" sz="1400" dirty="0" err="1"/>
              <a:t>idx</a:t>
            </a:r>
            <a:r>
              <a:rPr lang="en-US" sz="1400" dirty="0"/>
              <a:t> in </a:t>
            </a:r>
            <a:r>
              <a:rPr lang="en-US" sz="1400" dirty="0" err="1"/>
              <a:t>vec.vocabulary_.items</a:t>
            </a:r>
            <a:r>
              <a:rPr lang="en-US" sz="1400" dirty="0"/>
              <a:t>()]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words_freq</a:t>
            </a:r>
            <a:r>
              <a:rPr lang="en-US" sz="1400" dirty="0"/>
              <a:t> = sorted(</a:t>
            </a:r>
            <a:r>
              <a:rPr lang="en-US" sz="1400" dirty="0" err="1"/>
              <a:t>words_freq,key</a:t>
            </a:r>
            <a:r>
              <a:rPr lang="en-US" sz="1400" dirty="0"/>
              <a:t> = lambda x: x[1],reverse= True)</a:t>
            </a:r>
          </a:p>
          <a:p>
            <a:pPr marL="0" indent="0">
              <a:buNone/>
            </a:pPr>
            <a:r>
              <a:rPr lang="en-US" sz="1400" dirty="0"/>
              <a:t>    return </a:t>
            </a:r>
            <a:r>
              <a:rPr lang="en-US" sz="1400" dirty="0" err="1"/>
              <a:t>words_freq</a:t>
            </a:r>
            <a:r>
              <a:rPr lang="en-US" sz="1400" dirty="0"/>
              <a:t>[:n]</a:t>
            </a:r>
          </a:p>
        </p:txBody>
      </p:sp>
    </p:spTree>
    <p:extLst>
      <p:ext uri="{BB962C8B-B14F-4D97-AF65-F5344CB8AC3E}">
        <p14:creationId xmlns:p14="http://schemas.microsoft.com/office/powerpoint/2010/main" val="367790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375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Open Sans</vt:lpstr>
      <vt:lpstr>Office Theme</vt:lpstr>
      <vt:lpstr>Project-106 “Daily” Data Analysis for a Product listed on Amazon</vt:lpstr>
      <vt:lpstr>PowerPoint Presentation</vt:lpstr>
      <vt:lpstr>Data Analysis for a Product listed on Amazon</vt:lpstr>
      <vt:lpstr>Basic Data Inputs</vt:lpstr>
      <vt:lpstr>Libraries used for Visualization</vt:lpstr>
      <vt:lpstr>Visualizing number of customers given number of ratings </vt:lpstr>
      <vt:lpstr>PowerPoint Presentation</vt:lpstr>
      <vt:lpstr>Below are respective plots of review length,wordcount</vt:lpstr>
      <vt:lpstr>Distribution of Unigram,Bigram and Trigram</vt:lpstr>
      <vt:lpstr>Plotting with stop words</vt:lpstr>
      <vt:lpstr>Plotting without stop words</vt:lpstr>
      <vt:lpstr>WordCloud according to Ratings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prathyush b ravi</cp:lastModifiedBy>
  <cp:revision>4</cp:revision>
  <dcterms:created xsi:type="dcterms:W3CDTF">2022-04-18T14:54:56Z</dcterms:created>
  <dcterms:modified xsi:type="dcterms:W3CDTF">2022-04-29T12:08:08Z</dcterms:modified>
</cp:coreProperties>
</file>