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6" r:id="rId2"/>
    <p:sldId id="257" r:id="rId3"/>
    <p:sldId id="258" r:id="rId4"/>
    <p:sldId id="259" r:id="rId5"/>
    <p:sldId id="273" r:id="rId6"/>
    <p:sldId id="277" r:id="rId7"/>
    <p:sldId id="296" r:id="rId8"/>
    <p:sldId id="297" r:id="rId9"/>
    <p:sldId id="260" r:id="rId10"/>
    <p:sldId id="261" r:id="rId11"/>
    <p:sldId id="265" r:id="rId12"/>
    <p:sldId id="272" r:id="rId13"/>
    <p:sldId id="318" r:id="rId14"/>
    <p:sldId id="328" r:id="rId15"/>
    <p:sldId id="264" r:id="rId16"/>
    <p:sldId id="279" r:id="rId17"/>
    <p:sldId id="280" r:id="rId18"/>
    <p:sldId id="281" r:id="rId19"/>
    <p:sldId id="282" r:id="rId20"/>
    <p:sldId id="283" r:id="rId21"/>
    <p:sldId id="284" r:id="rId22"/>
    <p:sldId id="285" r:id="rId23"/>
    <p:sldId id="276" r:id="rId24"/>
    <p:sldId id="288" r:id="rId25"/>
    <p:sldId id="287" r:id="rId26"/>
    <p:sldId id="289" r:id="rId27"/>
    <p:sldId id="291" r:id="rId28"/>
    <p:sldId id="306" r:id="rId29"/>
    <p:sldId id="329" r:id="rId30"/>
    <p:sldId id="292" r:id="rId31"/>
    <p:sldId id="293" r:id="rId32"/>
    <p:sldId id="294" r:id="rId33"/>
    <p:sldId id="295" r:id="rId34"/>
    <p:sldId id="298" r:id="rId35"/>
    <p:sldId id="299" r:id="rId36"/>
    <p:sldId id="300" r:id="rId37"/>
    <p:sldId id="301" r:id="rId38"/>
    <p:sldId id="303" r:id="rId39"/>
    <p:sldId id="307" r:id="rId40"/>
    <p:sldId id="305" r:id="rId41"/>
    <p:sldId id="304" r:id="rId42"/>
    <p:sldId id="274" r:id="rId43"/>
    <p:sldId id="266" r:id="rId44"/>
    <p:sldId id="275" r:id="rId45"/>
    <p:sldId id="271" r:id="rId46"/>
    <p:sldId id="268" r:id="rId47"/>
    <p:sldId id="270" r:id="rId48"/>
    <p:sldId id="269" r:id="rId49"/>
    <p:sldId id="309" r:id="rId50"/>
    <p:sldId id="310" r:id="rId51"/>
    <p:sldId id="311" r:id="rId52"/>
    <p:sldId id="312" r:id="rId53"/>
    <p:sldId id="313" r:id="rId54"/>
    <p:sldId id="314" r:id="rId55"/>
    <p:sldId id="315" r:id="rId56"/>
    <p:sldId id="316" r:id="rId57"/>
    <p:sldId id="317" r:id="rId58"/>
    <p:sldId id="320" r:id="rId59"/>
    <p:sldId id="319" r:id="rId60"/>
    <p:sldId id="321" r:id="rId61"/>
    <p:sldId id="322" r:id="rId62"/>
    <p:sldId id="324" r:id="rId63"/>
    <p:sldId id="325" r:id="rId64"/>
    <p:sldId id="327"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OBA" initials="R" lastIdx="1" clrIdx="0">
    <p:extLst>
      <p:ext uri="{19B8F6BF-5375-455C-9EA6-DF929625EA0E}">
        <p15:presenceInfo xmlns:p15="http://schemas.microsoft.com/office/powerpoint/2012/main" userId="ROOB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405"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6F7A29-5136-4015-8113-261D17D2C4F6}"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IN"/>
        </a:p>
      </dgm:t>
    </dgm:pt>
    <dgm:pt modelId="{8AD64428-B6AC-4B4E-90D1-7F6CCB13DCF8}">
      <dgm:prSet phldrT="[Text]"/>
      <dgm:spPr/>
      <dgm:t>
        <a:bodyPr/>
        <a:lstStyle/>
        <a:p>
          <a:r>
            <a:rPr lang="en-IN" dirty="0"/>
            <a:t>Supervised learning</a:t>
          </a:r>
        </a:p>
      </dgm:t>
    </dgm:pt>
    <dgm:pt modelId="{7896559B-56CC-4D16-A597-8179F5EA2DB4}" type="parTrans" cxnId="{D0B9C8CE-00A1-4B47-BACE-D374803B3D23}">
      <dgm:prSet/>
      <dgm:spPr/>
      <dgm:t>
        <a:bodyPr/>
        <a:lstStyle/>
        <a:p>
          <a:endParaRPr lang="en-IN"/>
        </a:p>
      </dgm:t>
    </dgm:pt>
    <dgm:pt modelId="{2EDC3D74-7B95-4E89-847C-F9F7AFDEF130}" type="sibTrans" cxnId="{D0B9C8CE-00A1-4B47-BACE-D374803B3D23}">
      <dgm:prSet/>
      <dgm:spPr/>
      <dgm:t>
        <a:bodyPr/>
        <a:lstStyle/>
        <a:p>
          <a:endParaRPr lang="en-IN"/>
        </a:p>
      </dgm:t>
    </dgm:pt>
    <dgm:pt modelId="{A1CA888E-5B0F-47B9-8113-914776AE2885}">
      <dgm:prSet phldrT="[Text]"/>
      <dgm:spPr/>
      <dgm:t>
        <a:bodyPr/>
        <a:lstStyle/>
        <a:p>
          <a:r>
            <a:rPr lang="en-IN" dirty="0"/>
            <a:t>Unsupervised learning</a:t>
          </a:r>
        </a:p>
      </dgm:t>
    </dgm:pt>
    <dgm:pt modelId="{8DC5A3F4-6C5D-471F-B84D-D18E84316A7A}" type="parTrans" cxnId="{30AEA73B-FF44-4D7F-8E65-8A10E6B73D7C}">
      <dgm:prSet/>
      <dgm:spPr/>
      <dgm:t>
        <a:bodyPr/>
        <a:lstStyle/>
        <a:p>
          <a:endParaRPr lang="en-IN"/>
        </a:p>
      </dgm:t>
    </dgm:pt>
    <dgm:pt modelId="{ED636AE2-FB13-4D0B-844B-3DDBE5652DBE}" type="sibTrans" cxnId="{30AEA73B-FF44-4D7F-8E65-8A10E6B73D7C}">
      <dgm:prSet/>
      <dgm:spPr/>
      <dgm:t>
        <a:bodyPr/>
        <a:lstStyle/>
        <a:p>
          <a:endParaRPr lang="en-IN"/>
        </a:p>
      </dgm:t>
    </dgm:pt>
    <dgm:pt modelId="{70FE1FE3-82A2-4F29-9BC3-4FB98935C99A}">
      <dgm:prSet phldrT="[Text]"/>
      <dgm:spPr/>
      <dgm:t>
        <a:bodyPr/>
        <a:lstStyle/>
        <a:p>
          <a:r>
            <a:rPr lang="en-IN" dirty="0"/>
            <a:t>Reinforcement learning</a:t>
          </a:r>
        </a:p>
      </dgm:t>
    </dgm:pt>
    <dgm:pt modelId="{A91E3347-2322-4EA8-9494-80FD6248D057}" type="parTrans" cxnId="{1F0E9750-FD0D-4A0B-A371-6ED681F84C78}">
      <dgm:prSet/>
      <dgm:spPr/>
      <dgm:t>
        <a:bodyPr/>
        <a:lstStyle/>
        <a:p>
          <a:endParaRPr lang="en-IN"/>
        </a:p>
      </dgm:t>
    </dgm:pt>
    <dgm:pt modelId="{DF1CDE40-B9EF-47F9-8E15-3B6E45103FA6}" type="sibTrans" cxnId="{1F0E9750-FD0D-4A0B-A371-6ED681F84C78}">
      <dgm:prSet/>
      <dgm:spPr/>
      <dgm:t>
        <a:bodyPr/>
        <a:lstStyle/>
        <a:p>
          <a:endParaRPr lang="en-IN"/>
        </a:p>
      </dgm:t>
    </dgm:pt>
    <dgm:pt modelId="{834CBA89-C91D-45D9-AFA7-EE48B1DBDE43}">
      <dgm:prSet/>
      <dgm:spPr/>
      <dgm:t>
        <a:bodyPr/>
        <a:lstStyle/>
        <a:p>
          <a:r>
            <a:rPr lang="en-IN" dirty="0"/>
            <a:t>Outputs are specific</a:t>
          </a:r>
        </a:p>
      </dgm:t>
    </dgm:pt>
    <dgm:pt modelId="{6E7E2674-144A-4138-9C7E-DD1EF77F0CB5}" type="parTrans" cxnId="{49852E54-3F63-4CED-B322-D5EDD9FF898A}">
      <dgm:prSet/>
      <dgm:spPr/>
      <dgm:t>
        <a:bodyPr/>
        <a:lstStyle/>
        <a:p>
          <a:endParaRPr lang="en-IN"/>
        </a:p>
      </dgm:t>
    </dgm:pt>
    <dgm:pt modelId="{CECB066A-5755-4238-AB61-9160DAFF0D18}" type="sibTrans" cxnId="{49852E54-3F63-4CED-B322-D5EDD9FF898A}">
      <dgm:prSet/>
      <dgm:spPr/>
      <dgm:t>
        <a:bodyPr/>
        <a:lstStyle/>
        <a:p>
          <a:endParaRPr lang="en-IN"/>
        </a:p>
      </dgm:t>
    </dgm:pt>
    <dgm:pt modelId="{5B21BB9C-A124-47F3-9C41-8F03128C05F0}">
      <dgm:prSet/>
      <dgm:spPr/>
      <dgm:t>
        <a:bodyPr/>
        <a:lstStyle/>
        <a:p>
          <a:r>
            <a:rPr lang="en-IN" dirty="0"/>
            <a:t>Outputs are not specific</a:t>
          </a:r>
        </a:p>
      </dgm:t>
    </dgm:pt>
    <dgm:pt modelId="{DCE2E51A-8EC5-44BC-B08D-532221B7263F}" type="parTrans" cxnId="{3DBEA91B-5C39-4F89-AF03-800C6DAF26C3}">
      <dgm:prSet/>
      <dgm:spPr/>
      <dgm:t>
        <a:bodyPr/>
        <a:lstStyle/>
        <a:p>
          <a:endParaRPr lang="en-IN"/>
        </a:p>
      </dgm:t>
    </dgm:pt>
    <dgm:pt modelId="{D635781C-D096-42E4-9CAB-AC25C69E6F71}" type="sibTrans" cxnId="{3DBEA91B-5C39-4F89-AF03-800C6DAF26C3}">
      <dgm:prSet/>
      <dgm:spPr/>
      <dgm:t>
        <a:bodyPr/>
        <a:lstStyle/>
        <a:p>
          <a:endParaRPr lang="en-IN"/>
        </a:p>
      </dgm:t>
    </dgm:pt>
    <dgm:pt modelId="{8A17D875-EC9B-4C3C-8F78-C49867BC0522}">
      <dgm:prSet/>
      <dgm:spPr/>
      <dgm:t>
        <a:bodyPr/>
        <a:lstStyle/>
        <a:p>
          <a:r>
            <a:rPr lang="en-IN" dirty="0"/>
            <a:t>Learning from the environment by doing mistakes</a:t>
          </a:r>
        </a:p>
      </dgm:t>
    </dgm:pt>
    <dgm:pt modelId="{F929D3FB-1158-4D30-825A-3CB1FF1AC129}" type="parTrans" cxnId="{FABC690D-1ACF-4BDC-A804-DAD809787FAC}">
      <dgm:prSet/>
      <dgm:spPr/>
    </dgm:pt>
    <dgm:pt modelId="{04BE0B0E-160B-4D71-91A4-D6B38C57267E}" type="sibTrans" cxnId="{FABC690D-1ACF-4BDC-A804-DAD809787FAC}">
      <dgm:prSet/>
      <dgm:spPr/>
    </dgm:pt>
    <dgm:pt modelId="{D228C02B-1883-4951-A510-7934C016882A}" type="pres">
      <dgm:prSet presAssocID="{656F7A29-5136-4015-8113-261D17D2C4F6}" presName="linear" presStyleCnt="0">
        <dgm:presLayoutVars>
          <dgm:dir/>
          <dgm:animLvl val="lvl"/>
          <dgm:resizeHandles val="exact"/>
        </dgm:presLayoutVars>
      </dgm:prSet>
      <dgm:spPr/>
    </dgm:pt>
    <dgm:pt modelId="{608CF885-D7C9-4751-84E0-45541930DD44}" type="pres">
      <dgm:prSet presAssocID="{8AD64428-B6AC-4B4E-90D1-7F6CCB13DCF8}" presName="parentLin" presStyleCnt="0"/>
      <dgm:spPr/>
    </dgm:pt>
    <dgm:pt modelId="{B0834170-4EA7-4350-8DDF-160C5B34400C}" type="pres">
      <dgm:prSet presAssocID="{8AD64428-B6AC-4B4E-90D1-7F6CCB13DCF8}" presName="parentLeftMargin" presStyleLbl="node1" presStyleIdx="0" presStyleCnt="3"/>
      <dgm:spPr/>
    </dgm:pt>
    <dgm:pt modelId="{37A988F9-6015-40C5-88FF-E0CF3BDD64C2}" type="pres">
      <dgm:prSet presAssocID="{8AD64428-B6AC-4B4E-90D1-7F6CCB13DCF8}" presName="parentText" presStyleLbl="node1" presStyleIdx="0" presStyleCnt="3">
        <dgm:presLayoutVars>
          <dgm:chMax val="0"/>
          <dgm:bulletEnabled val="1"/>
        </dgm:presLayoutVars>
      </dgm:prSet>
      <dgm:spPr/>
    </dgm:pt>
    <dgm:pt modelId="{12DCEF88-B065-4A4D-B2F7-8A1240B6F9E0}" type="pres">
      <dgm:prSet presAssocID="{8AD64428-B6AC-4B4E-90D1-7F6CCB13DCF8}" presName="negativeSpace" presStyleCnt="0"/>
      <dgm:spPr/>
    </dgm:pt>
    <dgm:pt modelId="{5418A8CD-14E4-45A8-9A75-71F2923FF701}" type="pres">
      <dgm:prSet presAssocID="{8AD64428-B6AC-4B4E-90D1-7F6CCB13DCF8}" presName="childText" presStyleLbl="conFgAcc1" presStyleIdx="0" presStyleCnt="3">
        <dgm:presLayoutVars>
          <dgm:bulletEnabled val="1"/>
        </dgm:presLayoutVars>
      </dgm:prSet>
      <dgm:spPr/>
    </dgm:pt>
    <dgm:pt modelId="{D437451F-0237-4372-8FDF-98227A78E326}" type="pres">
      <dgm:prSet presAssocID="{2EDC3D74-7B95-4E89-847C-F9F7AFDEF130}" presName="spaceBetweenRectangles" presStyleCnt="0"/>
      <dgm:spPr/>
    </dgm:pt>
    <dgm:pt modelId="{3D211651-6C38-4835-B017-24C45F6BA767}" type="pres">
      <dgm:prSet presAssocID="{A1CA888E-5B0F-47B9-8113-914776AE2885}" presName="parentLin" presStyleCnt="0"/>
      <dgm:spPr/>
    </dgm:pt>
    <dgm:pt modelId="{4CDD1A87-2286-4A2D-BC8D-307AE527D3CF}" type="pres">
      <dgm:prSet presAssocID="{A1CA888E-5B0F-47B9-8113-914776AE2885}" presName="parentLeftMargin" presStyleLbl="node1" presStyleIdx="0" presStyleCnt="3"/>
      <dgm:spPr/>
    </dgm:pt>
    <dgm:pt modelId="{62656576-003F-44FB-83A8-4CC0865CD40B}" type="pres">
      <dgm:prSet presAssocID="{A1CA888E-5B0F-47B9-8113-914776AE2885}" presName="parentText" presStyleLbl="node1" presStyleIdx="1" presStyleCnt="3">
        <dgm:presLayoutVars>
          <dgm:chMax val="0"/>
          <dgm:bulletEnabled val="1"/>
        </dgm:presLayoutVars>
      </dgm:prSet>
      <dgm:spPr/>
    </dgm:pt>
    <dgm:pt modelId="{2C9BFCF6-7240-46F4-A8F0-B962CED1BEE6}" type="pres">
      <dgm:prSet presAssocID="{A1CA888E-5B0F-47B9-8113-914776AE2885}" presName="negativeSpace" presStyleCnt="0"/>
      <dgm:spPr/>
    </dgm:pt>
    <dgm:pt modelId="{0D975141-A3AC-41E6-AAB2-5944B450EAA4}" type="pres">
      <dgm:prSet presAssocID="{A1CA888E-5B0F-47B9-8113-914776AE2885}" presName="childText" presStyleLbl="conFgAcc1" presStyleIdx="1" presStyleCnt="3">
        <dgm:presLayoutVars>
          <dgm:bulletEnabled val="1"/>
        </dgm:presLayoutVars>
      </dgm:prSet>
      <dgm:spPr/>
    </dgm:pt>
    <dgm:pt modelId="{689DF4E8-261B-419B-8116-816CCDE71EFC}" type="pres">
      <dgm:prSet presAssocID="{ED636AE2-FB13-4D0B-844B-3DDBE5652DBE}" presName="spaceBetweenRectangles" presStyleCnt="0"/>
      <dgm:spPr/>
    </dgm:pt>
    <dgm:pt modelId="{C5E425E1-5D9D-41CC-96C6-3F78BD4D0A98}" type="pres">
      <dgm:prSet presAssocID="{70FE1FE3-82A2-4F29-9BC3-4FB98935C99A}" presName="parentLin" presStyleCnt="0"/>
      <dgm:spPr/>
    </dgm:pt>
    <dgm:pt modelId="{F39D3F59-1A92-4F55-B596-C188B640DB84}" type="pres">
      <dgm:prSet presAssocID="{70FE1FE3-82A2-4F29-9BC3-4FB98935C99A}" presName="parentLeftMargin" presStyleLbl="node1" presStyleIdx="1" presStyleCnt="3"/>
      <dgm:spPr/>
    </dgm:pt>
    <dgm:pt modelId="{44B9A1A1-6554-4817-9552-B91213B6D7E6}" type="pres">
      <dgm:prSet presAssocID="{70FE1FE3-82A2-4F29-9BC3-4FB98935C99A}" presName="parentText" presStyleLbl="node1" presStyleIdx="2" presStyleCnt="3">
        <dgm:presLayoutVars>
          <dgm:chMax val="0"/>
          <dgm:bulletEnabled val="1"/>
        </dgm:presLayoutVars>
      </dgm:prSet>
      <dgm:spPr/>
    </dgm:pt>
    <dgm:pt modelId="{A1BC0352-899C-46F4-A348-07BA9C762770}" type="pres">
      <dgm:prSet presAssocID="{70FE1FE3-82A2-4F29-9BC3-4FB98935C99A}" presName="negativeSpace" presStyleCnt="0"/>
      <dgm:spPr/>
    </dgm:pt>
    <dgm:pt modelId="{1FEB7884-E7B7-4CDC-A6B3-15CBBA90D9FC}" type="pres">
      <dgm:prSet presAssocID="{70FE1FE3-82A2-4F29-9BC3-4FB98935C99A}" presName="childText" presStyleLbl="conFgAcc1" presStyleIdx="2" presStyleCnt="3">
        <dgm:presLayoutVars>
          <dgm:bulletEnabled val="1"/>
        </dgm:presLayoutVars>
      </dgm:prSet>
      <dgm:spPr/>
    </dgm:pt>
  </dgm:ptLst>
  <dgm:cxnLst>
    <dgm:cxn modelId="{FABC690D-1ACF-4BDC-A804-DAD809787FAC}" srcId="{70FE1FE3-82A2-4F29-9BC3-4FB98935C99A}" destId="{8A17D875-EC9B-4C3C-8F78-C49867BC0522}" srcOrd="0" destOrd="0" parTransId="{F929D3FB-1158-4D30-825A-3CB1FF1AC129}" sibTransId="{04BE0B0E-160B-4D71-91A4-D6B38C57267E}"/>
    <dgm:cxn modelId="{3DBEA91B-5C39-4F89-AF03-800C6DAF26C3}" srcId="{A1CA888E-5B0F-47B9-8113-914776AE2885}" destId="{5B21BB9C-A124-47F3-9C41-8F03128C05F0}" srcOrd="0" destOrd="0" parTransId="{DCE2E51A-8EC5-44BC-B08D-532221B7263F}" sibTransId="{D635781C-D096-42E4-9CAB-AC25C69E6F71}"/>
    <dgm:cxn modelId="{30AEA73B-FF44-4D7F-8E65-8A10E6B73D7C}" srcId="{656F7A29-5136-4015-8113-261D17D2C4F6}" destId="{A1CA888E-5B0F-47B9-8113-914776AE2885}" srcOrd="1" destOrd="0" parTransId="{8DC5A3F4-6C5D-471F-B84D-D18E84316A7A}" sibTransId="{ED636AE2-FB13-4D0B-844B-3DDBE5652DBE}"/>
    <dgm:cxn modelId="{3FCD1E60-8568-451B-B132-93E636F15729}" type="presOf" srcId="{70FE1FE3-82A2-4F29-9BC3-4FB98935C99A}" destId="{F39D3F59-1A92-4F55-B596-C188B640DB84}" srcOrd="0" destOrd="0" presId="urn:microsoft.com/office/officeart/2005/8/layout/list1"/>
    <dgm:cxn modelId="{7642FA6D-BC30-4019-A241-8A37C143668B}" type="presOf" srcId="{A1CA888E-5B0F-47B9-8113-914776AE2885}" destId="{62656576-003F-44FB-83A8-4CC0865CD40B}" srcOrd="1" destOrd="0" presId="urn:microsoft.com/office/officeart/2005/8/layout/list1"/>
    <dgm:cxn modelId="{1F0E9750-FD0D-4A0B-A371-6ED681F84C78}" srcId="{656F7A29-5136-4015-8113-261D17D2C4F6}" destId="{70FE1FE3-82A2-4F29-9BC3-4FB98935C99A}" srcOrd="2" destOrd="0" parTransId="{A91E3347-2322-4EA8-9494-80FD6248D057}" sibTransId="{DF1CDE40-B9EF-47F9-8E15-3B6E45103FA6}"/>
    <dgm:cxn modelId="{8E555851-FF0E-4538-AAC1-516DB8ABCCFA}" type="presOf" srcId="{8AD64428-B6AC-4B4E-90D1-7F6CCB13DCF8}" destId="{B0834170-4EA7-4350-8DDF-160C5B34400C}" srcOrd="0" destOrd="0" presId="urn:microsoft.com/office/officeart/2005/8/layout/list1"/>
    <dgm:cxn modelId="{49852E54-3F63-4CED-B322-D5EDD9FF898A}" srcId="{8AD64428-B6AC-4B4E-90D1-7F6CCB13DCF8}" destId="{834CBA89-C91D-45D9-AFA7-EE48B1DBDE43}" srcOrd="0" destOrd="0" parTransId="{6E7E2674-144A-4138-9C7E-DD1EF77F0CB5}" sibTransId="{CECB066A-5755-4238-AB61-9160DAFF0D18}"/>
    <dgm:cxn modelId="{FE868E88-A145-4D33-8C5C-5A2C1DF3A27A}" type="presOf" srcId="{70FE1FE3-82A2-4F29-9BC3-4FB98935C99A}" destId="{44B9A1A1-6554-4817-9552-B91213B6D7E6}" srcOrd="1" destOrd="0" presId="urn:microsoft.com/office/officeart/2005/8/layout/list1"/>
    <dgm:cxn modelId="{BC54A08D-83D4-4D40-BAC7-4C5C378CA0C6}" type="presOf" srcId="{A1CA888E-5B0F-47B9-8113-914776AE2885}" destId="{4CDD1A87-2286-4A2D-BC8D-307AE527D3CF}" srcOrd="0" destOrd="0" presId="urn:microsoft.com/office/officeart/2005/8/layout/list1"/>
    <dgm:cxn modelId="{A254848E-947E-4E04-83D3-1316F4B666DE}" type="presOf" srcId="{5B21BB9C-A124-47F3-9C41-8F03128C05F0}" destId="{0D975141-A3AC-41E6-AAB2-5944B450EAA4}" srcOrd="0" destOrd="0" presId="urn:microsoft.com/office/officeart/2005/8/layout/list1"/>
    <dgm:cxn modelId="{FA9D448F-363D-4328-B4F6-DEC04026FF35}" type="presOf" srcId="{656F7A29-5136-4015-8113-261D17D2C4F6}" destId="{D228C02B-1883-4951-A510-7934C016882A}" srcOrd="0" destOrd="0" presId="urn:microsoft.com/office/officeart/2005/8/layout/list1"/>
    <dgm:cxn modelId="{186888CA-7F70-44F0-A46B-679F4D3C0EB0}" type="presOf" srcId="{834CBA89-C91D-45D9-AFA7-EE48B1DBDE43}" destId="{5418A8CD-14E4-45A8-9A75-71F2923FF701}" srcOrd="0" destOrd="0" presId="urn:microsoft.com/office/officeart/2005/8/layout/list1"/>
    <dgm:cxn modelId="{D0B9C8CE-00A1-4B47-BACE-D374803B3D23}" srcId="{656F7A29-5136-4015-8113-261D17D2C4F6}" destId="{8AD64428-B6AC-4B4E-90D1-7F6CCB13DCF8}" srcOrd="0" destOrd="0" parTransId="{7896559B-56CC-4D16-A597-8179F5EA2DB4}" sibTransId="{2EDC3D74-7B95-4E89-847C-F9F7AFDEF130}"/>
    <dgm:cxn modelId="{2D6774DC-7CED-4E71-8F8B-DDE34F86FA36}" type="presOf" srcId="{8A17D875-EC9B-4C3C-8F78-C49867BC0522}" destId="{1FEB7884-E7B7-4CDC-A6B3-15CBBA90D9FC}" srcOrd="0" destOrd="0" presId="urn:microsoft.com/office/officeart/2005/8/layout/list1"/>
    <dgm:cxn modelId="{57DB4EDE-D40B-4FCF-8D76-47DE439F1075}" type="presOf" srcId="{8AD64428-B6AC-4B4E-90D1-7F6CCB13DCF8}" destId="{37A988F9-6015-40C5-88FF-E0CF3BDD64C2}" srcOrd="1" destOrd="0" presId="urn:microsoft.com/office/officeart/2005/8/layout/list1"/>
    <dgm:cxn modelId="{0CEE18D5-3FA2-439A-9182-530729395922}" type="presParOf" srcId="{D228C02B-1883-4951-A510-7934C016882A}" destId="{608CF885-D7C9-4751-84E0-45541930DD44}" srcOrd="0" destOrd="0" presId="urn:microsoft.com/office/officeart/2005/8/layout/list1"/>
    <dgm:cxn modelId="{C7BA5477-9668-479B-8563-40D8BB937885}" type="presParOf" srcId="{608CF885-D7C9-4751-84E0-45541930DD44}" destId="{B0834170-4EA7-4350-8DDF-160C5B34400C}" srcOrd="0" destOrd="0" presId="urn:microsoft.com/office/officeart/2005/8/layout/list1"/>
    <dgm:cxn modelId="{4ABB27DB-8DF7-4CA4-84C5-61DEEA25508D}" type="presParOf" srcId="{608CF885-D7C9-4751-84E0-45541930DD44}" destId="{37A988F9-6015-40C5-88FF-E0CF3BDD64C2}" srcOrd="1" destOrd="0" presId="urn:microsoft.com/office/officeart/2005/8/layout/list1"/>
    <dgm:cxn modelId="{3F38D219-E490-4078-A45F-62D231A40D4C}" type="presParOf" srcId="{D228C02B-1883-4951-A510-7934C016882A}" destId="{12DCEF88-B065-4A4D-B2F7-8A1240B6F9E0}" srcOrd="1" destOrd="0" presId="urn:microsoft.com/office/officeart/2005/8/layout/list1"/>
    <dgm:cxn modelId="{8412EB3B-DA90-4620-9338-69FB920D82D7}" type="presParOf" srcId="{D228C02B-1883-4951-A510-7934C016882A}" destId="{5418A8CD-14E4-45A8-9A75-71F2923FF701}" srcOrd="2" destOrd="0" presId="urn:microsoft.com/office/officeart/2005/8/layout/list1"/>
    <dgm:cxn modelId="{D065A85E-AC2D-4D64-8A4D-38EFA9EAE9D1}" type="presParOf" srcId="{D228C02B-1883-4951-A510-7934C016882A}" destId="{D437451F-0237-4372-8FDF-98227A78E326}" srcOrd="3" destOrd="0" presId="urn:microsoft.com/office/officeart/2005/8/layout/list1"/>
    <dgm:cxn modelId="{A3056040-2095-4FBF-A5B9-7649C6573335}" type="presParOf" srcId="{D228C02B-1883-4951-A510-7934C016882A}" destId="{3D211651-6C38-4835-B017-24C45F6BA767}" srcOrd="4" destOrd="0" presId="urn:microsoft.com/office/officeart/2005/8/layout/list1"/>
    <dgm:cxn modelId="{FA98A97A-45C3-4A21-BCC7-9AABEC07D303}" type="presParOf" srcId="{3D211651-6C38-4835-B017-24C45F6BA767}" destId="{4CDD1A87-2286-4A2D-BC8D-307AE527D3CF}" srcOrd="0" destOrd="0" presId="urn:microsoft.com/office/officeart/2005/8/layout/list1"/>
    <dgm:cxn modelId="{9DC2E8EF-0ACA-4429-9A6D-DB1056116569}" type="presParOf" srcId="{3D211651-6C38-4835-B017-24C45F6BA767}" destId="{62656576-003F-44FB-83A8-4CC0865CD40B}" srcOrd="1" destOrd="0" presId="urn:microsoft.com/office/officeart/2005/8/layout/list1"/>
    <dgm:cxn modelId="{8DE8BFBE-F016-4990-A018-15F42F7EA002}" type="presParOf" srcId="{D228C02B-1883-4951-A510-7934C016882A}" destId="{2C9BFCF6-7240-46F4-A8F0-B962CED1BEE6}" srcOrd="5" destOrd="0" presId="urn:microsoft.com/office/officeart/2005/8/layout/list1"/>
    <dgm:cxn modelId="{3B0047E5-37A9-4D07-A29A-6545B6AC925E}" type="presParOf" srcId="{D228C02B-1883-4951-A510-7934C016882A}" destId="{0D975141-A3AC-41E6-AAB2-5944B450EAA4}" srcOrd="6" destOrd="0" presId="urn:microsoft.com/office/officeart/2005/8/layout/list1"/>
    <dgm:cxn modelId="{BF06F36D-1762-42CC-BDC2-A5C73C4982A6}" type="presParOf" srcId="{D228C02B-1883-4951-A510-7934C016882A}" destId="{689DF4E8-261B-419B-8116-816CCDE71EFC}" srcOrd="7" destOrd="0" presId="urn:microsoft.com/office/officeart/2005/8/layout/list1"/>
    <dgm:cxn modelId="{13B89517-69A4-4E7E-B8F7-4F94C70699DE}" type="presParOf" srcId="{D228C02B-1883-4951-A510-7934C016882A}" destId="{C5E425E1-5D9D-41CC-96C6-3F78BD4D0A98}" srcOrd="8" destOrd="0" presId="urn:microsoft.com/office/officeart/2005/8/layout/list1"/>
    <dgm:cxn modelId="{E6BA96FE-8B92-4AB1-AE02-8A1FF3EC450B}" type="presParOf" srcId="{C5E425E1-5D9D-41CC-96C6-3F78BD4D0A98}" destId="{F39D3F59-1A92-4F55-B596-C188B640DB84}" srcOrd="0" destOrd="0" presId="urn:microsoft.com/office/officeart/2005/8/layout/list1"/>
    <dgm:cxn modelId="{CD89E982-0C91-488C-A3BE-72F75C226FA8}" type="presParOf" srcId="{C5E425E1-5D9D-41CC-96C6-3F78BD4D0A98}" destId="{44B9A1A1-6554-4817-9552-B91213B6D7E6}" srcOrd="1" destOrd="0" presId="urn:microsoft.com/office/officeart/2005/8/layout/list1"/>
    <dgm:cxn modelId="{0D5674C1-EE85-4197-858F-4266AD896D4E}" type="presParOf" srcId="{D228C02B-1883-4951-A510-7934C016882A}" destId="{A1BC0352-899C-46F4-A348-07BA9C762770}" srcOrd="9" destOrd="0" presId="urn:microsoft.com/office/officeart/2005/8/layout/list1"/>
    <dgm:cxn modelId="{8EF0798A-39EE-405F-8D82-069EC5BD80F3}" type="presParOf" srcId="{D228C02B-1883-4951-A510-7934C016882A}" destId="{1FEB7884-E7B7-4CDC-A6B3-15CBBA90D9F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A1F9907-F755-4029-B385-1F8D39AFB0A4}" type="doc">
      <dgm:prSet loTypeId="urn:microsoft.com/office/officeart/2005/8/layout/bProcess2" loCatId="process" qsTypeId="urn:microsoft.com/office/officeart/2005/8/quickstyle/simple1" qsCatId="simple" csTypeId="urn:microsoft.com/office/officeart/2005/8/colors/accent1_2" csCatId="accent1" phldr="1"/>
      <dgm:spPr/>
      <dgm:t>
        <a:bodyPr/>
        <a:lstStyle/>
        <a:p>
          <a:endParaRPr lang="en-IN"/>
        </a:p>
      </dgm:t>
    </dgm:pt>
    <dgm:pt modelId="{C4DE5B85-EBCF-4A40-B5DF-1BCF3B93724B}">
      <dgm:prSet phldrT="[Text]"/>
      <dgm:spPr/>
      <dgm:t>
        <a:bodyPr/>
        <a:lstStyle/>
        <a:p>
          <a:r>
            <a:rPr lang="en-IN" dirty="0" err="1">
              <a:latin typeface="Arial Rounded MT Bold" panose="020F0704030504030204" pitchFamily="34" charset="0"/>
            </a:rPr>
            <a:t>Avg</a:t>
          </a:r>
          <a:r>
            <a:rPr lang="en-IN" dirty="0">
              <a:latin typeface="Arial Rounded MT Bold" panose="020F0704030504030204" pitchFamily="34" charset="0"/>
            </a:rPr>
            <a:t> model </a:t>
          </a:r>
        </a:p>
      </dgm:t>
    </dgm:pt>
    <dgm:pt modelId="{30AD7799-12F1-411A-9794-90C573B696D4}" type="parTrans" cxnId="{BB727FC4-A349-4988-875B-F4415372D136}">
      <dgm:prSet/>
      <dgm:spPr/>
      <dgm:t>
        <a:bodyPr/>
        <a:lstStyle/>
        <a:p>
          <a:endParaRPr lang="en-IN"/>
        </a:p>
      </dgm:t>
    </dgm:pt>
    <dgm:pt modelId="{CA35F32D-45EE-4AA3-AFB9-6A34FC379E3A}" type="sibTrans" cxnId="{BB727FC4-A349-4988-875B-F4415372D136}">
      <dgm:prSet/>
      <dgm:spPr/>
      <dgm:t>
        <a:bodyPr/>
        <a:lstStyle/>
        <a:p>
          <a:endParaRPr lang="en-IN"/>
        </a:p>
      </dgm:t>
    </dgm:pt>
    <dgm:pt modelId="{28CDD2C3-F29C-4970-8006-7CD7F12C8A6F}">
      <dgm:prSet phldrT="[Text]" custT="1"/>
      <dgm:spPr/>
      <dgm:t>
        <a:bodyPr/>
        <a:lstStyle/>
        <a:p>
          <a:r>
            <a:rPr lang="en-IN" sz="1200" dirty="0">
              <a:sym typeface="Wingdings" panose="05000000000000000000" pitchFamily="2" charset="2"/>
            </a:rPr>
            <a:t> </a:t>
          </a:r>
          <a:r>
            <a:rPr lang="en-IN" sz="1200" dirty="0">
              <a:latin typeface="Arial Rounded MT Bold" panose="020F0704030504030204" pitchFamily="34" charset="0"/>
              <a:sym typeface="Wingdings" panose="05000000000000000000" pitchFamily="2" charset="2"/>
            </a:rPr>
            <a:t>C</a:t>
          </a:r>
          <a:r>
            <a:rPr lang="en-IN" sz="1400" dirty="0">
              <a:latin typeface="Arial Rounded MT Bold" panose="020F0704030504030204" pitchFamily="34" charset="0"/>
              <a:sym typeface="Wingdings" panose="05000000000000000000" pitchFamily="2" charset="2"/>
            </a:rPr>
            <a:t>alculate </a:t>
          </a:r>
          <a:r>
            <a:rPr lang="en-IN" sz="1200" dirty="0">
              <a:latin typeface="Arial Rounded MT Bold" panose="020F0704030504030204" pitchFamily="34" charset="0"/>
              <a:sym typeface="Wingdings" panose="05000000000000000000" pitchFamily="2" charset="2"/>
            </a:rPr>
            <a:t>residuals</a:t>
          </a:r>
          <a:endParaRPr lang="en-IN" sz="1400" dirty="0">
            <a:latin typeface="Arial Rounded MT Bold" panose="020F0704030504030204" pitchFamily="34" charset="0"/>
            <a:sym typeface="Wingdings" panose="05000000000000000000" pitchFamily="2" charset="2"/>
          </a:endParaRPr>
        </a:p>
        <a:p>
          <a:r>
            <a:rPr lang="en-IN" sz="1400" dirty="0">
              <a:latin typeface="Arial Rounded MT Bold" panose="020F0704030504030204" pitchFamily="34" charset="0"/>
              <a:sym typeface="Wingdings" panose="05000000000000000000" pitchFamily="2" charset="2"/>
            </a:rPr>
            <a:t>(R1</a:t>
          </a:r>
          <a:r>
            <a:rPr lang="en-IN" sz="1400" dirty="0">
              <a:sym typeface="Wingdings" panose="05000000000000000000" pitchFamily="2" charset="2"/>
            </a:rPr>
            <a:t>) </a:t>
          </a:r>
          <a:endParaRPr lang="en-IN" sz="1200" dirty="0"/>
        </a:p>
      </dgm:t>
    </dgm:pt>
    <dgm:pt modelId="{A476D12D-23FB-4586-9D55-3C080A9CD9EF}" type="parTrans" cxnId="{29F63812-CBB0-43E1-B55F-D43C2831266E}">
      <dgm:prSet/>
      <dgm:spPr/>
      <dgm:t>
        <a:bodyPr/>
        <a:lstStyle/>
        <a:p>
          <a:endParaRPr lang="en-IN"/>
        </a:p>
      </dgm:t>
    </dgm:pt>
    <dgm:pt modelId="{2A2FCFD1-4BD7-45BF-BB3E-CCBC8DD7199A}" type="sibTrans" cxnId="{29F63812-CBB0-43E1-B55F-D43C2831266E}">
      <dgm:prSet/>
      <dgm:spPr/>
      <dgm:t>
        <a:bodyPr/>
        <a:lstStyle/>
        <a:p>
          <a:endParaRPr lang="en-IN"/>
        </a:p>
      </dgm:t>
    </dgm:pt>
    <dgm:pt modelId="{5694DECF-A887-4C93-BBA4-4930B5621951}">
      <dgm:prSet phldrT="[Text]" custT="1"/>
      <dgm:spPr/>
      <dgm:t>
        <a:bodyPr/>
        <a:lstStyle/>
        <a:p>
          <a:r>
            <a:rPr lang="en-IN" sz="1400" dirty="0">
              <a:latin typeface="Arial Rounded MT Bold" panose="020F0704030504030204" pitchFamily="34" charset="0"/>
              <a:sym typeface="Wingdings" panose="05000000000000000000" pitchFamily="2" charset="2"/>
            </a:rPr>
            <a:t>Predicted </a:t>
          </a:r>
          <a:r>
            <a:rPr lang="en-IN" sz="1200" dirty="0">
              <a:latin typeface="Arial Rounded MT Bold" panose="020F0704030504030204" pitchFamily="34" charset="0"/>
              <a:sym typeface="Wingdings" panose="05000000000000000000" pitchFamily="2" charset="2"/>
            </a:rPr>
            <a:t>residual</a:t>
          </a:r>
          <a:r>
            <a:rPr lang="en-IN" sz="1400" dirty="0">
              <a:latin typeface="Arial Rounded MT Bold" panose="020F0704030504030204" pitchFamily="34" charset="0"/>
              <a:sym typeface="Wingdings" panose="05000000000000000000" pitchFamily="2" charset="2"/>
            </a:rPr>
            <a:t> value- RM1</a:t>
          </a:r>
          <a:endParaRPr lang="en-IN" sz="1400" dirty="0">
            <a:latin typeface="Arial Rounded MT Bold" panose="020F0704030504030204" pitchFamily="34" charset="0"/>
          </a:endParaRPr>
        </a:p>
      </dgm:t>
    </dgm:pt>
    <dgm:pt modelId="{F991EDDC-E30A-40D5-B384-A91B8D8EAA7F}" type="parTrans" cxnId="{108D0D97-3A52-4774-8AA6-601D91EF405D}">
      <dgm:prSet/>
      <dgm:spPr/>
      <dgm:t>
        <a:bodyPr/>
        <a:lstStyle/>
        <a:p>
          <a:endParaRPr lang="en-IN"/>
        </a:p>
      </dgm:t>
    </dgm:pt>
    <dgm:pt modelId="{5E40F9CD-B6B5-4B7D-BF2A-6D84DD5DB0FB}" type="sibTrans" cxnId="{108D0D97-3A52-4774-8AA6-601D91EF405D}">
      <dgm:prSet/>
      <dgm:spPr/>
      <dgm:t>
        <a:bodyPr/>
        <a:lstStyle/>
        <a:p>
          <a:endParaRPr lang="en-IN"/>
        </a:p>
      </dgm:t>
    </dgm:pt>
    <dgm:pt modelId="{116DFFE3-4D0B-4B22-B1DD-A41E6390DC1A}">
      <dgm:prSet phldrT="[Text]"/>
      <dgm:spPr/>
      <dgm:t>
        <a:bodyPr/>
        <a:lstStyle/>
        <a:p>
          <a:r>
            <a:rPr lang="en-IN" dirty="0">
              <a:latin typeface="Arial Rounded MT Bold" panose="020F0704030504030204" pitchFamily="34" charset="0"/>
              <a:sym typeface="Wingdings" panose="05000000000000000000" pitchFamily="2" charset="2"/>
            </a:rPr>
            <a:t>New predicted target value 2</a:t>
          </a:r>
          <a:endParaRPr lang="en-IN" dirty="0">
            <a:latin typeface="Arial Rounded MT Bold" panose="020F0704030504030204" pitchFamily="34" charset="0"/>
          </a:endParaRPr>
        </a:p>
      </dgm:t>
    </dgm:pt>
    <dgm:pt modelId="{F8F2CEA6-8BD2-4471-BF20-20884AF45EB1}" type="parTrans" cxnId="{A45FCA80-2657-41DB-AD73-946260A261EF}">
      <dgm:prSet/>
      <dgm:spPr/>
      <dgm:t>
        <a:bodyPr/>
        <a:lstStyle/>
        <a:p>
          <a:endParaRPr lang="en-IN"/>
        </a:p>
      </dgm:t>
    </dgm:pt>
    <dgm:pt modelId="{2A93939E-5A78-434C-B998-A54BDFAFCFEA}" type="sibTrans" cxnId="{A45FCA80-2657-41DB-AD73-946260A261EF}">
      <dgm:prSet/>
      <dgm:spPr/>
      <dgm:t>
        <a:bodyPr/>
        <a:lstStyle/>
        <a:p>
          <a:endParaRPr lang="en-IN"/>
        </a:p>
      </dgm:t>
    </dgm:pt>
    <dgm:pt modelId="{866FECD7-BEFD-4F22-85B1-8D8A584A0C91}">
      <dgm:prSet phldrT="[Text]"/>
      <dgm:spPr/>
      <dgm:t>
        <a:bodyPr/>
        <a:lstStyle/>
        <a:p>
          <a:br>
            <a:rPr lang="en-IN" dirty="0"/>
          </a:br>
          <a:r>
            <a:rPr lang="en-IN" dirty="0">
              <a:latin typeface="Arial Rounded MT Bold" panose="020F0704030504030204" pitchFamily="34" charset="0"/>
              <a:sym typeface="Wingdings" panose="05000000000000000000" pitchFamily="2" charset="2"/>
            </a:rPr>
            <a:t>Residuals  R2</a:t>
          </a:r>
          <a:endParaRPr lang="en-IN" dirty="0">
            <a:latin typeface="Arial Rounded MT Bold" panose="020F0704030504030204" pitchFamily="34" charset="0"/>
          </a:endParaRPr>
        </a:p>
      </dgm:t>
    </dgm:pt>
    <dgm:pt modelId="{99C4D6D2-A489-452A-8DC1-CAF71B68AA4F}" type="parTrans" cxnId="{5D028C0B-FE39-4E30-A4DB-3CB2C7F93C72}">
      <dgm:prSet/>
      <dgm:spPr/>
      <dgm:t>
        <a:bodyPr/>
        <a:lstStyle/>
        <a:p>
          <a:endParaRPr lang="en-IN"/>
        </a:p>
      </dgm:t>
    </dgm:pt>
    <dgm:pt modelId="{B402191E-5B59-456F-A17C-6C31E305807F}" type="sibTrans" cxnId="{5D028C0B-FE39-4E30-A4DB-3CB2C7F93C72}">
      <dgm:prSet/>
      <dgm:spPr/>
      <dgm:t>
        <a:bodyPr/>
        <a:lstStyle/>
        <a:p>
          <a:endParaRPr lang="en-IN"/>
        </a:p>
      </dgm:t>
    </dgm:pt>
    <dgm:pt modelId="{5C8ED43A-3819-449D-8180-955574B3363B}">
      <dgm:prSet/>
      <dgm:spPr/>
      <dgm:t>
        <a:bodyPr/>
        <a:lstStyle/>
        <a:p>
          <a:r>
            <a:rPr lang="en-IN" dirty="0">
              <a:latin typeface="Arial Rounded MT Bold" panose="020F0704030504030204" pitchFamily="34" charset="0"/>
            </a:rPr>
            <a:t>Iteration continues</a:t>
          </a:r>
        </a:p>
      </dgm:t>
    </dgm:pt>
    <dgm:pt modelId="{746CBCA3-8242-451A-A3F6-04392BEBEE2E}" type="parTrans" cxnId="{4F2A945C-881C-4058-9D5F-8E9E063BBD40}">
      <dgm:prSet/>
      <dgm:spPr/>
      <dgm:t>
        <a:bodyPr/>
        <a:lstStyle/>
        <a:p>
          <a:endParaRPr lang="en-IN"/>
        </a:p>
      </dgm:t>
    </dgm:pt>
    <dgm:pt modelId="{5C7E3361-25B5-4B50-BA36-672FE211ABBE}" type="sibTrans" cxnId="{4F2A945C-881C-4058-9D5F-8E9E063BBD40}">
      <dgm:prSet/>
      <dgm:spPr/>
      <dgm:t>
        <a:bodyPr/>
        <a:lstStyle/>
        <a:p>
          <a:endParaRPr lang="en-IN"/>
        </a:p>
      </dgm:t>
    </dgm:pt>
    <dgm:pt modelId="{113AAEEA-2DA0-4C2F-887E-35AC62F5D185}">
      <dgm:prSet custT="1"/>
      <dgm:spPr/>
      <dgm:t>
        <a:bodyPr/>
        <a:lstStyle/>
        <a:p>
          <a:r>
            <a:rPr lang="en-IN" sz="1400" dirty="0">
              <a:latin typeface="Arial Rounded MT Bold" panose="020F0704030504030204" pitchFamily="34" charset="0"/>
            </a:rPr>
            <a:t>Construction of DT</a:t>
          </a:r>
        </a:p>
      </dgm:t>
    </dgm:pt>
    <dgm:pt modelId="{2810B2B5-B55B-41E8-9113-76840F826B4D}" type="parTrans" cxnId="{D185D8FE-B355-4146-83B0-9A0C76E42962}">
      <dgm:prSet/>
      <dgm:spPr/>
      <dgm:t>
        <a:bodyPr/>
        <a:lstStyle/>
        <a:p>
          <a:endParaRPr lang="en-IN"/>
        </a:p>
      </dgm:t>
    </dgm:pt>
    <dgm:pt modelId="{424F222C-7496-49D0-B169-1CE35224696A}" type="sibTrans" cxnId="{D185D8FE-B355-4146-83B0-9A0C76E42962}">
      <dgm:prSet/>
      <dgm:spPr/>
      <dgm:t>
        <a:bodyPr/>
        <a:lstStyle/>
        <a:p>
          <a:endParaRPr lang="en-IN"/>
        </a:p>
      </dgm:t>
    </dgm:pt>
    <dgm:pt modelId="{1CB4AEE8-89EE-48EE-A139-3FC27D449CA9}">
      <dgm:prSet/>
      <dgm:spPr/>
      <dgm:t>
        <a:bodyPr/>
        <a:lstStyle/>
        <a:p>
          <a:r>
            <a:rPr lang="en-IN">
              <a:latin typeface="Arial Rounded MT Bold" panose="020F0704030504030204" pitchFamily="34" charset="0"/>
            </a:rPr>
            <a:t>Regression</a:t>
          </a:r>
          <a:endParaRPr lang="en-IN" dirty="0">
            <a:latin typeface="Arial Rounded MT Bold" panose="020F0704030504030204" pitchFamily="34" charset="0"/>
          </a:endParaRPr>
        </a:p>
      </dgm:t>
    </dgm:pt>
    <dgm:pt modelId="{3C54B73E-B10E-4541-85B1-5B6DE83C791E}" type="parTrans" cxnId="{02602BE8-C490-4D6E-B638-532554A3DA2C}">
      <dgm:prSet/>
      <dgm:spPr/>
      <dgm:t>
        <a:bodyPr/>
        <a:lstStyle/>
        <a:p>
          <a:endParaRPr lang="en-IN"/>
        </a:p>
      </dgm:t>
    </dgm:pt>
    <dgm:pt modelId="{D9AAAD7F-3990-4163-B742-027782150DF4}" type="sibTrans" cxnId="{02602BE8-C490-4D6E-B638-532554A3DA2C}">
      <dgm:prSet/>
      <dgm:spPr/>
      <dgm:t>
        <a:bodyPr/>
        <a:lstStyle/>
        <a:p>
          <a:endParaRPr lang="en-IN"/>
        </a:p>
      </dgm:t>
    </dgm:pt>
    <dgm:pt modelId="{8B9C0FC9-E613-4CFD-86F1-4ABF670308E4}" type="pres">
      <dgm:prSet presAssocID="{BA1F9907-F755-4029-B385-1F8D39AFB0A4}" presName="diagram" presStyleCnt="0">
        <dgm:presLayoutVars>
          <dgm:dir/>
          <dgm:resizeHandles/>
        </dgm:presLayoutVars>
      </dgm:prSet>
      <dgm:spPr/>
    </dgm:pt>
    <dgm:pt modelId="{DF88DDA0-EF64-4E67-9DED-727B5A6DBB8A}" type="pres">
      <dgm:prSet presAssocID="{1CB4AEE8-89EE-48EE-A139-3FC27D449CA9}" presName="firstNode" presStyleLbl="node1" presStyleIdx="0" presStyleCnt="8" custScaleX="137099" custScaleY="140524">
        <dgm:presLayoutVars>
          <dgm:bulletEnabled val="1"/>
        </dgm:presLayoutVars>
      </dgm:prSet>
      <dgm:spPr/>
    </dgm:pt>
    <dgm:pt modelId="{F2F4DA54-82BC-4AAA-97D0-532FF7FE3A66}" type="pres">
      <dgm:prSet presAssocID="{D9AAAD7F-3990-4163-B742-027782150DF4}" presName="sibTrans" presStyleLbl="sibTrans2D1" presStyleIdx="0" presStyleCnt="7"/>
      <dgm:spPr/>
    </dgm:pt>
    <dgm:pt modelId="{C3962A6F-6B1C-4A9B-8C9F-CF817ED3BB5E}" type="pres">
      <dgm:prSet presAssocID="{C4DE5B85-EBCF-4A40-B5DF-1BCF3B93724B}" presName="middleNode" presStyleCnt="0"/>
      <dgm:spPr/>
    </dgm:pt>
    <dgm:pt modelId="{88622F7E-AE0D-449B-9319-0D363FD2B3D3}" type="pres">
      <dgm:prSet presAssocID="{C4DE5B85-EBCF-4A40-B5DF-1BCF3B93724B}" presName="padding" presStyleLbl="node1" presStyleIdx="0" presStyleCnt="8"/>
      <dgm:spPr/>
    </dgm:pt>
    <dgm:pt modelId="{D5396C94-CBBA-42C0-B2CB-031FCDF471F1}" type="pres">
      <dgm:prSet presAssocID="{C4DE5B85-EBCF-4A40-B5DF-1BCF3B93724B}" presName="shape" presStyleLbl="node1" presStyleIdx="1" presStyleCnt="8" custScaleX="181516" custScaleY="165751">
        <dgm:presLayoutVars>
          <dgm:bulletEnabled val="1"/>
        </dgm:presLayoutVars>
      </dgm:prSet>
      <dgm:spPr/>
    </dgm:pt>
    <dgm:pt modelId="{F57377FF-5B7E-4E3B-BB9C-7BBE69CEC6F2}" type="pres">
      <dgm:prSet presAssocID="{CA35F32D-45EE-4AA3-AFB9-6A34FC379E3A}" presName="sibTrans" presStyleLbl="sibTrans2D1" presStyleIdx="1" presStyleCnt="7"/>
      <dgm:spPr/>
    </dgm:pt>
    <dgm:pt modelId="{E2D7EDF3-7F2E-496A-8739-786DCF3CEAA0}" type="pres">
      <dgm:prSet presAssocID="{28CDD2C3-F29C-4970-8006-7CD7F12C8A6F}" presName="middleNode" presStyleCnt="0"/>
      <dgm:spPr/>
    </dgm:pt>
    <dgm:pt modelId="{D59AC9EC-BDAB-4B6C-ACC1-F2EBBCB2ED84}" type="pres">
      <dgm:prSet presAssocID="{28CDD2C3-F29C-4970-8006-7CD7F12C8A6F}" presName="padding" presStyleLbl="node1" presStyleIdx="1" presStyleCnt="8"/>
      <dgm:spPr/>
    </dgm:pt>
    <dgm:pt modelId="{ECD9FC48-0093-4E23-84A5-CBDC94310EB1}" type="pres">
      <dgm:prSet presAssocID="{28CDD2C3-F29C-4970-8006-7CD7F12C8A6F}" presName="shape" presStyleLbl="node1" presStyleIdx="2" presStyleCnt="8" custScaleX="217767" custScaleY="210204">
        <dgm:presLayoutVars>
          <dgm:bulletEnabled val="1"/>
        </dgm:presLayoutVars>
      </dgm:prSet>
      <dgm:spPr/>
    </dgm:pt>
    <dgm:pt modelId="{CAB69F32-3AA8-42E8-AF07-5A241CDAFFCB}" type="pres">
      <dgm:prSet presAssocID="{2A2FCFD1-4BD7-45BF-BB3E-CCBC8DD7199A}" presName="sibTrans" presStyleLbl="sibTrans2D1" presStyleIdx="2" presStyleCnt="7"/>
      <dgm:spPr/>
    </dgm:pt>
    <dgm:pt modelId="{9FC7F5BB-59CD-4CF4-A983-768A1BA65AC9}" type="pres">
      <dgm:prSet presAssocID="{113AAEEA-2DA0-4C2F-887E-35AC62F5D185}" presName="middleNode" presStyleCnt="0"/>
      <dgm:spPr/>
    </dgm:pt>
    <dgm:pt modelId="{1E1851DD-1CC4-487B-9095-C3B31E8FECB0}" type="pres">
      <dgm:prSet presAssocID="{113AAEEA-2DA0-4C2F-887E-35AC62F5D185}" presName="padding" presStyleLbl="node1" presStyleIdx="2" presStyleCnt="8"/>
      <dgm:spPr/>
    </dgm:pt>
    <dgm:pt modelId="{09F60AB2-AFA8-4BE7-B4F9-544DF2B3AAEE}" type="pres">
      <dgm:prSet presAssocID="{113AAEEA-2DA0-4C2F-887E-35AC62F5D185}" presName="shape" presStyleLbl="node1" presStyleIdx="3" presStyleCnt="8" custScaleX="208450" custScaleY="185860">
        <dgm:presLayoutVars>
          <dgm:bulletEnabled val="1"/>
        </dgm:presLayoutVars>
      </dgm:prSet>
      <dgm:spPr/>
    </dgm:pt>
    <dgm:pt modelId="{966D7BC0-74EE-4C38-B223-224F9F67A0C1}" type="pres">
      <dgm:prSet presAssocID="{424F222C-7496-49D0-B169-1CE35224696A}" presName="sibTrans" presStyleLbl="sibTrans2D1" presStyleIdx="3" presStyleCnt="7"/>
      <dgm:spPr/>
    </dgm:pt>
    <dgm:pt modelId="{F9A3F5DB-FF71-4D80-BE3C-EB0C6F4A4998}" type="pres">
      <dgm:prSet presAssocID="{5694DECF-A887-4C93-BBA4-4930B5621951}" presName="middleNode" presStyleCnt="0"/>
      <dgm:spPr/>
    </dgm:pt>
    <dgm:pt modelId="{746170A3-21ED-475B-9AFC-838969ECDAEF}" type="pres">
      <dgm:prSet presAssocID="{5694DECF-A887-4C93-BBA4-4930B5621951}" presName="padding" presStyleLbl="node1" presStyleIdx="3" presStyleCnt="8"/>
      <dgm:spPr/>
    </dgm:pt>
    <dgm:pt modelId="{5874FC0C-0613-469D-B7EE-8FD0B2C9C0B9}" type="pres">
      <dgm:prSet presAssocID="{5694DECF-A887-4C93-BBA4-4930B5621951}" presName="shape" presStyleLbl="node1" presStyleIdx="4" presStyleCnt="8" custScaleX="200922" custScaleY="166587">
        <dgm:presLayoutVars>
          <dgm:bulletEnabled val="1"/>
        </dgm:presLayoutVars>
      </dgm:prSet>
      <dgm:spPr/>
    </dgm:pt>
    <dgm:pt modelId="{6BEDD9EB-95F5-42B0-89E2-5B10E81A7A68}" type="pres">
      <dgm:prSet presAssocID="{5E40F9CD-B6B5-4B7D-BF2A-6D84DD5DB0FB}" presName="sibTrans" presStyleLbl="sibTrans2D1" presStyleIdx="4" presStyleCnt="7"/>
      <dgm:spPr/>
    </dgm:pt>
    <dgm:pt modelId="{E3B7BB55-ADE6-428A-A9D2-BE42B3ACAB7A}" type="pres">
      <dgm:prSet presAssocID="{116DFFE3-4D0B-4B22-B1DD-A41E6390DC1A}" presName="middleNode" presStyleCnt="0"/>
      <dgm:spPr/>
    </dgm:pt>
    <dgm:pt modelId="{2992910B-19A3-477B-B159-7ADAA6941F20}" type="pres">
      <dgm:prSet presAssocID="{116DFFE3-4D0B-4B22-B1DD-A41E6390DC1A}" presName="padding" presStyleLbl="node1" presStyleIdx="4" presStyleCnt="8"/>
      <dgm:spPr/>
    </dgm:pt>
    <dgm:pt modelId="{94756AD2-99CD-44D0-A4C1-67C84B0B92F4}" type="pres">
      <dgm:prSet presAssocID="{116DFFE3-4D0B-4B22-B1DD-A41E6390DC1A}" presName="shape" presStyleLbl="node1" presStyleIdx="5" presStyleCnt="8" custScaleX="193234" custScaleY="195036">
        <dgm:presLayoutVars>
          <dgm:bulletEnabled val="1"/>
        </dgm:presLayoutVars>
      </dgm:prSet>
      <dgm:spPr/>
    </dgm:pt>
    <dgm:pt modelId="{C10CB413-053E-41CE-8673-DA1797101375}" type="pres">
      <dgm:prSet presAssocID="{2A93939E-5A78-434C-B998-A54BDFAFCFEA}" presName="sibTrans" presStyleLbl="sibTrans2D1" presStyleIdx="5" presStyleCnt="7"/>
      <dgm:spPr/>
    </dgm:pt>
    <dgm:pt modelId="{42A91A51-1028-4F40-9FA1-76CCBBC6DE34}" type="pres">
      <dgm:prSet presAssocID="{866FECD7-BEFD-4F22-85B1-8D8A584A0C91}" presName="middleNode" presStyleCnt="0"/>
      <dgm:spPr/>
    </dgm:pt>
    <dgm:pt modelId="{1A7812F3-10FE-4BA7-A12D-AA3E6C774DBE}" type="pres">
      <dgm:prSet presAssocID="{866FECD7-BEFD-4F22-85B1-8D8A584A0C91}" presName="padding" presStyleLbl="node1" presStyleIdx="5" presStyleCnt="8"/>
      <dgm:spPr/>
    </dgm:pt>
    <dgm:pt modelId="{9E83C998-41E8-444B-9335-2312D128C2AC}" type="pres">
      <dgm:prSet presAssocID="{866FECD7-BEFD-4F22-85B1-8D8A584A0C91}" presName="shape" presStyleLbl="node1" presStyleIdx="6" presStyleCnt="8" custScaleX="180582" custScaleY="173034">
        <dgm:presLayoutVars>
          <dgm:bulletEnabled val="1"/>
        </dgm:presLayoutVars>
      </dgm:prSet>
      <dgm:spPr/>
    </dgm:pt>
    <dgm:pt modelId="{8E37F804-B19D-4519-8D18-D998C17CD241}" type="pres">
      <dgm:prSet presAssocID="{B402191E-5B59-456F-A17C-6C31E305807F}" presName="sibTrans" presStyleLbl="sibTrans2D1" presStyleIdx="6" presStyleCnt="7"/>
      <dgm:spPr/>
    </dgm:pt>
    <dgm:pt modelId="{2BCFB02C-A4D6-4311-AC3E-1641C131FD7F}" type="pres">
      <dgm:prSet presAssocID="{5C8ED43A-3819-449D-8180-955574B3363B}" presName="lastNode" presStyleLbl="node1" presStyleIdx="7" presStyleCnt="8" custScaleX="124975" custScaleY="121977">
        <dgm:presLayoutVars>
          <dgm:bulletEnabled val="1"/>
        </dgm:presLayoutVars>
      </dgm:prSet>
      <dgm:spPr/>
    </dgm:pt>
  </dgm:ptLst>
  <dgm:cxnLst>
    <dgm:cxn modelId="{5D028C0B-FE39-4E30-A4DB-3CB2C7F93C72}" srcId="{BA1F9907-F755-4029-B385-1F8D39AFB0A4}" destId="{866FECD7-BEFD-4F22-85B1-8D8A584A0C91}" srcOrd="6" destOrd="0" parTransId="{99C4D6D2-A489-452A-8DC1-CAF71B68AA4F}" sibTransId="{B402191E-5B59-456F-A17C-6C31E305807F}"/>
    <dgm:cxn modelId="{29F63812-CBB0-43E1-B55F-D43C2831266E}" srcId="{BA1F9907-F755-4029-B385-1F8D39AFB0A4}" destId="{28CDD2C3-F29C-4970-8006-7CD7F12C8A6F}" srcOrd="2" destOrd="0" parTransId="{A476D12D-23FB-4586-9D55-3C080A9CD9EF}" sibTransId="{2A2FCFD1-4BD7-45BF-BB3E-CCBC8DD7199A}"/>
    <dgm:cxn modelId="{BC63A612-3D2A-4C44-A8C3-A925AA39C6C9}" type="presOf" srcId="{28CDD2C3-F29C-4970-8006-7CD7F12C8A6F}" destId="{ECD9FC48-0093-4E23-84A5-CBDC94310EB1}" srcOrd="0" destOrd="0" presId="urn:microsoft.com/office/officeart/2005/8/layout/bProcess2"/>
    <dgm:cxn modelId="{91730C22-9A0E-4818-BDAA-39BF414EE2A3}" type="presOf" srcId="{CA35F32D-45EE-4AA3-AFB9-6A34FC379E3A}" destId="{F57377FF-5B7E-4E3B-BB9C-7BBE69CEC6F2}" srcOrd="0" destOrd="0" presId="urn:microsoft.com/office/officeart/2005/8/layout/bProcess2"/>
    <dgm:cxn modelId="{B22E2128-17DC-4129-B595-03B8898AFC30}" type="presOf" srcId="{5C8ED43A-3819-449D-8180-955574B3363B}" destId="{2BCFB02C-A4D6-4311-AC3E-1641C131FD7F}" srcOrd="0" destOrd="0" presId="urn:microsoft.com/office/officeart/2005/8/layout/bProcess2"/>
    <dgm:cxn modelId="{70B6A92B-C9BB-4ACD-95DE-4BD29ABB2356}" type="presOf" srcId="{866FECD7-BEFD-4F22-85B1-8D8A584A0C91}" destId="{9E83C998-41E8-444B-9335-2312D128C2AC}" srcOrd="0" destOrd="0" presId="urn:microsoft.com/office/officeart/2005/8/layout/bProcess2"/>
    <dgm:cxn modelId="{DEA8E332-BF80-406D-8514-3C2EE26F5F46}" type="presOf" srcId="{424F222C-7496-49D0-B169-1CE35224696A}" destId="{966D7BC0-74EE-4C38-B223-224F9F67A0C1}" srcOrd="0" destOrd="0" presId="urn:microsoft.com/office/officeart/2005/8/layout/bProcess2"/>
    <dgm:cxn modelId="{E9F1833B-A5A2-424A-B5F4-7F39E9A4B1F3}" type="presOf" srcId="{5694DECF-A887-4C93-BBA4-4930B5621951}" destId="{5874FC0C-0613-469D-B7EE-8FD0B2C9C0B9}" srcOrd="0" destOrd="0" presId="urn:microsoft.com/office/officeart/2005/8/layout/bProcess2"/>
    <dgm:cxn modelId="{4F2A945C-881C-4058-9D5F-8E9E063BBD40}" srcId="{BA1F9907-F755-4029-B385-1F8D39AFB0A4}" destId="{5C8ED43A-3819-449D-8180-955574B3363B}" srcOrd="7" destOrd="0" parTransId="{746CBCA3-8242-451A-A3F6-04392BEBEE2E}" sibTransId="{5C7E3361-25B5-4B50-BA36-672FE211ABBE}"/>
    <dgm:cxn modelId="{C28DAF42-B398-4146-887A-1B49AD4E2DEE}" type="presOf" srcId="{113AAEEA-2DA0-4C2F-887E-35AC62F5D185}" destId="{09F60AB2-AFA8-4BE7-B4F9-544DF2B3AAEE}" srcOrd="0" destOrd="0" presId="urn:microsoft.com/office/officeart/2005/8/layout/bProcess2"/>
    <dgm:cxn modelId="{5506DE4F-B7B3-4283-B76E-DD0238EDCF2B}" type="presOf" srcId="{BA1F9907-F755-4029-B385-1F8D39AFB0A4}" destId="{8B9C0FC9-E613-4CFD-86F1-4ABF670308E4}" srcOrd="0" destOrd="0" presId="urn:microsoft.com/office/officeart/2005/8/layout/bProcess2"/>
    <dgm:cxn modelId="{E070D778-E89A-42E6-8640-30C4C85CD166}" type="presOf" srcId="{D9AAAD7F-3990-4163-B742-027782150DF4}" destId="{F2F4DA54-82BC-4AAA-97D0-532FF7FE3A66}" srcOrd="0" destOrd="0" presId="urn:microsoft.com/office/officeart/2005/8/layout/bProcess2"/>
    <dgm:cxn modelId="{A45FCA80-2657-41DB-AD73-946260A261EF}" srcId="{BA1F9907-F755-4029-B385-1F8D39AFB0A4}" destId="{116DFFE3-4D0B-4B22-B1DD-A41E6390DC1A}" srcOrd="5" destOrd="0" parTransId="{F8F2CEA6-8BD2-4471-BF20-20884AF45EB1}" sibTransId="{2A93939E-5A78-434C-B998-A54BDFAFCFEA}"/>
    <dgm:cxn modelId="{108D0D97-3A52-4774-8AA6-601D91EF405D}" srcId="{BA1F9907-F755-4029-B385-1F8D39AFB0A4}" destId="{5694DECF-A887-4C93-BBA4-4930B5621951}" srcOrd="4" destOrd="0" parTransId="{F991EDDC-E30A-40D5-B384-A91B8D8EAA7F}" sibTransId="{5E40F9CD-B6B5-4B7D-BF2A-6D84DD5DB0FB}"/>
    <dgm:cxn modelId="{0B9870A6-32D3-4256-9296-8EEE0DD7444F}" type="presOf" srcId="{116DFFE3-4D0B-4B22-B1DD-A41E6390DC1A}" destId="{94756AD2-99CD-44D0-A4C1-67C84B0B92F4}" srcOrd="0" destOrd="0" presId="urn:microsoft.com/office/officeart/2005/8/layout/bProcess2"/>
    <dgm:cxn modelId="{9D6BAEA9-039C-4AEE-B75F-95B0F2650F0A}" type="presOf" srcId="{C4DE5B85-EBCF-4A40-B5DF-1BCF3B93724B}" destId="{D5396C94-CBBA-42C0-B2CB-031FCDF471F1}" srcOrd="0" destOrd="0" presId="urn:microsoft.com/office/officeart/2005/8/layout/bProcess2"/>
    <dgm:cxn modelId="{64F528B2-A919-4262-ABBE-EC99FEAC50F1}" type="presOf" srcId="{2A93939E-5A78-434C-B998-A54BDFAFCFEA}" destId="{C10CB413-053E-41CE-8673-DA1797101375}" srcOrd="0" destOrd="0" presId="urn:microsoft.com/office/officeart/2005/8/layout/bProcess2"/>
    <dgm:cxn modelId="{FDAC43B6-5A7E-40FA-8CDF-E3A636447E5C}" type="presOf" srcId="{B402191E-5B59-456F-A17C-6C31E305807F}" destId="{8E37F804-B19D-4519-8D18-D998C17CD241}" srcOrd="0" destOrd="0" presId="urn:microsoft.com/office/officeart/2005/8/layout/bProcess2"/>
    <dgm:cxn modelId="{4ED2E0BA-AC6A-4130-81CB-93B0C6C1EFED}" type="presOf" srcId="{1CB4AEE8-89EE-48EE-A139-3FC27D449CA9}" destId="{DF88DDA0-EF64-4E67-9DED-727B5A6DBB8A}" srcOrd="0" destOrd="0" presId="urn:microsoft.com/office/officeart/2005/8/layout/bProcess2"/>
    <dgm:cxn modelId="{D11DD4BC-BB63-4A47-943A-A9B1BE4DE2B1}" type="presOf" srcId="{2A2FCFD1-4BD7-45BF-BB3E-CCBC8DD7199A}" destId="{CAB69F32-3AA8-42E8-AF07-5A241CDAFFCB}" srcOrd="0" destOrd="0" presId="urn:microsoft.com/office/officeart/2005/8/layout/bProcess2"/>
    <dgm:cxn modelId="{BB727FC4-A349-4988-875B-F4415372D136}" srcId="{BA1F9907-F755-4029-B385-1F8D39AFB0A4}" destId="{C4DE5B85-EBCF-4A40-B5DF-1BCF3B93724B}" srcOrd="1" destOrd="0" parTransId="{30AD7799-12F1-411A-9794-90C573B696D4}" sibTransId="{CA35F32D-45EE-4AA3-AFB9-6A34FC379E3A}"/>
    <dgm:cxn modelId="{2C1458CD-A4A9-4EE0-8402-196000726BB5}" type="presOf" srcId="{5E40F9CD-B6B5-4B7D-BF2A-6D84DD5DB0FB}" destId="{6BEDD9EB-95F5-42B0-89E2-5B10E81A7A68}" srcOrd="0" destOrd="0" presId="urn:microsoft.com/office/officeart/2005/8/layout/bProcess2"/>
    <dgm:cxn modelId="{02602BE8-C490-4D6E-B638-532554A3DA2C}" srcId="{BA1F9907-F755-4029-B385-1F8D39AFB0A4}" destId="{1CB4AEE8-89EE-48EE-A139-3FC27D449CA9}" srcOrd="0" destOrd="0" parTransId="{3C54B73E-B10E-4541-85B1-5B6DE83C791E}" sibTransId="{D9AAAD7F-3990-4163-B742-027782150DF4}"/>
    <dgm:cxn modelId="{D185D8FE-B355-4146-83B0-9A0C76E42962}" srcId="{BA1F9907-F755-4029-B385-1F8D39AFB0A4}" destId="{113AAEEA-2DA0-4C2F-887E-35AC62F5D185}" srcOrd="3" destOrd="0" parTransId="{2810B2B5-B55B-41E8-9113-76840F826B4D}" sibTransId="{424F222C-7496-49D0-B169-1CE35224696A}"/>
    <dgm:cxn modelId="{B401FEB7-9E6D-4BBF-A951-E41DC8225575}" type="presParOf" srcId="{8B9C0FC9-E613-4CFD-86F1-4ABF670308E4}" destId="{DF88DDA0-EF64-4E67-9DED-727B5A6DBB8A}" srcOrd="0" destOrd="0" presId="urn:microsoft.com/office/officeart/2005/8/layout/bProcess2"/>
    <dgm:cxn modelId="{3C4022CD-CB94-43E2-B88A-810312751FEC}" type="presParOf" srcId="{8B9C0FC9-E613-4CFD-86F1-4ABF670308E4}" destId="{F2F4DA54-82BC-4AAA-97D0-532FF7FE3A66}" srcOrd="1" destOrd="0" presId="urn:microsoft.com/office/officeart/2005/8/layout/bProcess2"/>
    <dgm:cxn modelId="{ED9F833A-9A96-4A4F-940D-523C5CFB3721}" type="presParOf" srcId="{8B9C0FC9-E613-4CFD-86F1-4ABF670308E4}" destId="{C3962A6F-6B1C-4A9B-8C9F-CF817ED3BB5E}" srcOrd="2" destOrd="0" presId="urn:microsoft.com/office/officeart/2005/8/layout/bProcess2"/>
    <dgm:cxn modelId="{B4623210-C3C7-4974-9A10-8BB1708525AB}" type="presParOf" srcId="{C3962A6F-6B1C-4A9B-8C9F-CF817ED3BB5E}" destId="{88622F7E-AE0D-449B-9319-0D363FD2B3D3}" srcOrd="0" destOrd="0" presId="urn:microsoft.com/office/officeart/2005/8/layout/bProcess2"/>
    <dgm:cxn modelId="{18BB4178-7BF0-4013-8846-10471A73F03C}" type="presParOf" srcId="{C3962A6F-6B1C-4A9B-8C9F-CF817ED3BB5E}" destId="{D5396C94-CBBA-42C0-B2CB-031FCDF471F1}" srcOrd="1" destOrd="0" presId="urn:microsoft.com/office/officeart/2005/8/layout/bProcess2"/>
    <dgm:cxn modelId="{47F56900-B177-4DFB-8F8D-12727F25F48A}" type="presParOf" srcId="{8B9C0FC9-E613-4CFD-86F1-4ABF670308E4}" destId="{F57377FF-5B7E-4E3B-BB9C-7BBE69CEC6F2}" srcOrd="3" destOrd="0" presId="urn:microsoft.com/office/officeart/2005/8/layout/bProcess2"/>
    <dgm:cxn modelId="{0F843179-6A9D-45E3-B3E4-C79C08DF7FAB}" type="presParOf" srcId="{8B9C0FC9-E613-4CFD-86F1-4ABF670308E4}" destId="{E2D7EDF3-7F2E-496A-8739-786DCF3CEAA0}" srcOrd="4" destOrd="0" presId="urn:microsoft.com/office/officeart/2005/8/layout/bProcess2"/>
    <dgm:cxn modelId="{8E843CB9-2EC6-43AC-9FE3-061E73ACF266}" type="presParOf" srcId="{E2D7EDF3-7F2E-496A-8739-786DCF3CEAA0}" destId="{D59AC9EC-BDAB-4B6C-ACC1-F2EBBCB2ED84}" srcOrd="0" destOrd="0" presId="urn:microsoft.com/office/officeart/2005/8/layout/bProcess2"/>
    <dgm:cxn modelId="{B416FC0E-9CFE-40C9-9D2B-EF8F33DD1C04}" type="presParOf" srcId="{E2D7EDF3-7F2E-496A-8739-786DCF3CEAA0}" destId="{ECD9FC48-0093-4E23-84A5-CBDC94310EB1}" srcOrd="1" destOrd="0" presId="urn:microsoft.com/office/officeart/2005/8/layout/bProcess2"/>
    <dgm:cxn modelId="{533270C7-793B-4E39-A7CD-A2E553E0B48B}" type="presParOf" srcId="{8B9C0FC9-E613-4CFD-86F1-4ABF670308E4}" destId="{CAB69F32-3AA8-42E8-AF07-5A241CDAFFCB}" srcOrd="5" destOrd="0" presId="urn:microsoft.com/office/officeart/2005/8/layout/bProcess2"/>
    <dgm:cxn modelId="{954998F9-18CE-4B60-A6A8-9FD3CF9DE8E6}" type="presParOf" srcId="{8B9C0FC9-E613-4CFD-86F1-4ABF670308E4}" destId="{9FC7F5BB-59CD-4CF4-A983-768A1BA65AC9}" srcOrd="6" destOrd="0" presId="urn:microsoft.com/office/officeart/2005/8/layout/bProcess2"/>
    <dgm:cxn modelId="{DBC1696B-2BB1-427B-92E9-7E51609CA04F}" type="presParOf" srcId="{9FC7F5BB-59CD-4CF4-A983-768A1BA65AC9}" destId="{1E1851DD-1CC4-487B-9095-C3B31E8FECB0}" srcOrd="0" destOrd="0" presId="urn:microsoft.com/office/officeart/2005/8/layout/bProcess2"/>
    <dgm:cxn modelId="{0FFCB90A-E01D-4866-8ED9-CCEEED6095C0}" type="presParOf" srcId="{9FC7F5BB-59CD-4CF4-A983-768A1BA65AC9}" destId="{09F60AB2-AFA8-4BE7-B4F9-544DF2B3AAEE}" srcOrd="1" destOrd="0" presId="urn:microsoft.com/office/officeart/2005/8/layout/bProcess2"/>
    <dgm:cxn modelId="{FD0090B1-E3A3-4AF7-A567-0DF3721DEA79}" type="presParOf" srcId="{8B9C0FC9-E613-4CFD-86F1-4ABF670308E4}" destId="{966D7BC0-74EE-4C38-B223-224F9F67A0C1}" srcOrd="7" destOrd="0" presId="urn:microsoft.com/office/officeart/2005/8/layout/bProcess2"/>
    <dgm:cxn modelId="{D3416381-5749-436E-A6DB-79CB1A7F17D2}" type="presParOf" srcId="{8B9C0FC9-E613-4CFD-86F1-4ABF670308E4}" destId="{F9A3F5DB-FF71-4D80-BE3C-EB0C6F4A4998}" srcOrd="8" destOrd="0" presId="urn:microsoft.com/office/officeart/2005/8/layout/bProcess2"/>
    <dgm:cxn modelId="{8DEB33A6-A728-4E13-8BD4-66B48D70FCB4}" type="presParOf" srcId="{F9A3F5DB-FF71-4D80-BE3C-EB0C6F4A4998}" destId="{746170A3-21ED-475B-9AFC-838969ECDAEF}" srcOrd="0" destOrd="0" presId="urn:microsoft.com/office/officeart/2005/8/layout/bProcess2"/>
    <dgm:cxn modelId="{01C83CCA-A636-44C5-B7E6-E926A359F58F}" type="presParOf" srcId="{F9A3F5DB-FF71-4D80-BE3C-EB0C6F4A4998}" destId="{5874FC0C-0613-469D-B7EE-8FD0B2C9C0B9}" srcOrd="1" destOrd="0" presId="urn:microsoft.com/office/officeart/2005/8/layout/bProcess2"/>
    <dgm:cxn modelId="{57001C45-0B92-4E20-A300-C4ED3BA04456}" type="presParOf" srcId="{8B9C0FC9-E613-4CFD-86F1-4ABF670308E4}" destId="{6BEDD9EB-95F5-42B0-89E2-5B10E81A7A68}" srcOrd="9" destOrd="0" presId="urn:microsoft.com/office/officeart/2005/8/layout/bProcess2"/>
    <dgm:cxn modelId="{5E8B4C90-84BE-4BE1-A5F8-61D2E7CA73E3}" type="presParOf" srcId="{8B9C0FC9-E613-4CFD-86F1-4ABF670308E4}" destId="{E3B7BB55-ADE6-428A-A9D2-BE42B3ACAB7A}" srcOrd="10" destOrd="0" presId="urn:microsoft.com/office/officeart/2005/8/layout/bProcess2"/>
    <dgm:cxn modelId="{0E7EFB6D-683B-4A1D-B357-4A2FA9EFAE9D}" type="presParOf" srcId="{E3B7BB55-ADE6-428A-A9D2-BE42B3ACAB7A}" destId="{2992910B-19A3-477B-B159-7ADAA6941F20}" srcOrd="0" destOrd="0" presId="urn:microsoft.com/office/officeart/2005/8/layout/bProcess2"/>
    <dgm:cxn modelId="{CD42BDFB-904D-4C85-88E1-8F213381B7F8}" type="presParOf" srcId="{E3B7BB55-ADE6-428A-A9D2-BE42B3ACAB7A}" destId="{94756AD2-99CD-44D0-A4C1-67C84B0B92F4}" srcOrd="1" destOrd="0" presId="urn:microsoft.com/office/officeart/2005/8/layout/bProcess2"/>
    <dgm:cxn modelId="{153B9092-1752-4CCE-892C-38FA10721B58}" type="presParOf" srcId="{8B9C0FC9-E613-4CFD-86F1-4ABF670308E4}" destId="{C10CB413-053E-41CE-8673-DA1797101375}" srcOrd="11" destOrd="0" presId="urn:microsoft.com/office/officeart/2005/8/layout/bProcess2"/>
    <dgm:cxn modelId="{03434724-A7D0-442A-B151-3797E0C58E9F}" type="presParOf" srcId="{8B9C0FC9-E613-4CFD-86F1-4ABF670308E4}" destId="{42A91A51-1028-4F40-9FA1-76CCBBC6DE34}" srcOrd="12" destOrd="0" presId="urn:microsoft.com/office/officeart/2005/8/layout/bProcess2"/>
    <dgm:cxn modelId="{5708AFA0-6EF6-446A-A8D5-E3037C763541}" type="presParOf" srcId="{42A91A51-1028-4F40-9FA1-76CCBBC6DE34}" destId="{1A7812F3-10FE-4BA7-A12D-AA3E6C774DBE}" srcOrd="0" destOrd="0" presId="urn:microsoft.com/office/officeart/2005/8/layout/bProcess2"/>
    <dgm:cxn modelId="{B4AF8257-367F-44A4-8184-5114A880F90C}" type="presParOf" srcId="{42A91A51-1028-4F40-9FA1-76CCBBC6DE34}" destId="{9E83C998-41E8-444B-9335-2312D128C2AC}" srcOrd="1" destOrd="0" presId="urn:microsoft.com/office/officeart/2005/8/layout/bProcess2"/>
    <dgm:cxn modelId="{D617C5C5-36FA-4125-A0C6-41C8ED66FACC}" type="presParOf" srcId="{8B9C0FC9-E613-4CFD-86F1-4ABF670308E4}" destId="{8E37F804-B19D-4519-8D18-D998C17CD241}" srcOrd="13" destOrd="0" presId="urn:microsoft.com/office/officeart/2005/8/layout/bProcess2"/>
    <dgm:cxn modelId="{3FE88CC1-57ED-4A8C-825D-6E1BEACD62EA}" type="presParOf" srcId="{8B9C0FC9-E613-4CFD-86F1-4ABF670308E4}" destId="{2BCFB02C-A4D6-4311-AC3E-1641C131FD7F}" srcOrd="14"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A1F9907-F755-4029-B385-1F8D39AFB0A4}" type="doc">
      <dgm:prSet loTypeId="urn:microsoft.com/office/officeart/2005/8/layout/bProcess2" loCatId="process" qsTypeId="urn:microsoft.com/office/officeart/2005/8/quickstyle/simple1" qsCatId="simple" csTypeId="urn:microsoft.com/office/officeart/2005/8/colors/accent1_2" csCatId="accent1" phldr="1"/>
      <dgm:spPr/>
      <dgm:t>
        <a:bodyPr/>
        <a:lstStyle/>
        <a:p>
          <a:endParaRPr lang="en-IN"/>
        </a:p>
      </dgm:t>
    </dgm:pt>
    <dgm:pt modelId="{C4DE5B85-EBCF-4A40-B5DF-1BCF3B93724B}">
      <dgm:prSet phldrT="[Text]"/>
      <dgm:spPr/>
      <dgm:t>
        <a:bodyPr/>
        <a:lstStyle/>
        <a:p>
          <a:r>
            <a:rPr lang="en-IN" dirty="0">
              <a:latin typeface="Arial Rounded MT Bold" panose="020F0704030504030204" pitchFamily="34" charset="0"/>
            </a:rPr>
            <a:t>Log odds </a:t>
          </a:r>
        </a:p>
      </dgm:t>
    </dgm:pt>
    <dgm:pt modelId="{30AD7799-12F1-411A-9794-90C573B696D4}" type="parTrans" cxnId="{BB727FC4-A349-4988-875B-F4415372D136}">
      <dgm:prSet/>
      <dgm:spPr/>
      <dgm:t>
        <a:bodyPr/>
        <a:lstStyle/>
        <a:p>
          <a:endParaRPr lang="en-IN">
            <a:latin typeface="Arial Rounded MT Bold" panose="020F0704030504030204" pitchFamily="34" charset="0"/>
          </a:endParaRPr>
        </a:p>
      </dgm:t>
    </dgm:pt>
    <dgm:pt modelId="{CA35F32D-45EE-4AA3-AFB9-6A34FC379E3A}" type="sibTrans" cxnId="{BB727FC4-A349-4988-875B-F4415372D136}">
      <dgm:prSet/>
      <dgm:spPr/>
      <dgm:t>
        <a:bodyPr/>
        <a:lstStyle/>
        <a:p>
          <a:endParaRPr lang="en-IN">
            <a:latin typeface="Arial Rounded MT Bold" panose="020F0704030504030204" pitchFamily="34" charset="0"/>
          </a:endParaRPr>
        </a:p>
      </dgm:t>
    </dgm:pt>
    <dgm:pt modelId="{28CDD2C3-F29C-4970-8006-7CD7F12C8A6F}">
      <dgm:prSet phldrT="[Text]" custT="1"/>
      <dgm:spPr/>
      <dgm:t>
        <a:bodyPr/>
        <a:lstStyle/>
        <a:p>
          <a:r>
            <a:rPr lang="en-IN" sz="1200" dirty="0">
              <a:latin typeface="Arial Rounded MT Bold" panose="020F0704030504030204" pitchFamily="34" charset="0"/>
              <a:sym typeface="Wingdings" panose="05000000000000000000" pitchFamily="2" charset="2"/>
            </a:rPr>
            <a:t> Probability calculation</a:t>
          </a:r>
          <a:r>
            <a:rPr lang="en-IN" sz="1400" dirty="0">
              <a:latin typeface="Arial Rounded MT Bold" panose="020F0704030504030204" pitchFamily="34" charset="0"/>
              <a:sym typeface="Wingdings" panose="05000000000000000000" pitchFamily="2" charset="2"/>
            </a:rPr>
            <a:t> </a:t>
          </a:r>
          <a:endParaRPr lang="en-IN" sz="1200" dirty="0">
            <a:latin typeface="Arial Rounded MT Bold" panose="020F0704030504030204" pitchFamily="34" charset="0"/>
          </a:endParaRPr>
        </a:p>
      </dgm:t>
    </dgm:pt>
    <dgm:pt modelId="{A476D12D-23FB-4586-9D55-3C080A9CD9EF}" type="parTrans" cxnId="{29F63812-CBB0-43E1-B55F-D43C2831266E}">
      <dgm:prSet/>
      <dgm:spPr/>
      <dgm:t>
        <a:bodyPr/>
        <a:lstStyle/>
        <a:p>
          <a:endParaRPr lang="en-IN">
            <a:latin typeface="Arial Rounded MT Bold" panose="020F0704030504030204" pitchFamily="34" charset="0"/>
          </a:endParaRPr>
        </a:p>
      </dgm:t>
    </dgm:pt>
    <dgm:pt modelId="{2A2FCFD1-4BD7-45BF-BB3E-CCBC8DD7199A}" type="sibTrans" cxnId="{29F63812-CBB0-43E1-B55F-D43C2831266E}">
      <dgm:prSet/>
      <dgm:spPr/>
      <dgm:t>
        <a:bodyPr/>
        <a:lstStyle/>
        <a:p>
          <a:endParaRPr lang="en-IN">
            <a:latin typeface="Arial Rounded MT Bold" panose="020F0704030504030204" pitchFamily="34" charset="0"/>
          </a:endParaRPr>
        </a:p>
      </dgm:t>
    </dgm:pt>
    <dgm:pt modelId="{5694DECF-A887-4C93-BBA4-4930B5621951}">
      <dgm:prSet phldrT="[Text]" custT="1"/>
      <dgm:spPr/>
      <dgm:t>
        <a:bodyPr/>
        <a:lstStyle/>
        <a:p>
          <a:r>
            <a:rPr lang="en-IN" sz="1400" dirty="0">
              <a:latin typeface="Arial Rounded MT Bold" panose="020F0704030504030204" pitchFamily="34" charset="0"/>
            </a:rPr>
            <a:t>Construction of DT</a:t>
          </a:r>
        </a:p>
      </dgm:t>
    </dgm:pt>
    <dgm:pt modelId="{F991EDDC-E30A-40D5-B384-A91B8D8EAA7F}" type="parTrans" cxnId="{108D0D97-3A52-4774-8AA6-601D91EF405D}">
      <dgm:prSet/>
      <dgm:spPr/>
      <dgm:t>
        <a:bodyPr/>
        <a:lstStyle/>
        <a:p>
          <a:endParaRPr lang="en-IN">
            <a:latin typeface="Arial Rounded MT Bold" panose="020F0704030504030204" pitchFamily="34" charset="0"/>
          </a:endParaRPr>
        </a:p>
      </dgm:t>
    </dgm:pt>
    <dgm:pt modelId="{5E40F9CD-B6B5-4B7D-BF2A-6D84DD5DB0FB}" type="sibTrans" cxnId="{108D0D97-3A52-4774-8AA6-601D91EF405D}">
      <dgm:prSet/>
      <dgm:spPr/>
      <dgm:t>
        <a:bodyPr/>
        <a:lstStyle/>
        <a:p>
          <a:endParaRPr lang="en-IN">
            <a:latin typeface="Arial Rounded MT Bold" panose="020F0704030504030204" pitchFamily="34" charset="0"/>
          </a:endParaRPr>
        </a:p>
      </dgm:t>
    </dgm:pt>
    <dgm:pt modelId="{116DFFE3-4D0B-4B22-B1DD-A41E6390DC1A}">
      <dgm:prSet phldrT="[Text]"/>
      <dgm:spPr/>
      <dgm:t>
        <a:bodyPr/>
        <a:lstStyle/>
        <a:p>
          <a:r>
            <a:rPr lang="en-IN" dirty="0">
              <a:latin typeface="Arial Rounded MT Bold" panose="020F0704030504030204" pitchFamily="34" charset="0"/>
            </a:rPr>
            <a:t>DT pred probability</a:t>
          </a:r>
        </a:p>
      </dgm:t>
    </dgm:pt>
    <dgm:pt modelId="{F8F2CEA6-8BD2-4471-BF20-20884AF45EB1}" type="parTrans" cxnId="{A45FCA80-2657-41DB-AD73-946260A261EF}">
      <dgm:prSet/>
      <dgm:spPr/>
      <dgm:t>
        <a:bodyPr/>
        <a:lstStyle/>
        <a:p>
          <a:endParaRPr lang="en-IN">
            <a:latin typeface="Arial Rounded MT Bold" panose="020F0704030504030204" pitchFamily="34" charset="0"/>
          </a:endParaRPr>
        </a:p>
      </dgm:t>
    </dgm:pt>
    <dgm:pt modelId="{2A93939E-5A78-434C-B998-A54BDFAFCFEA}" type="sibTrans" cxnId="{A45FCA80-2657-41DB-AD73-946260A261EF}">
      <dgm:prSet/>
      <dgm:spPr/>
      <dgm:t>
        <a:bodyPr/>
        <a:lstStyle/>
        <a:p>
          <a:endParaRPr lang="en-IN">
            <a:latin typeface="Arial Rounded MT Bold" panose="020F0704030504030204" pitchFamily="34" charset="0"/>
          </a:endParaRPr>
        </a:p>
      </dgm:t>
    </dgm:pt>
    <dgm:pt modelId="{866FECD7-BEFD-4F22-85B1-8D8A584A0C91}">
      <dgm:prSet phldrT="[Text]"/>
      <dgm:spPr/>
      <dgm:t>
        <a:bodyPr/>
        <a:lstStyle/>
        <a:p>
          <a:br>
            <a:rPr lang="en-IN" dirty="0">
              <a:latin typeface="Arial Rounded MT Bold" panose="020F0704030504030204" pitchFamily="34" charset="0"/>
            </a:rPr>
          </a:br>
          <a:r>
            <a:rPr lang="en-IN" dirty="0">
              <a:latin typeface="Arial Rounded MT Bold" panose="020F0704030504030204" pitchFamily="34" charset="0"/>
              <a:sym typeface="Wingdings" panose="05000000000000000000" pitchFamily="2" charset="2"/>
            </a:rPr>
            <a:t>Residuals  R2</a:t>
          </a:r>
          <a:endParaRPr lang="en-IN" dirty="0">
            <a:latin typeface="Arial Rounded MT Bold" panose="020F0704030504030204" pitchFamily="34" charset="0"/>
          </a:endParaRPr>
        </a:p>
      </dgm:t>
    </dgm:pt>
    <dgm:pt modelId="{99C4D6D2-A489-452A-8DC1-CAF71B68AA4F}" type="parTrans" cxnId="{5D028C0B-FE39-4E30-A4DB-3CB2C7F93C72}">
      <dgm:prSet/>
      <dgm:spPr/>
      <dgm:t>
        <a:bodyPr/>
        <a:lstStyle/>
        <a:p>
          <a:endParaRPr lang="en-IN">
            <a:latin typeface="Arial Rounded MT Bold" panose="020F0704030504030204" pitchFamily="34" charset="0"/>
          </a:endParaRPr>
        </a:p>
      </dgm:t>
    </dgm:pt>
    <dgm:pt modelId="{B402191E-5B59-456F-A17C-6C31E305807F}" type="sibTrans" cxnId="{5D028C0B-FE39-4E30-A4DB-3CB2C7F93C72}">
      <dgm:prSet/>
      <dgm:spPr/>
      <dgm:t>
        <a:bodyPr/>
        <a:lstStyle/>
        <a:p>
          <a:endParaRPr lang="en-IN">
            <a:latin typeface="Arial Rounded MT Bold" panose="020F0704030504030204" pitchFamily="34" charset="0"/>
          </a:endParaRPr>
        </a:p>
      </dgm:t>
    </dgm:pt>
    <dgm:pt modelId="{5C8ED43A-3819-449D-8180-955574B3363B}">
      <dgm:prSet/>
      <dgm:spPr/>
      <dgm:t>
        <a:bodyPr/>
        <a:lstStyle/>
        <a:p>
          <a:r>
            <a:rPr lang="en-IN" dirty="0">
              <a:latin typeface="Arial Rounded MT Bold" panose="020F0704030504030204" pitchFamily="34" charset="0"/>
            </a:rPr>
            <a:t>Iteration continues</a:t>
          </a:r>
        </a:p>
      </dgm:t>
    </dgm:pt>
    <dgm:pt modelId="{746CBCA3-8242-451A-A3F6-04392BEBEE2E}" type="parTrans" cxnId="{4F2A945C-881C-4058-9D5F-8E9E063BBD40}">
      <dgm:prSet/>
      <dgm:spPr/>
      <dgm:t>
        <a:bodyPr/>
        <a:lstStyle/>
        <a:p>
          <a:endParaRPr lang="en-IN">
            <a:latin typeface="Arial Rounded MT Bold" panose="020F0704030504030204" pitchFamily="34" charset="0"/>
          </a:endParaRPr>
        </a:p>
      </dgm:t>
    </dgm:pt>
    <dgm:pt modelId="{5C7E3361-25B5-4B50-BA36-672FE211ABBE}" type="sibTrans" cxnId="{4F2A945C-881C-4058-9D5F-8E9E063BBD40}">
      <dgm:prSet/>
      <dgm:spPr/>
      <dgm:t>
        <a:bodyPr/>
        <a:lstStyle/>
        <a:p>
          <a:endParaRPr lang="en-IN">
            <a:latin typeface="Arial Rounded MT Bold" panose="020F0704030504030204" pitchFamily="34" charset="0"/>
          </a:endParaRPr>
        </a:p>
      </dgm:t>
    </dgm:pt>
    <dgm:pt modelId="{113AAEEA-2DA0-4C2F-887E-35AC62F5D185}">
      <dgm:prSet custT="1"/>
      <dgm:spPr/>
      <dgm:t>
        <a:bodyPr/>
        <a:lstStyle/>
        <a:p>
          <a:r>
            <a:rPr lang="en-IN" sz="1400" dirty="0">
              <a:latin typeface="Arial Rounded MT Bold" panose="020F0704030504030204" pitchFamily="34" charset="0"/>
            </a:rPr>
            <a:t>Calculate Residuals (R1)</a:t>
          </a:r>
        </a:p>
      </dgm:t>
    </dgm:pt>
    <dgm:pt modelId="{2810B2B5-B55B-41E8-9113-76840F826B4D}" type="parTrans" cxnId="{D185D8FE-B355-4146-83B0-9A0C76E42962}">
      <dgm:prSet/>
      <dgm:spPr/>
      <dgm:t>
        <a:bodyPr/>
        <a:lstStyle/>
        <a:p>
          <a:endParaRPr lang="en-IN">
            <a:latin typeface="Arial Rounded MT Bold" panose="020F0704030504030204" pitchFamily="34" charset="0"/>
          </a:endParaRPr>
        </a:p>
      </dgm:t>
    </dgm:pt>
    <dgm:pt modelId="{424F222C-7496-49D0-B169-1CE35224696A}" type="sibTrans" cxnId="{D185D8FE-B355-4146-83B0-9A0C76E42962}">
      <dgm:prSet/>
      <dgm:spPr/>
      <dgm:t>
        <a:bodyPr/>
        <a:lstStyle/>
        <a:p>
          <a:endParaRPr lang="en-IN">
            <a:latin typeface="Arial Rounded MT Bold" panose="020F0704030504030204" pitchFamily="34" charset="0"/>
          </a:endParaRPr>
        </a:p>
      </dgm:t>
    </dgm:pt>
    <dgm:pt modelId="{82A656AC-2DFD-463C-BAB9-02448C27B902}">
      <dgm:prSet/>
      <dgm:spPr/>
      <dgm:t>
        <a:bodyPr/>
        <a:lstStyle/>
        <a:p>
          <a:r>
            <a:rPr lang="en-IN">
              <a:latin typeface="Arial Rounded MT Bold" panose="020F0704030504030204" pitchFamily="34" charset="0"/>
            </a:rPr>
            <a:t>Classification</a:t>
          </a:r>
          <a:endParaRPr lang="en-IN" dirty="0">
            <a:latin typeface="Arial Rounded MT Bold" panose="020F0704030504030204" pitchFamily="34" charset="0"/>
          </a:endParaRPr>
        </a:p>
      </dgm:t>
    </dgm:pt>
    <dgm:pt modelId="{2070BC8D-3397-491F-B2C5-E092BA9E9B45}" type="parTrans" cxnId="{76E8B38C-48B1-4A78-B368-E6D177429663}">
      <dgm:prSet/>
      <dgm:spPr/>
      <dgm:t>
        <a:bodyPr/>
        <a:lstStyle/>
        <a:p>
          <a:endParaRPr lang="en-IN">
            <a:latin typeface="Arial Rounded MT Bold" panose="020F0704030504030204" pitchFamily="34" charset="0"/>
          </a:endParaRPr>
        </a:p>
      </dgm:t>
    </dgm:pt>
    <dgm:pt modelId="{AEEB776B-2659-438F-8CEF-616AF8513091}" type="sibTrans" cxnId="{76E8B38C-48B1-4A78-B368-E6D177429663}">
      <dgm:prSet/>
      <dgm:spPr/>
      <dgm:t>
        <a:bodyPr/>
        <a:lstStyle/>
        <a:p>
          <a:endParaRPr lang="en-IN">
            <a:latin typeface="Arial Rounded MT Bold" panose="020F0704030504030204" pitchFamily="34" charset="0"/>
          </a:endParaRPr>
        </a:p>
      </dgm:t>
    </dgm:pt>
    <dgm:pt modelId="{8B9C0FC9-E613-4CFD-86F1-4ABF670308E4}" type="pres">
      <dgm:prSet presAssocID="{BA1F9907-F755-4029-B385-1F8D39AFB0A4}" presName="diagram" presStyleCnt="0">
        <dgm:presLayoutVars>
          <dgm:dir/>
          <dgm:resizeHandles/>
        </dgm:presLayoutVars>
      </dgm:prSet>
      <dgm:spPr/>
    </dgm:pt>
    <dgm:pt modelId="{3367FC27-1CEC-4A9C-B1FC-C89B20E8520E}" type="pres">
      <dgm:prSet presAssocID="{82A656AC-2DFD-463C-BAB9-02448C27B902}" presName="firstNode" presStyleLbl="node1" presStyleIdx="0" presStyleCnt="8" custScaleX="133894" custScaleY="131977">
        <dgm:presLayoutVars>
          <dgm:bulletEnabled val="1"/>
        </dgm:presLayoutVars>
      </dgm:prSet>
      <dgm:spPr/>
    </dgm:pt>
    <dgm:pt modelId="{9C68E0A1-3473-465F-A2BA-47F7899AA993}" type="pres">
      <dgm:prSet presAssocID="{AEEB776B-2659-438F-8CEF-616AF8513091}" presName="sibTrans" presStyleLbl="sibTrans2D1" presStyleIdx="0" presStyleCnt="7"/>
      <dgm:spPr/>
    </dgm:pt>
    <dgm:pt modelId="{1C201B01-39F0-48D9-8D52-D3EDBCAF8D5A}" type="pres">
      <dgm:prSet presAssocID="{C4DE5B85-EBCF-4A40-B5DF-1BCF3B93724B}" presName="middleNode" presStyleCnt="0"/>
      <dgm:spPr/>
    </dgm:pt>
    <dgm:pt modelId="{497AA6E7-3252-44E8-9764-210543B08A9C}" type="pres">
      <dgm:prSet presAssocID="{C4DE5B85-EBCF-4A40-B5DF-1BCF3B93724B}" presName="padding" presStyleLbl="node1" presStyleIdx="0" presStyleCnt="8"/>
      <dgm:spPr/>
    </dgm:pt>
    <dgm:pt modelId="{2C4D81AE-367A-47F4-BAED-CDA531ACE8FF}" type="pres">
      <dgm:prSet presAssocID="{C4DE5B85-EBCF-4A40-B5DF-1BCF3B93724B}" presName="shape" presStyleLbl="node1" presStyleIdx="1" presStyleCnt="8">
        <dgm:presLayoutVars>
          <dgm:bulletEnabled val="1"/>
        </dgm:presLayoutVars>
      </dgm:prSet>
      <dgm:spPr/>
    </dgm:pt>
    <dgm:pt modelId="{F57377FF-5B7E-4E3B-BB9C-7BBE69CEC6F2}" type="pres">
      <dgm:prSet presAssocID="{CA35F32D-45EE-4AA3-AFB9-6A34FC379E3A}" presName="sibTrans" presStyleLbl="sibTrans2D1" presStyleIdx="1" presStyleCnt="7"/>
      <dgm:spPr/>
    </dgm:pt>
    <dgm:pt modelId="{E2D7EDF3-7F2E-496A-8739-786DCF3CEAA0}" type="pres">
      <dgm:prSet presAssocID="{28CDD2C3-F29C-4970-8006-7CD7F12C8A6F}" presName="middleNode" presStyleCnt="0"/>
      <dgm:spPr/>
    </dgm:pt>
    <dgm:pt modelId="{D59AC9EC-BDAB-4B6C-ACC1-F2EBBCB2ED84}" type="pres">
      <dgm:prSet presAssocID="{28CDD2C3-F29C-4970-8006-7CD7F12C8A6F}" presName="padding" presStyleLbl="node1" presStyleIdx="1" presStyleCnt="8"/>
      <dgm:spPr/>
    </dgm:pt>
    <dgm:pt modelId="{ECD9FC48-0093-4E23-84A5-CBDC94310EB1}" type="pres">
      <dgm:prSet presAssocID="{28CDD2C3-F29C-4970-8006-7CD7F12C8A6F}" presName="shape" presStyleLbl="node1" presStyleIdx="2" presStyleCnt="8" custScaleX="145582" custScaleY="148504">
        <dgm:presLayoutVars>
          <dgm:bulletEnabled val="1"/>
        </dgm:presLayoutVars>
      </dgm:prSet>
      <dgm:spPr/>
    </dgm:pt>
    <dgm:pt modelId="{CAB69F32-3AA8-42E8-AF07-5A241CDAFFCB}" type="pres">
      <dgm:prSet presAssocID="{2A2FCFD1-4BD7-45BF-BB3E-CCBC8DD7199A}" presName="sibTrans" presStyleLbl="sibTrans2D1" presStyleIdx="2" presStyleCnt="7"/>
      <dgm:spPr/>
    </dgm:pt>
    <dgm:pt modelId="{9FC7F5BB-59CD-4CF4-A983-768A1BA65AC9}" type="pres">
      <dgm:prSet presAssocID="{113AAEEA-2DA0-4C2F-887E-35AC62F5D185}" presName="middleNode" presStyleCnt="0"/>
      <dgm:spPr/>
    </dgm:pt>
    <dgm:pt modelId="{1E1851DD-1CC4-487B-9095-C3B31E8FECB0}" type="pres">
      <dgm:prSet presAssocID="{113AAEEA-2DA0-4C2F-887E-35AC62F5D185}" presName="padding" presStyleLbl="node1" presStyleIdx="2" presStyleCnt="8"/>
      <dgm:spPr/>
    </dgm:pt>
    <dgm:pt modelId="{09F60AB2-AFA8-4BE7-B4F9-544DF2B3AAEE}" type="pres">
      <dgm:prSet presAssocID="{113AAEEA-2DA0-4C2F-887E-35AC62F5D185}" presName="shape" presStyleLbl="node1" presStyleIdx="3" presStyleCnt="8" custScaleX="155875" custScaleY="159056">
        <dgm:presLayoutVars>
          <dgm:bulletEnabled val="1"/>
        </dgm:presLayoutVars>
      </dgm:prSet>
      <dgm:spPr/>
    </dgm:pt>
    <dgm:pt modelId="{966D7BC0-74EE-4C38-B223-224F9F67A0C1}" type="pres">
      <dgm:prSet presAssocID="{424F222C-7496-49D0-B169-1CE35224696A}" presName="sibTrans" presStyleLbl="sibTrans2D1" presStyleIdx="3" presStyleCnt="7"/>
      <dgm:spPr/>
    </dgm:pt>
    <dgm:pt modelId="{F9A3F5DB-FF71-4D80-BE3C-EB0C6F4A4998}" type="pres">
      <dgm:prSet presAssocID="{5694DECF-A887-4C93-BBA4-4930B5621951}" presName="middleNode" presStyleCnt="0"/>
      <dgm:spPr/>
    </dgm:pt>
    <dgm:pt modelId="{746170A3-21ED-475B-9AFC-838969ECDAEF}" type="pres">
      <dgm:prSet presAssocID="{5694DECF-A887-4C93-BBA4-4930B5621951}" presName="padding" presStyleLbl="node1" presStyleIdx="3" presStyleCnt="8"/>
      <dgm:spPr/>
    </dgm:pt>
    <dgm:pt modelId="{5874FC0C-0613-469D-B7EE-8FD0B2C9C0B9}" type="pres">
      <dgm:prSet presAssocID="{5694DECF-A887-4C93-BBA4-4930B5621951}" presName="shape" presStyleLbl="node1" presStyleIdx="4" presStyleCnt="8" custScaleX="158751" custScaleY="149635">
        <dgm:presLayoutVars>
          <dgm:bulletEnabled val="1"/>
        </dgm:presLayoutVars>
      </dgm:prSet>
      <dgm:spPr/>
    </dgm:pt>
    <dgm:pt modelId="{6BEDD9EB-95F5-42B0-89E2-5B10E81A7A68}" type="pres">
      <dgm:prSet presAssocID="{5E40F9CD-B6B5-4B7D-BF2A-6D84DD5DB0FB}" presName="sibTrans" presStyleLbl="sibTrans2D1" presStyleIdx="4" presStyleCnt="7"/>
      <dgm:spPr/>
    </dgm:pt>
    <dgm:pt modelId="{E3B7BB55-ADE6-428A-A9D2-BE42B3ACAB7A}" type="pres">
      <dgm:prSet presAssocID="{116DFFE3-4D0B-4B22-B1DD-A41E6390DC1A}" presName="middleNode" presStyleCnt="0"/>
      <dgm:spPr/>
    </dgm:pt>
    <dgm:pt modelId="{2992910B-19A3-477B-B159-7ADAA6941F20}" type="pres">
      <dgm:prSet presAssocID="{116DFFE3-4D0B-4B22-B1DD-A41E6390DC1A}" presName="padding" presStyleLbl="node1" presStyleIdx="4" presStyleCnt="8"/>
      <dgm:spPr/>
    </dgm:pt>
    <dgm:pt modelId="{94756AD2-99CD-44D0-A4C1-67C84B0B92F4}" type="pres">
      <dgm:prSet presAssocID="{116DFFE3-4D0B-4B22-B1DD-A41E6390DC1A}" presName="shape" presStyleLbl="node1" presStyleIdx="5" presStyleCnt="8" custScaleX="143718" custScaleY="143992">
        <dgm:presLayoutVars>
          <dgm:bulletEnabled val="1"/>
        </dgm:presLayoutVars>
      </dgm:prSet>
      <dgm:spPr/>
    </dgm:pt>
    <dgm:pt modelId="{C10CB413-053E-41CE-8673-DA1797101375}" type="pres">
      <dgm:prSet presAssocID="{2A93939E-5A78-434C-B998-A54BDFAFCFEA}" presName="sibTrans" presStyleLbl="sibTrans2D1" presStyleIdx="5" presStyleCnt="7"/>
      <dgm:spPr/>
    </dgm:pt>
    <dgm:pt modelId="{42A91A51-1028-4F40-9FA1-76CCBBC6DE34}" type="pres">
      <dgm:prSet presAssocID="{866FECD7-BEFD-4F22-85B1-8D8A584A0C91}" presName="middleNode" presStyleCnt="0"/>
      <dgm:spPr/>
    </dgm:pt>
    <dgm:pt modelId="{1A7812F3-10FE-4BA7-A12D-AA3E6C774DBE}" type="pres">
      <dgm:prSet presAssocID="{866FECD7-BEFD-4F22-85B1-8D8A584A0C91}" presName="padding" presStyleLbl="node1" presStyleIdx="5" presStyleCnt="8"/>
      <dgm:spPr/>
    </dgm:pt>
    <dgm:pt modelId="{9E83C998-41E8-444B-9335-2312D128C2AC}" type="pres">
      <dgm:prSet presAssocID="{866FECD7-BEFD-4F22-85B1-8D8A584A0C91}" presName="shape" presStyleLbl="node1" presStyleIdx="6" presStyleCnt="8" custScaleX="138841" custScaleY="141469">
        <dgm:presLayoutVars>
          <dgm:bulletEnabled val="1"/>
        </dgm:presLayoutVars>
      </dgm:prSet>
      <dgm:spPr/>
    </dgm:pt>
    <dgm:pt modelId="{8E37F804-B19D-4519-8D18-D998C17CD241}" type="pres">
      <dgm:prSet presAssocID="{B402191E-5B59-456F-A17C-6C31E305807F}" presName="sibTrans" presStyleLbl="sibTrans2D1" presStyleIdx="6" presStyleCnt="7"/>
      <dgm:spPr/>
    </dgm:pt>
    <dgm:pt modelId="{2BCFB02C-A4D6-4311-AC3E-1641C131FD7F}" type="pres">
      <dgm:prSet presAssocID="{5C8ED43A-3819-449D-8180-955574B3363B}" presName="lastNode" presStyleLbl="node1" presStyleIdx="7" presStyleCnt="8">
        <dgm:presLayoutVars>
          <dgm:bulletEnabled val="1"/>
        </dgm:presLayoutVars>
      </dgm:prSet>
      <dgm:spPr/>
    </dgm:pt>
  </dgm:ptLst>
  <dgm:cxnLst>
    <dgm:cxn modelId="{5D028C0B-FE39-4E30-A4DB-3CB2C7F93C72}" srcId="{BA1F9907-F755-4029-B385-1F8D39AFB0A4}" destId="{866FECD7-BEFD-4F22-85B1-8D8A584A0C91}" srcOrd="6" destOrd="0" parTransId="{99C4D6D2-A489-452A-8DC1-CAF71B68AA4F}" sibTransId="{B402191E-5B59-456F-A17C-6C31E305807F}"/>
    <dgm:cxn modelId="{29F63812-CBB0-43E1-B55F-D43C2831266E}" srcId="{BA1F9907-F755-4029-B385-1F8D39AFB0A4}" destId="{28CDD2C3-F29C-4970-8006-7CD7F12C8A6F}" srcOrd="2" destOrd="0" parTransId="{A476D12D-23FB-4586-9D55-3C080A9CD9EF}" sibTransId="{2A2FCFD1-4BD7-45BF-BB3E-CCBC8DD7199A}"/>
    <dgm:cxn modelId="{BC63A612-3D2A-4C44-A8C3-A925AA39C6C9}" type="presOf" srcId="{28CDD2C3-F29C-4970-8006-7CD7F12C8A6F}" destId="{ECD9FC48-0093-4E23-84A5-CBDC94310EB1}" srcOrd="0" destOrd="0" presId="urn:microsoft.com/office/officeart/2005/8/layout/bProcess2"/>
    <dgm:cxn modelId="{91730C22-9A0E-4818-BDAA-39BF414EE2A3}" type="presOf" srcId="{CA35F32D-45EE-4AA3-AFB9-6A34FC379E3A}" destId="{F57377FF-5B7E-4E3B-BB9C-7BBE69CEC6F2}" srcOrd="0" destOrd="0" presId="urn:microsoft.com/office/officeart/2005/8/layout/bProcess2"/>
    <dgm:cxn modelId="{B22E2128-17DC-4129-B595-03B8898AFC30}" type="presOf" srcId="{5C8ED43A-3819-449D-8180-955574B3363B}" destId="{2BCFB02C-A4D6-4311-AC3E-1641C131FD7F}" srcOrd="0" destOrd="0" presId="urn:microsoft.com/office/officeart/2005/8/layout/bProcess2"/>
    <dgm:cxn modelId="{70B6A92B-C9BB-4ACD-95DE-4BD29ABB2356}" type="presOf" srcId="{866FECD7-BEFD-4F22-85B1-8D8A584A0C91}" destId="{9E83C998-41E8-444B-9335-2312D128C2AC}" srcOrd="0" destOrd="0" presId="urn:microsoft.com/office/officeart/2005/8/layout/bProcess2"/>
    <dgm:cxn modelId="{20978C2F-8172-4EA7-BCC7-7B3E49A22830}" type="presOf" srcId="{C4DE5B85-EBCF-4A40-B5DF-1BCF3B93724B}" destId="{2C4D81AE-367A-47F4-BAED-CDA531ACE8FF}" srcOrd="0" destOrd="0" presId="urn:microsoft.com/office/officeart/2005/8/layout/bProcess2"/>
    <dgm:cxn modelId="{DEA8E332-BF80-406D-8514-3C2EE26F5F46}" type="presOf" srcId="{424F222C-7496-49D0-B169-1CE35224696A}" destId="{966D7BC0-74EE-4C38-B223-224F9F67A0C1}" srcOrd="0" destOrd="0" presId="urn:microsoft.com/office/officeart/2005/8/layout/bProcess2"/>
    <dgm:cxn modelId="{E9F1833B-A5A2-424A-B5F4-7F39E9A4B1F3}" type="presOf" srcId="{5694DECF-A887-4C93-BBA4-4930B5621951}" destId="{5874FC0C-0613-469D-B7EE-8FD0B2C9C0B9}" srcOrd="0" destOrd="0" presId="urn:microsoft.com/office/officeart/2005/8/layout/bProcess2"/>
    <dgm:cxn modelId="{93CE2640-7C77-4CA3-831F-F4BBC2F816FE}" type="presOf" srcId="{82A656AC-2DFD-463C-BAB9-02448C27B902}" destId="{3367FC27-1CEC-4A9C-B1FC-C89B20E8520E}" srcOrd="0" destOrd="0" presId="urn:microsoft.com/office/officeart/2005/8/layout/bProcess2"/>
    <dgm:cxn modelId="{4F2A945C-881C-4058-9D5F-8E9E063BBD40}" srcId="{BA1F9907-F755-4029-B385-1F8D39AFB0A4}" destId="{5C8ED43A-3819-449D-8180-955574B3363B}" srcOrd="7" destOrd="0" parTransId="{746CBCA3-8242-451A-A3F6-04392BEBEE2E}" sibTransId="{5C7E3361-25B5-4B50-BA36-672FE211ABBE}"/>
    <dgm:cxn modelId="{C28DAF42-B398-4146-887A-1B49AD4E2DEE}" type="presOf" srcId="{113AAEEA-2DA0-4C2F-887E-35AC62F5D185}" destId="{09F60AB2-AFA8-4BE7-B4F9-544DF2B3AAEE}" srcOrd="0" destOrd="0" presId="urn:microsoft.com/office/officeart/2005/8/layout/bProcess2"/>
    <dgm:cxn modelId="{5506DE4F-B7B3-4283-B76E-DD0238EDCF2B}" type="presOf" srcId="{BA1F9907-F755-4029-B385-1F8D39AFB0A4}" destId="{8B9C0FC9-E613-4CFD-86F1-4ABF670308E4}" srcOrd="0" destOrd="0" presId="urn:microsoft.com/office/officeart/2005/8/layout/bProcess2"/>
    <dgm:cxn modelId="{A45FCA80-2657-41DB-AD73-946260A261EF}" srcId="{BA1F9907-F755-4029-B385-1F8D39AFB0A4}" destId="{116DFFE3-4D0B-4B22-B1DD-A41E6390DC1A}" srcOrd="5" destOrd="0" parTransId="{F8F2CEA6-8BD2-4471-BF20-20884AF45EB1}" sibTransId="{2A93939E-5A78-434C-B998-A54BDFAFCFEA}"/>
    <dgm:cxn modelId="{76E8B38C-48B1-4A78-B368-E6D177429663}" srcId="{BA1F9907-F755-4029-B385-1F8D39AFB0A4}" destId="{82A656AC-2DFD-463C-BAB9-02448C27B902}" srcOrd="0" destOrd="0" parTransId="{2070BC8D-3397-491F-B2C5-E092BA9E9B45}" sibTransId="{AEEB776B-2659-438F-8CEF-616AF8513091}"/>
    <dgm:cxn modelId="{108D0D97-3A52-4774-8AA6-601D91EF405D}" srcId="{BA1F9907-F755-4029-B385-1F8D39AFB0A4}" destId="{5694DECF-A887-4C93-BBA4-4930B5621951}" srcOrd="4" destOrd="0" parTransId="{F991EDDC-E30A-40D5-B384-A91B8D8EAA7F}" sibTransId="{5E40F9CD-B6B5-4B7D-BF2A-6D84DD5DB0FB}"/>
    <dgm:cxn modelId="{0B9870A6-32D3-4256-9296-8EEE0DD7444F}" type="presOf" srcId="{116DFFE3-4D0B-4B22-B1DD-A41E6390DC1A}" destId="{94756AD2-99CD-44D0-A4C1-67C84B0B92F4}" srcOrd="0" destOrd="0" presId="urn:microsoft.com/office/officeart/2005/8/layout/bProcess2"/>
    <dgm:cxn modelId="{A80008AD-0E30-4C33-B2E5-F8194DEFD92F}" type="presOf" srcId="{AEEB776B-2659-438F-8CEF-616AF8513091}" destId="{9C68E0A1-3473-465F-A2BA-47F7899AA993}" srcOrd="0" destOrd="0" presId="urn:microsoft.com/office/officeart/2005/8/layout/bProcess2"/>
    <dgm:cxn modelId="{64F528B2-A919-4262-ABBE-EC99FEAC50F1}" type="presOf" srcId="{2A93939E-5A78-434C-B998-A54BDFAFCFEA}" destId="{C10CB413-053E-41CE-8673-DA1797101375}" srcOrd="0" destOrd="0" presId="urn:microsoft.com/office/officeart/2005/8/layout/bProcess2"/>
    <dgm:cxn modelId="{FDAC43B6-5A7E-40FA-8CDF-E3A636447E5C}" type="presOf" srcId="{B402191E-5B59-456F-A17C-6C31E305807F}" destId="{8E37F804-B19D-4519-8D18-D998C17CD241}" srcOrd="0" destOrd="0" presId="urn:microsoft.com/office/officeart/2005/8/layout/bProcess2"/>
    <dgm:cxn modelId="{D11DD4BC-BB63-4A47-943A-A9B1BE4DE2B1}" type="presOf" srcId="{2A2FCFD1-4BD7-45BF-BB3E-CCBC8DD7199A}" destId="{CAB69F32-3AA8-42E8-AF07-5A241CDAFFCB}" srcOrd="0" destOrd="0" presId="urn:microsoft.com/office/officeart/2005/8/layout/bProcess2"/>
    <dgm:cxn modelId="{BB727FC4-A349-4988-875B-F4415372D136}" srcId="{BA1F9907-F755-4029-B385-1F8D39AFB0A4}" destId="{C4DE5B85-EBCF-4A40-B5DF-1BCF3B93724B}" srcOrd="1" destOrd="0" parTransId="{30AD7799-12F1-411A-9794-90C573B696D4}" sibTransId="{CA35F32D-45EE-4AA3-AFB9-6A34FC379E3A}"/>
    <dgm:cxn modelId="{2C1458CD-A4A9-4EE0-8402-196000726BB5}" type="presOf" srcId="{5E40F9CD-B6B5-4B7D-BF2A-6D84DD5DB0FB}" destId="{6BEDD9EB-95F5-42B0-89E2-5B10E81A7A68}" srcOrd="0" destOrd="0" presId="urn:microsoft.com/office/officeart/2005/8/layout/bProcess2"/>
    <dgm:cxn modelId="{D185D8FE-B355-4146-83B0-9A0C76E42962}" srcId="{BA1F9907-F755-4029-B385-1F8D39AFB0A4}" destId="{113AAEEA-2DA0-4C2F-887E-35AC62F5D185}" srcOrd="3" destOrd="0" parTransId="{2810B2B5-B55B-41E8-9113-76840F826B4D}" sibTransId="{424F222C-7496-49D0-B169-1CE35224696A}"/>
    <dgm:cxn modelId="{613A1D76-5866-4D63-BC46-D905056CE9E1}" type="presParOf" srcId="{8B9C0FC9-E613-4CFD-86F1-4ABF670308E4}" destId="{3367FC27-1CEC-4A9C-B1FC-C89B20E8520E}" srcOrd="0" destOrd="0" presId="urn:microsoft.com/office/officeart/2005/8/layout/bProcess2"/>
    <dgm:cxn modelId="{3A916DEE-B5F5-4091-950A-36B0FB2D5A15}" type="presParOf" srcId="{8B9C0FC9-E613-4CFD-86F1-4ABF670308E4}" destId="{9C68E0A1-3473-465F-A2BA-47F7899AA993}" srcOrd="1" destOrd="0" presId="urn:microsoft.com/office/officeart/2005/8/layout/bProcess2"/>
    <dgm:cxn modelId="{63AABEE7-D378-4A53-86F9-2B0060AE5509}" type="presParOf" srcId="{8B9C0FC9-E613-4CFD-86F1-4ABF670308E4}" destId="{1C201B01-39F0-48D9-8D52-D3EDBCAF8D5A}" srcOrd="2" destOrd="0" presId="urn:microsoft.com/office/officeart/2005/8/layout/bProcess2"/>
    <dgm:cxn modelId="{949D92DC-1E8A-426A-9E28-B6F95070643D}" type="presParOf" srcId="{1C201B01-39F0-48D9-8D52-D3EDBCAF8D5A}" destId="{497AA6E7-3252-44E8-9764-210543B08A9C}" srcOrd="0" destOrd="0" presId="urn:microsoft.com/office/officeart/2005/8/layout/bProcess2"/>
    <dgm:cxn modelId="{E15573F1-DEB8-4E96-B452-07C7D4240B04}" type="presParOf" srcId="{1C201B01-39F0-48D9-8D52-D3EDBCAF8D5A}" destId="{2C4D81AE-367A-47F4-BAED-CDA531ACE8FF}" srcOrd="1" destOrd="0" presId="urn:microsoft.com/office/officeart/2005/8/layout/bProcess2"/>
    <dgm:cxn modelId="{47F56900-B177-4DFB-8F8D-12727F25F48A}" type="presParOf" srcId="{8B9C0FC9-E613-4CFD-86F1-4ABF670308E4}" destId="{F57377FF-5B7E-4E3B-BB9C-7BBE69CEC6F2}" srcOrd="3" destOrd="0" presId="urn:microsoft.com/office/officeart/2005/8/layout/bProcess2"/>
    <dgm:cxn modelId="{0F843179-6A9D-45E3-B3E4-C79C08DF7FAB}" type="presParOf" srcId="{8B9C0FC9-E613-4CFD-86F1-4ABF670308E4}" destId="{E2D7EDF3-7F2E-496A-8739-786DCF3CEAA0}" srcOrd="4" destOrd="0" presId="urn:microsoft.com/office/officeart/2005/8/layout/bProcess2"/>
    <dgm:cxn modelId="{8E843CB9-2EC6-43AC-9FE3-061E73ACF266}" type="presParOf" srcId="{E2D7EDF3-7F2E-496A-8739-786DCF3CEAA0}" destId="{D59AC9EC-BDAB-4B6C-ACC1-F2EBBCB2ED84}" srcOrd="0" destOrd="0" presId="urn:microsoft.com/office/officeart/2005/8/layout/bProcess2"/>
    <dgm:cxn modelId="{B416FC0E-9CFE-40C9-9D2B-EF8F33DD1C04}" type="presParOf" srcId="{E2D7EDF3-7F2E-496A-8739-786DCF3CEAA0}" destId="{ECD9FC48-0093-4E23-84A5-CBDC94310EB1}" srcOrd="1" destOrd="0" presId="urn:microsoft.com/office/officeart/2005/8/layout/bProcess2"/>
    <dgm:cxn modelId="{533270C7-793B-4E39-A7CD-A2E553E0B48B}" type="presParOf" srcId="{8B9C0FC9-E613-4CFD-86F1-4ABF670308E4}" destId="{CAB69F32-3AA8-42E8-AF07-5A241CDAFFCB}" srcOrd="5" destOrd="0" presId="urn:microsoft.com/office/officeart/2005/8/layout/bProcess2"/>
    <dgm:cxn modelId="{954998F9-18CE-4B60-A6A8-9FD3CF9DE8E6}" type="presParOf" srcId="{8B9C0FC9-E613-4CFD-86F1-4ABF670308E4}" destId="{9FC7F5BB-59CD-4CF4-A983-768A1BA65AC9}" srcOrd="6" destOrd="0" presId="urn:microsoft.com/office/officeart/2005/8/layout/bProcess2"/>
    <dgm:cxn modelId="{DBC1696B-2BB1-427B-92E9-7E51609CA04F}" type="presParOf" srcId="{9FC7F5BB-59CD-4CF4-A983-768A1BA65AC9}" destId="{1E1851DD-1CC4-487B-9095-C3B31E8FECB0}" srcOrd="0" destOrd="0" presId="urn:microsoft.com/office/officeart/2005/8/layout/bProcess2"/>
    <dgm:cxn modelId="{0FFCB90A-E01D-4866-8ED9-CCEEED6095C0}" type="presParOf" srcId="{9FC7F5BB-59CD-4CF4-A983-768A1BA65AC9}" destId="{09F60AB2-AFA8-4BE7-B4F9-544DF2B3AAEE}" srcOrd="1" destOrd="0" presId="urn:microsoft.com/office/officeart/2005/8/layout/bProcess2"/>
    <dgm:cxn modelId="{FD0090B1-E3A3-4AF7-A567-0DF3721DEA79}" type="presParOf" srcId="{8B9C0FC9-E613-4CFD-86F1-4ABF670308E4}" destId="{966D7BC0-74EE-4C38-B223-224F9F67A0C1}" srcOrd="7" destOrd="0" presId="urn:microsoft.com/office/officeart/2005/8/layout/bProcess2"/>
    <dgm:cxn modelId="{D3416381-5749-436E-A6DB-79CB1A7F17D2}" type="presParOf" srcId="{8B9C0FC9-E613-4CFD-86F1-4ABF670308E4}" destId="{F9A3F5DB-FF71-4D80-BE3C-EB0C6F4A4998}" srcOrd="8" destOrd="0" presId="urn:microsoft.com/office/officeart/2005/8/layout/bProcess2"/>
    <dgm:cxn modelId="{8DEB33A6-A728-4E13-8BD4-66B48D70FCB4}" type="presParOf" srcId="{F9A3F5DB-FF71-4D80-BE3C-EB0C6F4A4998}" destId="{746170A3-21ED-475B-9AFC-838969ECDAEF}" srcOrd="0" destOrd="0" presId="urn:microsoft.com/office/officeart/2005/8/layout/bProcess2"/>
    <dgm:cxn modelId="{01C83CCA-A636-44C5-B7E6-E926A359F58F}" type="presParOf" srcId="{F9A3F5DB-FF71-4D80-BE3C-EB0C6F4A4998}" destId="{5874FC0C-0613-469D-B7EE-8FD0B2C9C0B9}" srcOrd="1" destOrd="0" presId="urn:microsoft.com/office/officeart/2005/8/layout/bProcess2"/>
    <dgm:cxn modelId="{57001C45-0B92-4E20-A300-C4ED3BA04456}" type="presParOf" srcId="{8B9C0FC9-E613-4CFD-86F1-4ABF670308E4}" destId="{6BEDD9EB-95F5-42B0-89E2-5B10E81A7A68}" srcOrd="9" destOrd="0" presId="urn:microsoft.com/office/officeart/2005/8/layout/bProcess2"/>
    <dgm:cxn modelId="{5E8B4C90-84BE-4BE1-A5F8-61D2E7CA73E3}" type="presParOf" srcId="{8B9C0FC9-E613-4CFD-86F1-4ABF670308E4}" destId="{E3B7BB55-ADE6-428A-A9D2-BE42B3ACAB7A}" srcOrd="10" destOrd="0" presId="urn:microsoft.com/office/officeart/2005/8/layout/bProcess2"/>
    <dgm:cxn modelId="{0E7EFB6D-683B-4A1D-B357-4A2FA9EFAE9D}" type="presParOf" srcId="{E3B7BB55-ADE6-428A-A9D2-BE42B3ACAB7A}" destId="{2992910B-19A3-477B-B159-7ADAA6941F20}" srcOrd="0" destOrd="0" presId="urn:microsoft.com/office/officeart/2005/8/layout/bProcess2"/>
    <dgm:cxn modelId="{CD42BDFB-904D-4C85-88E1-8F213381B7F8}" type="presParOf" srcId="{E3B7BB55-ADE6-428A-A9D2-BE42B3ACAB7A}" destId="{94756AD2-99CD-44D0-A4C1-67C84B0B92F4}" srcOrd="1" destOrd="0" presId="urn:microsoft.com/office/officeart/2005/8/layout/bProcess2"/>
    <dgm:cxn modelId="{153B9092-1752-4CCE-892C-38FA10721B58}" type="presParOf" srcId="{8B9C0FC9-E613-4CFD-86F1-4ABF670308E4}" destId="{C10CB413-053E-41CE-8673-DA1797101375}" srcOrd="11" destOrd="0" presId="urn:microsoft.com/office/officeart/2005/8/layout/bProcess2"/>
    <dgm:cxn modelId="{03434724-A7D0-442A-B151-3797E0C58E9F}" type="presParOf" srcId="{8B9C0FC9-E613-4CFD-86F1-4ABF670308E4}" destId="{42A91A51-1028-4F40-9FA1-76CCBBC6DE34}" srcOrd="12" destOrd="0" presId="urn:microsoft.com/office/officeart/2005/8/layout/bProcess2"/>
    <dgm:cxn modelId="{5708AFA0-6EF6-446A-A8D5-E3037C763541}" type="presParOf" srcId="{42A91A51-1028-4F40-9FA1-76CCBBC6DE34}" destId="{1A7812F3-10FE-4BA7-A12D-AA3E6C774DBE}" srcOrd="0" destOrd="0" presId="urn:microsoft.com/office/officeart/2005/8/layout/bProcess2"/>
    <dgm:cxn modelId="{B4AF8257-367F-44A4-8184-5114A880F90C}" type="presParOf" srcId="{42A91A51-1028-4F40-9FA1-76CCBBC6DE34}" destId="{9E83C998-41E8-444B-9335-2312D128C2AC}" srcOrd="1" destOrd="0" presId="urn:microsoft.com/office/officeart/2005/8/layout/bProcess2"/>
    <dgm:cxn modelId="{D617C5C5-36FA-4125-A0C6-41C8ED66FACC}" type="presParOf" srcId="{8B9C0FC9-E613-4CFD-86F1-4ABF670308E4}" destId="{8E37F804-B19D-4519-8D18-D998C17CD241}" srcOrd="13" destOrd="0" presId="urn:microsoft.com/office/officeart/2005/8/layout/bProcess2"/>
    <dgm:cxn modelId="{3FE88CC1-57ED-4A8C-825D-6E1BEACD62EA}" type="presParOf" srcId="{8B9C0FC9-E613-4CFD-86F1-4ABF670308E4}" destId="{2BCFB02C-A4D6-4311-AC3E-1641C131FD7F}" srcOrd="14" destOrd="0" presId="urn:microsoft.com/office/officeart/2005/8/layout/b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BA5C056-EECA-4A20-856B-175C0EC24C60}" type="doc">
      <dgm:prSet loTypeId="urn:diagrams.loki3.com/VaryingWidthList" loCatId="list" qsTypeId="urn:microsoft.com/office/officeart/2005/8/quickstyle/simple1" qsCatId="simple" csTypeId="urn:microsoft.com/office/officeart/2005/8/colors/accent1_2" csCatId="accent1" phldr="1"/>
      <dgm:spPr/>
    </dgm:pt>
    <dgm:pt modelId="{B77F38F8-C26B-4FB0-883B-C4151C0AB86B}">
      <dgm:prSet phldrT="[Text]" custT="1"/>
      <dgm:spPr/>
      <dgm:t>
        <a:bodyPr/>
        <a:lstStyle/>
        <a:p>
          <a:pPr algn="l"/>
          <a:r>
            <a:rPr lang="en-IN" sz="2400" b="1" dirty="0">
              <a:latin typeface="Times New Roman" panose="02020603050405020304" pitchFamily="18" charset="0"/>
              <a:cs typeface="Times New Roman" panose="02020603050405020304" pitchFamily="18" charset="0"/>
            </a:rPr>
            <a:t>Support vectors</a:t>
          </a:r>
        </a:p>
        <a:p>
          <a:pPr algn="l"/>
          <a:r>
            <a:rPr lang="en-IN" sz="2000" b="0" dirty="0">
              <a:latin typeface="Times New Roman" panose="02020603050405020304" pitchFamily="18" charset="0"/>
              <a:cs typeface="Times New Roman" panose="02020603050405020304" pitchFamily="18" charset="0"/>
            </a:rPr>
            <a:t>The points which are passing through the marginal hyperplanes</a:t>
          </a:r>
        </a:p>
      </dgm:t>
    </dgm:pt>
    <dgm:pt modelId="{05BCA563-FEE5-4B7A-BD37-C14A9C3B0681}" type="parTrans" cxnId="{5FE6A01F-AADC-4919-A8C5-C4BE7CAF2A1C}">
      <dgm:prSet/>
      <dgm:spPr/>
      <dgm:t>
        <a:bodyPr/>
        <a:lstStyle/>
        <a:p>
          <a:endParaRPr lang="en-IN"/>
        </a:p>
      </dgm:t>
    </dgm:pt>
    <dgm:pt modelId="{67705D77-36B8-4B7C-8252-E70D66B3535D}" type="sibTrans" cxnId="{5FE6A01F-AADC-4919-A8C5-C4BE7CAF2A1C}">
      <dgm:prSet/>
      <dgm:spPr/>
      <dgm:t>
        <a:bodyPr/>
        <a:lstStyle/>
        <a:p>
          <a:endParaRPr lang="en-IN"/>
        </a:p>
      </dgm:t>
    </dgm:pt>
    <dgm:pt modelId="{988C19E0-1869-409D-8B3B-89B44CD761A1}">
      <dgm:prSet phldrT="[Text]" custT="1"/>
      <dgm:spPr/>
      <dgm:t>
        <a:bodyPr/>
        <a:lstStyle/>
        <a:p>
          <a:pPr algn="l"/>
          <a:r>
            <a:rPr lang="en-IN" sz="2400" b="1" dirty="0">
              <a:latin typeface="Times New Roman" panose="02020603050405020304" pitchFamily="18" charset="0"/>
              <a:cs typeface="Times New Roman" panose="02020603050405020304" pitchFamily="18" charset="0"/>
            </a:rPr>
            <a:t>Hyperplanes</a:t>
          </a:r>
        </a:p>
        <a:p>
          <a:pPr algn="l"/>
          <a:r>
            <a:rPr lang="en-IN" sz="2400" dirty="0">
              <a:latin typeface="Times New Roman" panose="02020603050405020304" pitchFamily="18" charset="0"/>
              <a:cs typeface="Times New Roman" panose="02020603050405020304" pitchFamily="18" charset="0"/>
            </a:rPr>
            <a:t>The plane used to divide two or more clauses</a:t>
          </a:r>
        </a:p>
      </dgm:t>
    </dgm:pt>
    <dgm:pt modelId="{C30A9E8C-B694-4788-9BB6-E73960ACA987}" type="parTrans" cxnId="{95D0B3BC-7410-4A39-A49B-E50C40FAEE47}">
      <dgm:prSet/>
      <dgm:spPr/>
      <dgm:t>
        <a:bodyPr/>
        <a:lstStyle/>
        <a:p>
          <a:endParaRPr lang="en-IN"/>
        </a:p>
      </dgm:t>
    </dgm:pt>
    <dgm:pt modelId="{985B2FED-689C-40E9-B4A6-03AF3BA99AC8}" type="sibTrans" cxnId="{95D0B3BC-7410-4A39-A49B-E50C40FAEE47}">
      <dgm:prSet/>
      <dgm:spPr/>
      <dgm:t>
        <a:bodyPr/>
        <a:lstStyle/>
        <a:p>
          <a:endParaRPr lang="en-IN"/>
        </a:p>
      </dgm:t>
    </dgm:pt>
    <dgm:pt modelId="{B2C0D9D3-8CC1-4095-B843-E25C3F17C297}">
      <dgm:prSet phldrT="[Text]" custT="1"/>
      <dgm:spPr/>
      <dgm:t>
        <a:bodyPr/>
        <a:lstStyle/>
        <a:p>
          <a:pPr algn="l"/>
          <a:r>
            <a:rPr lang="en-IN" sz="2400" b="1" dirty="0">
              <a:latin typeface="Times New Roman" panose="02020603050405020304" pitchFamily="18" charset="0"/>
              <a:cs typeface="Times New Roman" panose="02020603050405020304" pitchFamily="18" charset="0"/>
            </a:rPr>
            <a:t>Marginal distance</a:t>
          </a:r>
        </a:p>
        <a:p>
          <a:pPr algn="l"/>
          <a:r>
            <a:rPr lang="en-IN" sz="2400" dirty="0">
              <a:latin typeface="Times New Roman" panose="02020603050405020304" pitchFamily="18" charset="0"/>
              <a:cs typeface="Times New Roman" panose="02020603050405020304" pitchFamily="18" charset="0"/>
            </a:rPr>
            <a:t>Distance between the 2 parallel lines created w.r.t the most +</a:t>
          </a:r>
          <a:r>
            <a:rPr lang="en-IN" sz="2400" dirty="0" err="1">
              <a:latin typeface="Times New Roman" panose="02020603050405020304" pitchFamily="18" charset="0"/>
              <a:cs typeface="Times New Roman" panose="02020603050405020304" pitchFamily="18" charset="0"/>
            </a:rPr>
            <a:t>ve</a:t>
          </a:r>
          <a:r>
            <a:rPr lang="en-IN" sz="2400" dirty="0">
              <a:latin typeface="Times New Roman" panose="02020603050405020304" pitchFamily="18" charset="0"/>
              <a:cs typeface="Times New Roman" panose="02020603050405020304" pitchFamily="18" charset="0"/>
            </a:rPr>
            <a:t> and –</a:t>
          </a:r>
          <a:r>
            <a:rPr lang="en-IN" sz="2400" dirty="0" err="1">
              <a:latin typeface="Times New Roman" panose="02020603050405020304" pitchFamily="18" charset="0"/>
              <a:cs typeface="Times New Roman" panose="02020603050405020304" pitchFamily="18" charset="0"/>
            </a:rPr>
            <a:t>ve</a:t>
          </a:r>
          <a:r>
            <a:rPr lang="en-IN" sz="2400" dirty="0">
              <a:latin typeface="Times New Roman" panose="02020603050405020304" pitchFamily="18" charset="0"/>
              <a:cs typeface="Times New Roman" panose="02020603050405020304" pitchFamily="18" charset="0"/>
            </a:rPr>
            <a:t> clauses</a:t>
          </a:r>
        </a:p>
      </dgm:t>
    </dgm:pt>
    <dgm:pt modelId="{32A37A2F-420B-42EA-A90A-8BA1789271D0}" type="parTrans" cxnId="{7963ADEF-EF12-452C-95A5-F46D7B0864A5}">
      <dgm:prSet/>
      <dgm:spPr/>
      <dgm:t>
        <a:bodyPr/>
        <a:lstStyle/>
        <a:p>
          <a:endParaRPr lang="en-IN"/>
        </a:p>
      </dgm:t>
    </dgm:pt>
    <dgm:pt modelId="{FD683E32-6CAA-4AF2-B4CF-B9E3D638EF57}" type="sibTrans" cxnId="{7963ADEF-EF12-452C-95A5-F46D7B0864A5}">
      <dgm:prSet/>
      <dgm:spPr/>
      <dgm:t>
        <a:bodyPr/>
        <a:lstStyle/>
        <a:p>
          <a:endParaRPr lang="en-IN"/>
        </a:p>
      </dgm:t>
    </dgm:pt>
    <dgm:pt modelId="{02CC705C-1665-40D0-B245-AEB8C652E5D2}" type="pres">
      <dgm:prSet presAssocID="{7BA5C056-EECA-4A20-856B-175C0EC24C60}" presName="Name0" presStyleCnt="0">
        <dgm:presLayoutVars>
          <dgm:resizeHandles/>
        </dgm:presLayoutVars>
      </dgm:prSet>
      <dgm:spPr/>
    </dgm:pt>
    <dgm:pt modelId="{C4647FE9-C114-4981-BBFC-F29D76C2CA90}" type="pres">
      <dgm:prSet presAssocID="{B77F38F8-C26B-4FB0-883B-C4151C0AB86B}" presName="text" presStyleLbl="node1" presStyleIdx="0" presStyleCnt="3" custScaleX="1153526">
        <dgm:presLayoutVars>
          <dgm:bulletEnabled val="1"/>
        </dgm:presLayoutVars>
      </dgm:prSet>
      <dgm:spPr/>
    </dgm:pt>
    <dgm:pt modelId="{B756077B-C6D0-434D-B75F-A85E1FBA4F85}" type="pres">
      <dgm:prSet presAssocID="{67705D77-36B8-4B7C-8252-E70D66B3535D}" presName="space" presStyleCnt="0"/>
      <dgm:spPr/>
    </dgm:pt>
    <dgm:pt modelId="{4C6F8B3E-CFBA-469D-A116-222E1B81F5F8}" type="pres">
      <dgm:prSet presAssocID="{988C19E0-1869-409D-8B3B-89B44CD761A1}" presName="text" presStyleLbl="node1" presStyleIdx="1" presStyleCnt="3" custScaleX="1146164" custLinFactNeighborX="-17744" custLinFactNeighborY="27123">
        <dgm:presLayoutVars>
          <dgm:bulletEnabled val="1"/>
        </dgm:presLayoutVars>
      </dgm:prSet>
      <dgm:spPr/>
    </dgm:pt>
    <dgm:pt modelId="{9A0AD2EF-4474-4683-BEB3-6CF1F51C3ACD}" type="pres">
      <dgm:prSet presAssocID="{985B2FED-689C-40E9-B4A6-03AF3BA99AC8}" presName="space" presStyleCnt="0"/>
      <dgm:spPr/>
    </dgm:pt>
    <dgm:pt modelId="{36513420-0CFB-4A7A-90AD-AD6678BA801E}" type="pres">
      <dgm:prSet presAssocID="{B2C0D9D3-8CC1-4095-B843-E25C3F17C297}" presName="text" presStyleLbl="node1" presStyleIdx="2" presStyleCnt="3" custScaleX="1153526">
        <dgm:presLayoutVars>
          <dgm:bulletEnabled val="1"/>
        </dgm:presLayoutVars>
      </dgm:prSet>
      <dgm:spPr/>
    </dgm:pt>
  </dgm:ptLst>
  <dgm:cxnLst>
    <dgm:cxn modelId="{78B40614-75AF-4D3E-B767-F00469AA0C40}" type="presOf" srcId="{7BA5C056-EECA-4A20-856B-175C0EC24C60}" destId="{02CC705C-1665-40D0-B245-AEB8C652E5D2}" srcOrd="0" destOrd="0" presId="urn:diagrams.loki3.com/VaryingWidthList"/>
    <dgm:cxn modelId="{5FE6A01F-AADC-4919-A8C5-C4BE7CAF2A1C}" srcId="{7BA5C056-EECA-4A20-856B-175C0EC24C60}" destId="{B77F38F8-C26B-4FB0-883B-C4151C0AB86B}" srcOrd="0" destOrd="0" parTransId="{05BCA563-FEE5-4B7A-BD37-C14A9C3B0681}" sibTransId="{67705D77-36B8-4B7C-8252-E70D66B3535D}"/>
    <dgm:cxn modelId="{6C287CA1-62CA-4DC6-ABF1-A208BB747F3B}" type="presOf" srcId="{988C19E0-1869-409D-8B3B-89B44CD761A1}" destId="{4C6F8B3E-CFBA-469D-A116-222E1B81F5F8}" srcOrd="0" destOrd="0" presId="urn:diagrams.loki3.com/VaryingWidthList"/>
    <dgm:cxn modelId="{EC3B5CB1-299C-4F58-ACA3-B31DB3AC0A7F}" type="presOf" srcId="{B2C0D9D3-8CC1-4095-B843-E25C3F17C297}" destId="{36513420-0CFB-4A7A-90AD-AD6678BA801E}" srcOrd="0" destOrd="0" presId="urn:diagrams.loki3.com/VaryingWidthList"/>
    <dgm:cxn modelId="{95D0B3BC-7410-4A39-A49B-E50C40FAEE47}" srcId="{7BA5C056-EECA-4A20-856B-175C0EC24C60}" destId="{988C19E0-1869-409D-8B3B-89B44CD761A1}" srcOrd="1" destOrd="0" parTransId="{C30A9E8C-B694-4788-9BB6-E73960ACA987}" sibTransId="{985B2FED-689C-40E9-B4A6-03AF3BA99AC8}"/>
    <dgm:cxn modelId="{531457DB-1B75-4C41-A8CA-7E1FFF68806B}" type="presOf" srcId="{B77F38F8-C26B-4FB0-883B-C4151C0AB86B}" destId="{C4647FE9-C114-4981-BBFC-F29D76C2CA90}" srcOrd="0" destOrd="0" presId="urn:diagrams.loki3.com/VaryingWidthList"/>
    <dgm:cxn modelId="{7963ADEF-EF12-452C-95A5-F46D7B0864A5}" srcId="{7BA5C056-EECA-4A20-856B-175C0EC24C60}" destId="{B2C0D9D3-8CC1-4095-B843-E25C3F17C297}" srcOrd="2" destOrd="0" parTransId="{32A37A2F-420B-42EA-A90A-8BA1789271D0}" sibTransId="{FD683E32-6CAA-4AF2-B4CF-B9E3D638EF57}"/>
    <dgm:cxn modelId="{9332D728-5674-44A7-BC9F-3DD319482E43}" type="presParOf" srcId="{02CC705C-1665-40D0-B245-AEB8C652E5D2}" destId="{C4647FE9-C114-4981-BBFC-F29D76C2CA90}" srcOrd="0" destOrd="0" presId="urn:diagrams.loki3.com/VaryingWidthList"/>
    <dgm:cxn modelId="{A10720CE-F4FC-4D62-9EB8-D27640EA5B1F}" type="presParOf" srcId="{02CC705C-1665-40D0-B245-AEB8C652E5D2}" destId="{B756077B-C6D0-434D-B75F-A85E1FBA4F85}" srcOrd="1" destOrd="0" presId="urn:diagrams.loki3.com/VaryingWidthList"/>
    <dgm:cxn modelId="{ED66B835-0EF2-426E-B7BB-BCCD7973AC59}" type="presParOf" srcId="{02CC705C-1665-40D0-B245-AEB8C652E5D2}" destId="{4C6F8B3E-CFBA-469D-A116-222E1B81F5F8}" srcOrd="2" destOrd="0" presId="urn:diagrams.loki3.com/VaryingWidthList"/>
    <dgm:cxn modelId="{19416638-733E-42BA-8F88-200A6C84DCE2}" type="presParOf" srcId="{02CC705C-1665-40D0-B245-AEB8C652E5D2}" destId="{9A0AD2EF-4474-4683-BEB3-6CF1F51C3ACD}" srcOrd="3" destOrd="0" presId="urn:diagrams.loki3.com/VaryingWidthList"/>
    <dgm:cxn modelId="{B3DDB378-0EDD-49EF-BF8E-FFCA62E4A0FC}" type="presParOf" srcId="{02CC705C-1665-40D0-B245-AEB8C652E5D2}" destId="{36513420-0CFB-4A7A-90AD-AD6678BA801E}" srcOrd="4"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3C17555-681B-4EA7-A2FD-779C833D7F0F}" type="doc">
      <dgm:prSet loTypeId="urn:microsoft.com/office/officeart/2011/layout/CircleProcess" loCatId="process" qsTypeId="urn:microsoft.com/office/officeart/2005/8/quickstyle/3d3" qsCatId="3D" csTypeId="urn:microsoft.com/office/officeart/2005/8/colors/accent1_2" csCatId="accent1" phldr="1"/>
      <dgm:spPr/>
      <dgm:t>
        <a:bodyPr/>
        <a:lstStyle/>
        <a:p>
          <a:endParaRPr lang="en-IN"/>
        </a:p>
      </dgm:t>
    </dgm:pt>
    <dgm:pt modelId="{54A3537A-14FD-4266-AC30-AE8F615EB4AB}">
      <dgm:prSet phldrT="[Text]"/>
      <dgm:spPr/>
      <dgm:t>
        <a:bodyPr/>
        <a:lstStyle/>
        <a:p>
          <a:r>
            <a:rPr lang="en-IN" dirty="0"/>
            <a:t>Train test split</a:t>
          </a:r>
        </a:p>
      </dgm:t>
    </dgm:pt>
    <dgm:pt modelId="{5AA88D99-3941-46E2-9842-1F27B96F89AF}" type="parTrans" cxnId="{F6305BE5-A770-4EFA-8072-BD76A7DB9FCD}">
      <dgm:prSet/>
      <dgm:spPr/>
      <dgm:t>
        <a:bodyPr/>
        <a:lstStyle/>
        <a:p>
          <a:endParaRPr lang="en-IN"/>
        </a:p>
      </dgm:t>
    </dgm:pt>
    <dgm:pt modelId="{611ADEA4-23BF-4117-9439-35E2E3831471}" type="sibTrans" cxnId="{F6305BE5-A770-4EFA-8072-BD76A7DB9FCD}">
      <dgm:prSet/>
      <dgm:spPr/>
      <dgm:t>
        <a:bodyPr/>
        <a:lstStyle/>
        <a:p>
          <a:endParaRPr lang="en-IN"/>
        </a:p>
      </dgm:t>
    </dgm:pt>
    <dgm:pt modelId="{E1974EED-3401-44BB-983F-BD58C9E368A3}">
      <dgm:prSet phldrT="[Text]"/>
      <dgm:spPr/>
      <dgm:t>
        <a:bodyPr/>
        <a:lstStyle/>
        <a:p>
          <a:r>
            <a:rPr lang="en-IN" dirty="0"/>
            <a:t>K Fold cross validation</a:t>
          </a:r>
        </a:p>
      </dgm:t>
    </dgm:pt>
    <dgm:pt modelId="{08EAA766-E097-46CF-A8F6-844A4F562EA5}" type="parTrans" cxnId="{B8D3116A-3CFE-440F-815E-8C8D6A12D3E6}">
      <dgm:prSet/>
      <dgm:spPr/>
      <dgm:t>
        <a:bodyPr/>
        <a:lstStyle/>
        <a:p>
          <a:endParaRPr lang="en-IN"/>
        </a:p>
      </dgm:t>
    </dgm:pt>
    <dgm:pt modelId="{7F120740-496C-4A0F-96E1-1643B2D532AB}" type="sibTrans" cxnId="{B8D3116A-3CFE-440F-815E-8C8D6A12D3E6}">
      <dgm:prSet/>
      <dgm:spPr/>
      <dgm:t>
        <a:bodyPr/>
        <a:lstStyle/>
        <a:p>
          <a:endParaRPr lang="en-IN"/>
        </a:p>
      </dgm:t>
    </dgm:pt>
    <dgm:pt modelId="{D4D42DB0-A712-4FF4-BEC0-872E9D0669EA}">
      <dgm:prSet phldrT="[Text]"/>
      <dgm:spPr/>
      <dgm:t>
        <a:bodyPr/>
        <a:lstStyle/>
        <a:p>
          <a:r>
            <a:rPr lang="en-IN"/>
            <a:t>Leave one out cross validation</a:t>
          </a:r>
          <a:endParaRPr lang="en-IN" dirty="0"/>
        </a:p>
      </dgm:t>
    </dgm:pt>
    <dgm:pt modelId="{8BDB961F-AB66-4B4B-B40A-1EC4CB029EF9}" type="parTrans" cxnId="{B597E813-6D7D-445E-B624-8C97B75AE7B2}">
      <dgm:prSet/>
      <dgm:spPr/>
      <dgm:t>
        <a:bodyPr/>
        <a:lstStyle/>
        <a:p>
          <a:endParaRPr lang="en-IN"/>
        </a:p>
      </dgm:t>
    </dgm:pt>
    <dgm:pt modelId="{8FB30E36-B5C3-4BA4-BE00-850C7782A75B}" type="sibTrans" cxnId="{B597E813-6D7D-445E-B624-8C97B75AE7B2}">
      <dgm:prSet/>
      <dgm:spPr/>
      <dgm:t>
        <a:bodyPr/>
        <a:lstStyle/>
        <a:p>
          <a:endParaRPr lang="en-IN"/>
        </a:p>
      </dgm:t>
    </dgm:pt>
    <dgm:pt modelId="{00D1AB9A-DE2F-4B2E-9061-E9105D5AC584}" type="pres">
      <dgm:prSet presAssocID="{23C17555-681B-4EA7-A2FD-779C833D7F0F}" presName="Name0" presStyleCnt="0">
        <dgm:presLayoutVars>
          <dgm:chMax val="11"/>
          <dgm:chPref val="11"/>
          <dgm:dir/>
          <dgm:resizeHandles/>
        </dgm:presLayoutVars>
      </dgm:prSet>
      <dgm:spPr/>
    </dgm:pt>
    <dgm:pt modelId="{23212B39-C52C-44B7-A5DB-BF39EF48D0FA}" type="pres">
      <dgm:prSet presAssocID="{D4D42DB0-A712-4FF4-BEC0-872E9D0669EA}" presName="Accent3" presStyleCnt="0"/>
      <dgm:spPr/>
    </dgm:pt>
    <dgm:pt modelId="{5D0C2042-1DEF-4558-ACE8-F9B321CEA3BD}" type="pres">
      <dgm:prSet presAssocID="{D4D42DB0-A712-4FF4-BEC0-872E9D0669EA}" presName="Accent" presStyleLbl="node1" presStyleIdx="0" presStyleCnt="3"/>
      <dgm:spPr/>
    </dgm:pt>
    <dgm:pt modelId="{72D17308-6866-4B40-9114-75B909F3C334}" type="pres">
      <dgm:prSet presAssocID="{D4D42DB0-A712-4FF4-BEC0-872E9D0669EA}" presName="ParentBackground3" presStyleCnt="0"/>
      <dgm:spPr/>
    </dgm:pt>
    <dgm:pt modelId="{BFE7BEEC-03AC-4716-8A26-E42A84941282}" type="pres">
      <dgm:prSet presAssocID="{D4D42DB0-A712-4FF4-BEC0-872E9D0669EA}" presName="ParentBackground" presStyleLbl="fgAcc1" presStyleIdx="0" presStyleCnt="3"/>
      <dgm:spPr/>
    </dgm:pt>
    <dgm:pt modelId="{43816523-BD8F-475B-A74E-3E323E15FDA4}" type="pres">
      <dgm:prSet presAssocID="{D4D42DB0-A712-4FF4-BEC0-872E9D0669EA}" presName="Parent3" presStyleLbl="revTx" presStyleIdx="0" presStyleCnt="0">
        <dgm:presLayoutVars>
          <dgm:chMax val="1"/>
          <dgm:chPref val="1"/>
          <dgm:bulletEnabled val="1"/>
        </dgm:presLayoutVars>
      </dgm:prSet>
      <dgm:spPr/>
    </dgm:pt>
    <dgm:pt modelId="{38607496-69A7-4C16-ACD2-AD0C97D20F4C}" type="pres">
      <dgm:prSet presAssocID="{E1974EED-3401-44BB-983F-BD58C9E368A3}" presName="Accent2" presStyleCnt="0"/>
      <dgm:spPr/>
    </dgm:pt>
    <dgm:pt modelId="{8F630D8C-721D-46C3-AE65-EE8AB3C5232E}" type="pres">
      <dgm:prSet presAssocID="{E1974EED-3401-44BB-983F-BD58C9E368A3}" presName="Accent" presStyleLbl="node1" presStyleIdx="1" presStyleCnt="3"/>
      <dgm:spPr/>
    </dgm:pt>
    <dgm:pt modelId="{E3B18A74-28CF-4355-B841-C3E0E97861ED}" type="pres">
      <dgm:prSet presAssocID="{E1974EED-3401-44BB-983F-BD58C9E368A3}" presName="ParentBackground2" presStyleCnt="0"/>
      <dgm:spPr/>
    </dgm:pt>
    <dgm:pt modelId="{D86C6150-B9E8-4E83-8400-B91053C71145}" type="pres">
      <dgm:prSet presAssocID="{E1974EED-3401-44BB-983F-BD58C9E368A3}" presName="ParentBackground" presStyleLbl="fgAcc1" presStyleIdx="1" presStyleCnt="3"/>
      <dgm:spPr/>
    </dgm:pt>
    <dgm:pt modelId="{25F109D4-381A-49DF-BE96-BFCCF694B9AE}" type="pres">
      <dgm:prSet presAssocID="{E1974EED-3401-44BB-983F-BD58C9E368A3}" presName="Parent2" presStyleLbl="revTx" presStyleIdx="0" presStyleCnt="0">
        <dgm:presLayoutVars>
          <dgm:chMax val="1"/>
          <dgm:chPref val="1"/>
          <dgm:bulletEnabled val="1"/>
        </dgm:presLayoutVars>
      </dgm:prSet>
      <dgm:spPr/>
    </dgm:pt>
    <dgm:pt modelId="{A6628945-BB4E-47F6-8AA8-43C271B4D45B}" type="pres">
      <dgm:prSet presAssocID="{54A3537A-14FD-4266-AC30-AE8F615EB4AB}" presName="Accent1" presStyleCnt="0"/>
      <dgm:spPr/>
    </dgm:pt>
    <dgm:pt modelId="{856EF341-446B-4740-8FD7-19554B0520D0}" type="pres">
      <dgm:prSet presAssocID="{54A3537A-14FD-4266-AC30-AE8F615EB4AB}" presName="Accent" presStyleLbl="node1" presStyleIdx="2" presStyleCnt="3"/>
      <dgm:spPr/>
    </dgm:pt>
    <dgm:pt modelId="{186AF712-174F-4315-BB6A-60C94C5053F1}" type="pres">
      <dgm:prSet presAssocID="{54A3537A-14FD-4266-AC30-AE8F615EB4AB}" presName="ParentBackground1" presStyleCnt="0"/>
      <dgm:spPr/>
    </dgm:pt>
    <dgm:pt modelId="{43E822F9-15AE-47A5-A1BB-34657C4D92C1}" type="pres">
      <dgm:prSet presAssocID="{54A3537A-14FD-4266-AC30-AE8F615EB4AB}" presName="ParentBackground" presStyleLbl="fgAcc1" presStyleIdx="2" presStyleCnt="3"/>
      <dgm:spPr/>
    </dgm:pt>
    <dgm:pt modelId="{B534186A-9635-47C7-B197-1632EC9F530F}" type="pres">
      <dgm:prSet presAssocID="{54A3537A-14FD-4266-AC30-AE8F615EB4AB}" presName="Parent1" presStyleLbl="revTx" presStyleIdx="0" presStyleCnt="0">
        <dgm:presLayoutVars>
          <dgm:chMax val="1"/>
          <dgm:chPref val="1"/>
          <dgm:bulletEnabled val="1"/>
        </dgm:presLayoutVars>
      </dgm:prSet>
      <dgm:spPr/>
    </dgm:pt>
  </dgm:ptLst>
  <dgm:cxnLst>
    <dgm:cxn modelId="{4C0D9D13-752C-45D0-803A-DDBB4F3D5B82}" type="presOf" srcId="{D4D42DB0-A712-4FF4-BEC0-872E9D0669EA}" destId="{BFE7BEEC-03AC-4716-8A26-E42A84941282}" srcOrd="0" destOrd="0" presId="urn:microsoft.com/office/officeart/2011/layout/CircleProcess"/>
    <dgm:cxn modelId="{B597E813-6D7D-445E-B624-8C97B75AE7B2}" srcId="{23C17555-681B-4EA7-A2FD-779C833D7F0F}" destId="{D4D42DB0-A712-4FF4-BEC0-872E9D0669EA}" srcOrd="2" destOrd="0" parTransId="{8BDB961F-AB66-4B4B-B40A-1EC4CB029EF9}" sibTransId="{8FB30E36-B5C3-4BA4-BE00-850C7782A75B}"/>
    <dgm:cxn modelId="{30CE0F2E-4092-4180-B674-85069B45DE20}" type="presOf" srcId="{23C17555-681B-4EA7-A2FD-779C833D7F0F}" destId="{00D1AB9A-DE2F-4B2E-9061-E9105D5AC584}" srcOrd="0" destOrd="0" presId="urn:microsoft.com/office/officeart/2011/layout/CircleProcess"/>
    <dgm:cxn modelId="{11B57430-B1A5-4B60-822E-69EF2FD8A8DF}" type="presOf" srcId="{54A3537A-14FD-4266-AC30-AE8F615EB4AB}" destId="{B534186A-9635-47C7-B197-1632EC9F530F}" srcOrd="1" destOrd="0" presId="urn:microsoft.com/office/officeart/2011/layout/CircleProcess"/>
    <dgm:cxn modelId="{B8D3116A-3CFE-440F-815E-8C8D6A12D3E6}" srcId="{23C17555-681B-4EA7-A2FD-779C833D7F0F}" destId="{E1974EED-3401-44BB-983F-BD58C9E368A3}" srcOrd="1" destOrd="0" parTransId="{08EAA766-E097-46CF-A8F6-844A4F562EA5}" sibTransId="{7F120740-496C-4A0F-96E1-1643B2D532AB}"/>
    <dgm:cxn modelId="{5E044771-5AFF-4C23-B51F-0CE5C4F9B66A}" type="presOf" srcId="{D4D42DB0-A712-4FF4-BEC0-872E9D0669EA}" destId="{43816523-BD8F-475B-A74E-3E323E15FDA4}" srcOrd="1" destOrd="0" presId="urn:microsoft.com/office/officeart/2011/layout/CircleProcess"/>
    <dgm:cxn modelId="{F2D12984-0037-4669-8A08-C728934F4289}" type="presOf" srcId="{E1974EED-3401-44BB-983F-BD58C9E368A3}" destId="{25F109D4-381A-49DF-BE96-BFCCF694B9AE}" srcOrd="1" destOrd="0" presId="urn:microsoft.com/office/officeart/2011/layout/CircleProcess"/>
    <dgm:cxn modelId="{CAB74BB8-83DC-4B30-947A-FBC2383A29C4}" type="presOf" srcId="{E1974EED-3401-44BB-983F-BD58C9E368A3}" destId="{D86C6150-B9E8-4E83-8400-B91053C71145}" srcOrd="0" destOrd="0" presId="urn:microsoft.com/office/officeart/2011/layout/CircleProcess"/>
    <dgm:cxn modelId="{F6305BE5-A770-4EFA-8072-BD76A7DB9FCD}" srcId="{23C17555-681B-4EA7-A2FD-779C833D7F0F}" destId="{54A3537A-14FD-4266-AC30-AE8F615EB4AB}" srcOrd="0" destOrd="0" parTransId="{5AA88D99-3941-46E2-9842-1F27B96F89AF}" sibTransId="{611ADEA4-23BF-4117-9439-35E2E3831471}"/>
    <dgm:cxn modelId="{7FB0C2F9-8946-47D9-97D8-86BA5E24A57F}" type="presOf" srcId="{54A3537A-14FD-4266-AC30-AE8F615EB4AB}" destId="{43E822F9-15AE-47A5-A1BB-34657C4D92C1}" srcOrd="0" destOrd="0" presId="urn:microsoft.com/office/officeart/2011/layout/CircleProcess"/>
    <dgm:cxn modelId="{A4C7927C-BE6C-43C3-9713-9C2E252D2C89}" type="presParOf" srcId="{00D1AB9A-DE2F-4B2E-9061-E9105D5AC584}" destId="{23212B39-C52C-44B7-A5DB-BF39EF48D0FA}" srcOrd="0" destOrd="0" presId="urn:microsoft.com/office/officeart/2011/layout/CircleProcess"/>
    <dgm:cxn modelId="{48A23BBD-7153-4140-96AB-0DF7EE85F4A6}" type="presParOf" srcId="{23212B39-C52C-44B7-A5DB-BF39EF48D0FA}" destId="{5D0C2042-1DEF-4558-ACE8-F9B321CEA3BD}" srcOrd="0" destOrd="0" presId="urn:microsoft.com/office/officeart/2011/layout/CircleProcess"/>
    <dgm:cxn modelId="{166892A3-05CD-4D07-A1F5-CDA0FFDC4EEA}" type="presParOf" srcId="{00D1AB9A-DE2F-4B2E-9061-E9105D5AC584}" destId="{72D17308-6866-4B40-9114-75B909F3C334}" srcOrd="1" destOrd="0" presId="urn:microsoft.com/office/officeart/2011/layout/CircleProcess"/>
    <dgm:cxn modelId="{A0A58B0C-BC67-458E-97BE-84931F6D3686}" type="presParOf" srcId="{72D17308-6866-4B40-9114-75B909F3C334}" destId="{BFE7BEEC-03AC-4716-8A26-E42A84941282}" srcOrd="0" destOrd="0" presId="urn:microsoft.com/office/officeart/2011/layout/CircleProcess"/>
    <dgm:cxn modelId="{CCB260C4-40A1-4541-9322-A2638028EC0E}" type="presParOf" srcId="{00D1AB9A-DE2F-4B2E-9061-E9105D5AC584}" destId="{43816523-BD8F-475B-A74E-3E323E15FDA4}" srcOrd="2" destOrd="0" presId="urn:microsoft.com/office/officeart/2011/layout/CircleProcess"/>
    <dgm:cxn modelId="{CF9C76A5-F791-4625-BB3C-B1D1403A660C}" type="presParOf" srcId="{00D1AB9A-DE2F-4B2E-9061-E9105D5AC584}" destId="{38607496-69A7-4C16-ACD2-AD0C97D20F4C}" srcOrd="3" destOrd="0" presId="urn:microsoft.com/office/officeart/2011/layout/CircleProcess"/>
    <dgm:cxn modelId="{250DD176-5BCD-4FC4-A1D7-9CA6E83F8E16}" type="presParOf" srcId="{38607496-69A7-4C16-ACD2-AD0C97D20F4C}" destId="{8F630D8C-721D-46C3-AE65-EE8AB3C5232E}" srcOrd="0" destOrd="0" presId="urn:microsoft.com/office/officeart/2011/layout/CircleProcess"/>
    <dgm:cxn modelId="{A50C067F-01C9-4343-9514-23A2D44FDC59}" type="presParOf" srcId="{00D1AB9A-DE2F-4B2E-9061-E9105D5AC584}" destId="{E3B18A74-28CF-4355-B841-C3E0E97861ED}" srcOrd="4" destOrd="0" presId="urn:microsoft.com/office/officeart/2011/layout/CircleProcess"/>
    <dgm:cxn modelId="{5562112B-786A-44B6-A15E-F0EC42D12F25}" type="presParOf" srcId="{E3B18A74-28CF-4355-B841-C3E0E97861ED}" destId="{D86C6150-B9E8-4E83-8400-B91053C71145}" srcOrd="0" destOrd="0" presId="urn:microsoft.com/office/officeart/2011/layout/CircleProcess"/>
    <dgm:cxn modelId="{5D8B2715-5C67-4B5D-AAD9-9506F9818917}" type="presParOf" srcId="{00D1AB9A-DE2F-4B2E-9061-E9105D5AC584}" destId="{25F109D4-381A-49DF-BE96-BFCCF694B9AE}" srcOrd="5" destOrd="0" presId="urn:microsoft.com/office/officeart/2011/layout/CircleProcess"/>
    <dgm:cxn modelId="{D43BF0A3-5A7E-4029-B1C9-9BC95F826099}" type="presParOf" srcId="{00D1AB9A-DE2F-4B2E-9061-E9105D5AC584}" destId="{A6628945-BB4E-47F6-8AA8-43C271B4D45B}" srcOrd="6" destOrd="0" presId="urn:microsoft.com/office/officeart/2011/layout/CircleProcess"/>
    <dgm:cxn modelId="{6713E77F-47A2-4846-9088-66E772F9A3D4}" type="presParOf" srcId="{A6628945-BB4E-47F6-8AA8-43C271B4D45B}" destId="{856EF341-446B-4740-8FD7-19554B0520D0}" srcOrd="0" destOrd="0" presId="urn:microsoft.com/office/officeart/2011/layout/CircleProcess"/>
    <dgm:cxn modelId="{4838E83F-33CE-4F76-9874-5B527B7C8478}" type="presParOf" srcId="{00D1AB9A-DE2F-4B2E-9061-E9105D5AC584}" destId="{186AF712-174F-4315-BB6A-60C94C5053F1}" srcOrd="7" destOrd="0" presId="urn:microsoft.com/office/officeart/2011/layout/CircleProcess"/>
    <dgm:cxn modelId="{3F47B19B-918A-40B0-B9CE-0505D07F6E27}" type="presParOf" srcId="{186AF712-174F-4315-BB6A-60C94C5053F1}" destId="{43E822F9-15AE-47A5-A1BB-34657C4D92C1}" srcOrd="0" destOrd="0" presId="urn:microsoft.com/office/officeart/2011/layout/CircleProcess"/>
    <dgm:cxn modelId="{8E0F6C8E-5F03-43D3-B072-E7BFFB1244E2}" type="presParOf" srcId="{00D1AB9A-DE2F-4B2E-9061-E9105D5AC584}" destId="{B534186A-9635-47C7-B197-1632EC9F530F}" srcOrd="8"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5A04788-19B3-41F4-A0EF-BC63436A33AE}" type="doc">
      <dgm:prSet loTypeId="urn:microsoft.com/office/officeart/2011/layout/HexagonRadial" loCatId="officeonline" qsTypeId="urn:microsoft.com/office/officeart/2005/8/quickstyle/simple1" qsCatId="simple" csTypeId="urn:microsoft.com/office/officeart/2005/8/colors/accent1_2" csCatId="accent1" phldr="1"/>
      <dgm:spPr/>
      <dgm:t>
        <a:bodyPr/>
        <a:lstStyle/>
        <a:p>
          <a:endParaRPr lang="en-IN"/>
        </a:p>
      </dgm:t>
    </dgm:pt>
    <dgm:pt modelId="{6EA5AA47-5642-4406-B9C6-15425587AB99}">
      <dgm:prSet phldrT="[Text]" custT="1"/>
      <dgm:spPr/>
      <dgm:t>
        <a:bodyPr/>
        <a:lstStyle/>
        <a:p>
          <a:r>
            <a:rPr lang="en-IN" sz="1800" dirty="0"/>
            <a:t>Evaluation metrics for regression</a:t>
          </a:r>
        </a:p>
      </dgm:t>
    </dgm:pt>
    <dgm:pt modelId="{DF29C568-AC5B-4D1E-BE7C-DCD4DA7DD0BA}" type="parTrans" cxnId="{E8909260-8565-4E77-B261-957D2AB8BE4E}">
      <dgm:prSet/>
      <dgm:spPr/>
      <dgm:t>
        <a:bodyPr/>
        <a:lstStyle/>
        <a:p>
          <a:endParaRPr lang="en-IN"/>
        </a:p>
      </dgm:t>
    </dgm:pt>
    <dgm:pt modelId="{647A62C9-F032-48B7-8E07-9C59A4233022}" type="sibTrans" cxnId="{E8909260-8565-4E77-B261-957D2AB8BE4E}">
      <dgm:prSet/>
      <dgm:spPr/>
      <dgm:t>
        <a:bodyPr/>
        <a:lstStyle/>
        <a:p>
          <a:endParaRPr lang="en-IN"/>
        </a:p>
      </dgm:t>
    </dgm:pt>
    <dgm:pt modelId="{3FE3E20E-BCD1-46D8-911E-E4057ED6C409}">
      <dgm:prSet phldrT="[Text]"/>
      <dgm:spPr/>
      <dgm:t>
        <a:bodyPr/>
        <a:lstStyle/>
        <a:p>
          <a:r>
            <a:rPr lang="en-IN" dirty="0"/>
            <a:t>R2,multiple R2</a:t>
          </a:r>
        </a:p>
      </dgm:t>
    </dgm:pt>
    <dgm:pt modelId="{E2D224D4-DBBA-458B-A6F2-C7577C3E5EF8}" type="parTrans" cxnId="{F5A78369-D9D8-495E-8192-68E28F1C36A6}">
      <dgm:prSet/>
      <dgm:spPr/>
      <dgm:t>
        <a:bodyPr/>
        <a:lstStyle/>
        <a:p>
          <a:endParaRPr lang="en-IN"/>
        </a:p>
      </dgm:t>
    </dgm:pt>
    <dgm:pt modelId="{822EBC23-E368-42E7-A3AD-426D46928994}" type="sibTrans" cxnId="{F5A78369-D9D8-495E-8192-68E28F1C36A6}">
      <dgm:prSet/>
      <dgm:spPr/>
      <dgm:t>
        <a:bodyPr/>
        <a:lstStyle/>
        <a:p>
          <a:endParaRPr lang="en-IN"/>
        </a:p>
      </dgm:t>
    </dgm:pt>
    <dgm:pt modelId="{B4E22442-D8C8-42C9-ADF7-4CB36FDE212D}">
      <dgm:prSet phldrT="[Text]"/>
      <dgm:spPr/>
      <dgm:t>
        <a:bodyPr/>
        <a:lstStyle/>
        <a:p>
          <a:r>
            <a:rPr lang="en-IN" dirty="0"/>
            <a:t>Adjusted R2</a:t>
          </a:r>
        </a:p>
      </dgm:t>
    </dgm:pt>
    <dgm:pt modelId="{83732299-84CC-4E88-8A4B-3BE62529B310}" type="parTrans" cxnId="{42AC2598-1F48-4772-B185-9CD64FFD3F54}">
      <dgm:prSet/>
      <dgm:spPr/>
      <dgm:t>
        <a:bodyPr/>
        <a:lstStyle/>
        <a:p>
          <a:endParaRPr lang="en-IN"/>
        </a:p>
      </dgm:t>
    </dgm:pt>
    <dgm:pt modelId="{42882AD1-8C89-4A4B-98B6-122B01072E52}" type="sibTrans" cxnId="{42AC2598-1F48-4772-B185-9CD64FFD3F54}">
      <dgm:prSet/>
      <dgm:spPr/>
      <dgm:t>
        <a:bodyPr/>
        <a:lstStyle/>
        <a:p>
          <a:endParaRPr lang="en-IN"/>
        </a:p>
      </dgm:t>
    </dgm:pt>
    <dgm:pt modelId="{BB2843C0-9DC6-4E33-A562-9520AFA6B9C2}">
      <dgm:prSet phldrT="[Text]"/>
      <dgm:spPr/>
      <dgm:t>
        <a:bodyPr/>
        <a:lstStyle/>
        <a:p>
          <a:r>
            <a:rPr lang="en-IN" dirty="0"/>
            <a:t>Residual plot</a:t>
          </a:r>
        </a:p>
      </dgm:t>
    </dgm:pt>
    <dgm:pt modelId="{9EA048D1-8736-4A0B-9657-100B20ECA5DC}" type="parTrans" cxnId="{135ADAC2-4A28-4EBE-A30F-E36A1CE7225B}">
      <dgm:prSet/>
      <dgm:spPr/>
      <dgm:t>
        <a:bodyPr/>
        <a:lstStyle/>
        <a:p>
          <a:endParaRPr lang="en-IN"/>
        </a:p>
      </dgm:t>
    </dgm:pt>
    <dgm:pt modelId="{4F20BB9B-AE82-4CA8-84E3-7CD19CA9EDC7}" type="sibTrans" cxnId="{135ADAC2-4A28-4EBE-A30F-E36A1CE7225B}">
      <dgm:prSet/>
      <dgm:spPr/>
      <dgm:t>
        <a:bodyPr/>
        <a:lstStyle/>
        <a:p>
          <a:endParaRPr lang="en-IN"/>
        </a:p>
      </dgm:t>
    </dgm:pt>
    <dgm:pt modelId="{15CD7210-6399-4D82-9897-8C5D390A925D}">
      <dgm:prSet phldrT="[Text]"/>
      <dgm:spPr/>
      <dgm:t>
        <a:bodyPr/>
        <a:lstStyle/>
        <a:p>
          <a:r>
            <a:rPr lang="en-IN" dirty="0"/>
            <a:t>P-value</a:t>
          </a:r>
        </a:p>
      </dgm:t>
    </dgm:pt>
    <dgm:pt modelId="{2858C43A-58DF-4557-8459-C2E1A197FD89}" type="parTrans" cxnId="{1392A439-A9BE-444E-9406-2D16AAC09E4E}">
      <dgm:prSet/>
      <dgm:spPr/>
      <dgm:t>
        <a:bodyPr/>
        <a:lstStyle/>
        <a:p>
          <a:endParaRPr lang="en-IN"/>
        </a:p>
      </dgm:t>
    </dgm:pt>
    <dgm:pt modelId="{16F329A9-B021-4106-9336-83F7B586D75E}" type="sibTrans" cxnId="{1392A439-A9BE-444E-9406-2D16AAC09E4E}">
      <dgm:prSet/>
      <dgm:spPr/>
      <dgm:t>
        <a:bodyPr/>
        <a:lstStyle/>
        <a:p>
          <a:endParaRPr lang="en-IN"/>
        </a:p>
      </dgm:t>
    </dgm:pt>
    <dgm:pt modelId="{ACEB794F-BF80-45A9-A992-A9FDAFA10423}">
      <dgm:prSet phldrT="[Text]"/>
      <dgm:spPr/>
      <dgm:t>
        <a:bodyPr/>
        <a:lstStyle/>
        <a:p>
          <a:r>
            <a:rPr lang="en-IN" dirty="0"/>
            <a:t>AIC,BIC</a:t>
          </a:r>
        </a:p>
      </dgm:t>
    </dgm:pt>
    <dgm:pt modelId="{5669C5B5-A003-4099-98D2-210DCA3E086F}" type="parTrans" cxnId="{6D12859E-956F-49C0-AE5B-05CD692E136C}">
      <dgm:prSet/>
      <dgm:spPr/>
      <dgm:t>
        <a:bodyPr/>
        <a:lstStyle/>
        <a:p>
          <a:endParaRPr lang="en-IN"/>
        </a:p>
      </dgm:t>
    </dgm:pt>
    <dgm:pt modelId="{0013693C-555B-4FE2-B19F-A2CF5C99D284}" type="sibTrans" cxnId="{6D12859E-956F-49C0-AE5B-05CD692E136C}">
      <dgm:prSet/>
      <dgm:spPr/>
      <dgm:t>
        <a:bodyPr/>
        <a:lstStyle/>
        <a:p>
          <a:endParaRPr lang="en-IN"/>
        </a:p>
      </dgm:t>
    </dgm:pt>
    <dgm:pt modelId="{96304D0F-4351-4032-836A-6417F442D5D8}">
      <dgm:prSet phldrT="[Text]"/>
      <dgm:spPr/>
      <dgm:t>
        <a:bodyPr/>
        <a:lstStyle/>
        <a:p>
          <a:r>
            <a:rPr lang="en-IN" dirty="0"/>
            <a:t>Mean absolute, Mean square error</a:t>
          </a:r>
        </a:p>
      </dgm:t>
    </dgm:pt>
    <dgm:pt modelId="{13780BBE-5865-4BC8-A4F3-054AE9B18225}" type="parTrans" cxnId="{5C78F5BB-C829-41FE-AE7A-3536151D0562}">
      <dgm:prSet/>
      <dgm:spPr/>
      <dgm:t>
        <a:bodyPr/>
        <a:lstStyle/>
        <a:p>
          <a:endParaRPr lang="en-IN"/>
        </a:p>
      </dgm:t>
    </dgm:pt>
    <dgm:pt modelId="{D78128FD-D3E4-4916-93F4-63D42921B125}" type="sibTrans" cxnId="{5C78F5BB-C829-41FE-AE7A-3536151D0562}">
      <dgm:prSet/>
      <dgm:spPr/>
      <dgm:t>
        <a:bodyPr/>
        <a:lstStyle/>
        <a:p>
          <a:endParaRPr lang="en-IN"/>
        </a:p>
      </dgm:t>
    </dgm:pt>
    <dgm:pt modelId="{DBE2571F-0376-4BBB-8DFC-1BB545C20144}" type="pres">
      <dgm:prSet presAssocID="{E5A04788-19B3-41F4-A0EF-BC63436A33AE}" presName="Name0" presStyleCnt="0">
        <dgm:presLayoutVars>
          <dgm:chMax val="1"/>
          <dgm:chPref val="1"/>
          <dgm:dir/>
          <dgm:animOne val="branch"/>
          <dgm:animLvl val="lvl"/>
        </dgm:presLayoutVars>
      </dgm:prSet>
      <dgm:spPr/>
    </dgm:pt>
    <dgm:pt modelId="{03F2B32B-2A8F-4594-A45B-56E9F7A2B3A0}" type="pres">
      <dgm:prSet presAssocID="{6EA5AA47-5642-4406-B9C6-15425587AB99}" presName="Parent" presStyleLbl="node0" presStyleIdx="0" presStyleCnt="1">
        <dgm:presLayoutVars>
          <dgm:chMax val="6"/>
          <dgm:chPref val="6"/>
        </dgm:presLayoutVars>
      </dgm:prSet>
      <dgm:spPr/>
    </dgm:pt>
    <dgm:pt modelId="{5697CAD4-9731-416A-9D9E-818130B90E8D}" type="pres">
      <dgm:prSet presAssocID="{3FE3E20E-BCD1-46D8-911E-E4057ED6C409}" presName="Accent1" presStyleCnt="0"/>
      <dgm:spPr/>
    </dgm:pt>
    <dgm:pt modelId="{12BC7C9A-AE66-4E12-B733-0B471938246C}" type="pres">
      <dgm:prSet presAssocID="{3FE3E20E-BCD1-46D8-911E-E4057ED6C409}" presName="Accent" presStyleLbl="bgShp" presStyleIdx="0" presStyleCnt="6"/>
      <dgm:spPr/>
    </dgm:pt>
    <dgm:pt modelId="{2C7142B6-DF60-45BE-B00B-258EAADC4585}" type="pres">
      <dgm:prSet presAssocID="{3FE3E20E-BCD1-46D8-911E-E4057ED6C409}" presName="Child1" presStyleLbl="node1" presStyleIdx="0" presStyleCnt="6">
        <dgm:presLayoutVars>
          <dgm:chMax val="0"/>
          <dgm:chPref val="0"/>
          <dgm:bulletEnabled val="1"/>
        </dgm:presLayoutVars>
      </dgm:prSet>
      <dgm:spPr>
        <a:prstGeom prst="ellipse">
          <a:avLst/>
        </a:prstGeom>
      </dgm:spPr>
    </dgm:pt>
    <dgm:pt modelId="{6DDBF69A-B7A6-453B-A2AC-E742D38906CB}" type="pres">
      <dgm:prSet presAssocID="{B4E22442-D8C8-42C9-ADF7-4CB36FDE212D}" presName="Accent2" presStyleCnt="0"/>
      <dgm:spPr/>
    </dgm:pt>
    <dgm:pt modelId="{F3A10145-37F3-4553-85B3-422BA71E6A83}" type="pres">
      <dgm:prSet presAssocID="{B4E22442-D8C8-42C9-ADF7-4CB36FDE212D}" presName="Accent" presStyleLbl="bgShp" presStyleIdx="1" presStyleCnt="6"/>
      <dgm:spPr/>
    </dgm:pt>
    <dgm:pt modelId="{7F583C99-C809-439B-8116-A284A4D7BB1E}" type="pres">
      <dgm:prSet presAssocID="{B4E22442-D8C8-42C9-ADF7-4CB36FDE212D}" presName="Child2" presStyleLbl="node1" presStyleIdx="1" presStyleCnt="6">
        <dgm:presLayoutVars>
          <dgm:chMax val="0"/>
          <dgm:chPref val="0"/>
          <dgm:bulletEnabled val="1"/>
        </dgm:presLayoutVars>
      </dgm:prSet>
      <dgm:spPr>
        <a:prstGeom prst="ellipse">
          <a:avLst/>
        </a:prstGeom>
      </dgm:spPr>
    </dgm:pt>
    <dgm:pt modelId="{E541709D-1BC2-4A10-8850-73362C8F57DD}" type="pres">
      <dgm:prSet presAssocID="{BB2843C0-9DC6-4E33-A562-9520AFA6B9C2}" presName="Accent3" presStyleCnt="0"/>
      <dgm:spPr/>
    </dgm:pt>
    <dgm:pt modelId="{F45577C4-75C3-4382-8624-A2119AA5390A}" type="pres">
      <dgm:prSet presAssocID="{BB2843C0-9DC6-4E33-A562-9520AFA6B9C2}" presName="Accent" presStyleLbl="bgShp" presStyleIdx="2" presStyleCnt="6"/>
      <dgm:spPr/>
    </dgm:pt>
    <dgm:pt modelId="{D191C049-BE7D-459A-B033-1419FE73BD9A}" type="pres">
      <dgm:prSet presAssocID="{BB2843C0-9DC6-4E33-A562-9520AFA6B9C2}" presName="Child3" presStyleLbl="node1" presStyleIdx="2" presStyleCnt="6">
        <dgm:presLayoutVars>
          <dgm:chMax val="0"/>
          <dgm:chPref val="0"/>
          <dgm:bulletEnabled val="1"/>
        </dgm:presLayoutVars>
      </dgm:prSet>
      <dgm:spPr>
        <a:prstGeom prst="ellipse">
          <a:avLst/>
        </a:prstGeom>
      </dgm:spPr>
    </dgm:pt>
    <dgm:pt modelId="{C1FE024D-DF97-4C33-897C-70E8C3852CE7}" type="pres">
      <dgm:prSet presAssocID="{15CD7210-6399-4D82-9897-8C5D390A925D}" presName="Accent4" presStyleCnt="0"/>
      <dgm:spPr/>
    </dgm:pt>
    <dgm:pt modelId="{C2317E63-DB29-4DFF-95B5-EB25CE7C45F0}" type="pres">
      <dgm:prSet presAssocID="{15CD7210-6399-4D82-9897-8C5D390A925D}" presName="Accent" presStyleLbl="bgShp" presStyleIdx="3" presStyleCnt="6"/>
      <dgm:spPr/>
    </dgm:pt>
    <dgm:pt modelId="{6D1E8734-197B-42EB-B7E2-386C1190399A}" type="pres">
      <dgm:prSet presAssocID="{15CD7210-6399-4D82-9897-8C5D390A925D}" presName="Child4" presStyleLbl="node1" presStyleIdx="3" presStyleCnt="6">
        <dgm:presLayoutVars>
          <dgm:chMax val="0"/>
          <dgm:chPref val="0"/>
          <dgm:bulletEnabled val="1"/>
        </dgm:presLayoutVars>
      </dgm:prSet>
      <dgm:spPr>
        <a:prstGeom prst="ellipse">
          <a:avLst/>
        </a:prstGeom>
      </dgm:spPr>
    </dgm:pt>
    <dgm:pt modelId="{8CB9B1B1-4587-409E-ABE6-85AAAE8AA865}" type="pres">
      <dgm:prSet presAssocID="{ACEB794F-BF80-45A9-A992-A9FDAFA10423}" presName="Accent5" presStyleCnt="0"/>
      <dgm:spPr/>
    </dgm:pt>
    <dgm:pt modelId="{AEEB1368-BFB4-46AB-90FE-656E5064FB08}" type="pres">
      <dgm:prSet presAssocID="{ACEB794F-BF80-45A9-A992-A9FDAFA10423}" presName="Accent" presStyleLbl="bgShp" presStyleIdx="4" presStyleCnt="6"/>
      <dgm:spPr/>
    </dgm:pt>
    <dgm:pt modelId="{67ECE41A-574E-4E10-BAD4-8BB62822B832}" type="pres">
      <dgm:prSet presAssocID="{ACEB794F-BF80-45A9-A992-A9FDAFA10423}" presName="Child5" presStyleLbl="node1" presStyleIdx="4" presStyleCnt="6">
        <dgm:presLayoutVars>
          <dgm:chMax val="0"/>
          <dgm:chPref val="0"/>
          <dgm:bulletEnabled val="1"/>
        </dgm:presLayoutVars>
      </dgm:prSet>
      <dgm:spPr>
        <a:prstGeom prst="ellipse">
          <a:avLst/>
        </a:prstGeom>
      </dgm:spPr>
    </dgm:pt>
    <dgm:pt modelId="{5422E673-BB70-4F81-9A25-CF84FD1BF470}" type="pres">
      <dgm:prSet presAssocID="{96304D0F-4351-4032-836A-6417F442D5D8}" presName="Accent6" presStyleCnt="0"/>
      <dgm:spPr/>
    </dgm:pt>
    <dgm:pt modelId="{BF62E68F-782A-43F8-A1CE-78FCFC4898BF}" type="pres">
      <dgm:prSet presAssocID="{96304D0F-4351-4032-836A-6417F442D5D8}" presName="Accent" presStyleLbl="bgShp" presStyleIdx="5" presStyleCnt="6" custLinFactNeighborX="-1836" custLinFactNeighborY="-2131"/>
      <dgm:spPr/>
    </dgm:pt>
    <dgm:pt modelId="{51C4180D-40B9-450A-9185-24B4CEB76065}" type="pres">
      <dgm:prSet presAssocID="{96304D0F-4351-4032-836A-6417F442D5D8}" presName="Child6" presStyleLbl="node1" presStyleIdx="5" presStyleCnt="6">
        <dgm:presLayoutVars>
          <dgm:chMax val="0"/>
          <dgm:chPref val="0"/>
          <dgm:bulletEnabled val="1"/>
        </dgm:presLayoutVars>
      </dgm:prSet>
      <dgm:spPr>
        <a:prstGeom prst="ellipse">
          <a:avLst/>
        </a:prstGeom>
      </dgm:spPr>
    </dgm:pt>
  </dgm:ptLst>
  <dgm:cxnLst>
    <dgm:cxn modelId="{9EF33E2A-7100-46B3-B2BB-463C7AE4A5D9}" type="presOf" srcId="{B4E22442-D8C8-42C9-ADF7-4CB36FDE212D}" destId="{7F583C99-C809-439B-8116-A284A4D7BB1E}" srcOrd="0" destOrd="0" presId="urn:microsoft.com/office/officeart/2011/layout/HexagonRadial"/>
    <dgm:cxn modelId="{1392A439-A9BE-444E-9406-2D16AAC09E4E}" srcId="{6EA5AA47-5642-4406-B9C6-15425587AB99}" destId="{15CD7210-6399-4D82-9897-8C5D390A925D}" srcOrd="3" destOrd="0" parTransId="{2858C43A-58DF-4557-8459-C2E1A197FD89}" sibTransId="{16F329A9-B021-4106-9336-83F7B586D75E}"/>
    <dgm:cxn modelId="{E8909260-8565-4E77-B261-957D2AB8BE4E}" srcId="{E5A04788-19B3-41F4-A0EF-BC63436A33AE}" destId="{6EA5AA47-5642-4406-B9C6-15425587AB99}" srcOrd="0" destOrd="0" parTransId="{DF29C568-AC5B-4D1E-BE7C-DCD4DA7DD0BA}" sibTransId="{647A62C9-F032-48B7-8E07-9C59A4233022}"/>
    <dgm:cxn modelId="{0755FB44-6B65-40FA-AA0F-83C1AE5F2186}" type="presOf" srcId="{96304D0F-4351-4032-836A-6417F442D5D8}" destId="{51C4180D-40B9-450A-9185-24B4CEB76065}" srcOrd="0" destOrd="0" presId="urn:microsoft.com/office/officeart/2011/layout/HexagonRadial"/>
    <dgm:cxn modelId="{F5A78369-D9D8-495E-8192-68E28F1C36A6}" srcId="{6EA5AA47-5642-4406-B9C6-15425587AB99}" destId="{3FE3E20E-BCD1-46D8-911E-E4057ED6C409}" srcOrd="0" destOrd="0" parTransId="{E2D224D4-DBBA-458B-A6F2-C7577C3E5EF8}" sibTransId="{822EBC23-E368-42E7-A3AD-426D46928994}"/>
    <dgm:cxn modelId="{4495E86A-8763-4A1F-A6C2-4327936510C7}" type="presOf" srcId="{E5A04788-19B3-41F4-A0EF-BC63436A33AE}" destId="{DBE2571F-0376-4BBB-8DFC-1BB545C20144}" srcOrd="0" destOrd="0" presId="urn:microsoft.com/office/officeart/2011/layout/HexagonRadial"/>
    <dgm:cxn modelId="{482CCB7C-A910-4A96-94AA-C3160A02E940}" type="presOf" srcId="{BB2843C0-9DC6-4E33-A562-9520AFA6B9C2}" destId="{D191C049-BE7D-459A-B033-1419FE73BD9A}" srcOrd="0" destOrd="0" presId="urn:microsoft.com/office/officeart/2011/layout/HexagonRadial"/>
    <dgm:cxn modelId="{5F52E47C-EE26-438C-8CC2-B0F814A14CFA}" type="presOf" srcId="{6EA5AA47-5642-4406-B9C6-15425587AB99}" destId="{03F2B32B-2A8F-4594-A45B-56E9F7A2B3A0}" srcOrd="0" destOrd="0" presId="urn:microsoft.com/office/officeart/2011/layout/HexagonRadial"/>
    <dgm:cxn modelId="{69D0328A-0624-4609-9716-206881E3B9D5}" type="presOf" srcId="{ACEB794F-BF80-45A9-A992-A9FDAFA10423}" destId="{67ECE41A-574E-4E10-BAD4-8BB62822B832}" srcOrd="0" destOrd="0" presId="urn:microsoft.com/office/officeart/2011/layout/HexagonRadial"/>
    <dgm:cxn modelId="{42AC2598-1F48-4772-B185-9CD64FFD3F54}" srcId="{6EA5AA47-5642-4406-B9C6-15425587AB99}" destId="{B4E22442-D8C8-42C9-ADF7-4CB36FDE212D}" srcOrd="1" destOrd="0" parTransId="{83732299-84CC-4E88-8A4B-3BE62529B310}" sibTransId="{42882AD1-8C89-4A4B-98B6-122B01072E52}"/>
    <dgm:cxn modelId="{6D12859E-956F-49C0-AE5B-05CD692E136C}" srcId="{6EA5AA47-5642-4406-B9C6-15425587AB99}" destId="{ACEB794F-BF80-45A9-A992-A9FDAFA10423}" srcOrd="4" destOrd="0" parTransId="{5669C5B5-A003-4099-98D2-210DCA3E086F}" sibTransId="{0013693C-555B-4FE2-B19F-A2CF5C99D284}"/>
    <dgm:cxn modelId="{985B21B5-0C41-4416-A10A-196258FFB36B}" type="presOf" srcId="{15CD7210-6399-4D82-9897-8C5D390A925D}" destId="{6D1E8734-197B-42EB-B7E2-386C1190399A}" srcOrd="0" destOrd="0" presId="urn:microsoft.com/office/officeart/2011/layout/HexagonRadial"/>
    <dgm:cxn modelId="{5C78F5BB-C829-41FE-AE7A-3536151D0562}" srcId="{6EA5AA47-5642-4406-B9C6-15425587AB99}" destId="{96304D0F-4351-4032-836A-6417F442D5D8}" srcOrd="5" destOrd="0" parTransId="{13780BBE-5865-4BC8-A4F3-054AE9B18225}" sibTransId="{D78128FD-D3E4-4916-93F4-63D42921B125}"/>
    <dgm:cxn modelId="{135ADAC2-4A28-4EBE-A30F-E36A1CE7225B}" srcId="{6EA5AA47-5642-4406-B9C6-15425587AB99}" destId="{BB2843C0-9DC6-4E33-A562-9520AFA6B9C2}" srcOrd="2" destOrd="0" parTransId="{9EA048D1-8736-4A0B-9657-100B20ECA5DC}" sibTransId="{4F20BB9B-AE82-4CA8-84E3-7CD19CA9EDC7}"/>
    <dgm:cxn modelId="{2BC80FF3-392C-4C79-A886-6777DAF880CD}" type="presOf" srcId="{3FE3E20E-BCD1-46D8-911E-E4057ED6C409}" destId="{2C7142B6-DF60-45BE-B00B-258EAADC4585}" srcOrd="0" destOrd="0" presId="urn:microsoft.com/office/officeart/2011/layout/HexagonRadial"/>
    <dgm:cxn modelId="{537669C2-6E78-4143-8918-46FB678DE0B1}" type="presParOf" srcId="{DBE2571F-0376-4BBB-8DFC-1BB545C20144}" destId="{03F2B32B-2A8F-4594-A45B-56E9F7A2B3A0}" srcOrd="0" destOrd="0" presId="urn:microsoft.com/office/officeart/2011/layout/HexagonRadial"/>
    <dgm:cxn modelId="{6B540A97-CC85-4640-BDE1-BEE2516732D5}" type="presParOf" srcId="{DBE2571F-0376-4BBB-8DFC-1BB545C20144}" destId="{5697CAD4-9731-416A-9D9E-818130B90E8D}" srcOrd="1" destOrd="0" presId="urn:microsoft.com/office/officeart/2011/layout/HexagonRadial"/>
    <dgm:cxn modelId="{5BFD857F-D176-4F7A-837D-644A330C680E}" type="presParOf" srcId="{5697CAD4-9731-416A-9D9E-818130B90E8D}" destId="{12BC7C9A-AE66-4E12-B733-0B471938246C}" srcOrd="0" destOrd="0" presId="urn:microsoft.com/office/officeart/2011/layout/HexagonRadial"/>
    <dgm:cxn modelId="{FE54D415-BF8D-4CC0-B25F-A77EE27F48C0}" type="presParOf" srcId="{DBE2571F-0376-4BBB-8DFC-1BB545C20144}" destId="{2C7142B6-DF60-45BE-B00B-258EAADC4585}" srcOrd="2" destOrd="0" presId="urn:microsoft.com/office/officeart/2011/layout/HexagonRadial"/>
    <dgm:cxn modelId="{C8F4CE67-6C3F-4117-8B2A-4CD7BC9FEF09}" type="presParOf" srcId="{DBE2571F-0376-4BBB-8DFC-1BB545C20144}" destId="{6DDBF69A-B7A6-453B-A2AC-E742D38906CB}" srcOrd="3" destOrd="0" presId="urn:microsoft.com/office/officeart/2011/layout/HexagonRadial"/>
    <dgm:cxn modelId="{9223CE81-AAC4-4A5F-ADB4-5F7782476AC3}" type="presParOf" srcId="{6DDBF69A-B7A6-453B-A2AC-E742D38906CB}" destId="{F3A10145-37F3-4553-85B3-422BA71E6A83}" srcOrd="0" destOrd="0" presId="urn:microsoft.com/office/officeart/2011/layout/HexagonRadial"/>
    <dgm:cxn modelId="{5CFA96DD-A4C1-4855-9708-6560BCBDB0E5}" type="presParOf" srcId="{DBE2571F-0376-4BBB-8DFC-1BB545C20144}" destId="{7F583C99-C809-439B-8116-A284A4D7BB1E}" srcOrd="4" destOrd="0" presId="urn:microsoft.com/office/officeart/2011/layout/HexagonRadial"/>
    <dgm:cxn modelId="{84281F1E-FF5D-42AB-9D5B-BA3383F0360A}" type="presParOf" srcId="{DBE2571F-0376-4BBB-8DFC-1BB545C20144}" destId="{E541709D-1BC2-4A10-8850-73362C8F57DD}" srcOrd="5" destOrd="0" presId="urn:microsoft.com/office/officeart/2011/layout/HexagonRadial"/>
    <dgm:cxn modelId="{E098EFEE-0A26-496D-BC0D-C81C7B679ED1}" type="presParOf" srcId="{E541709D-1BC2-4A10-8850-73362C8F57DD}" destId="{F45577C4-75C3-4382-8624-A2119AA5390A}" srcOrd="0" destOrd="0" presId="urn:microsoft.com/office/officeart/2011/layout/HexagonRadial"/>
    <dgm:cxn modelId="{6774BD27-27BB-474A-9F5F-9CACD844241A}" type="presParOf" srcId="{DBE2571F-0376-4BBB-8DFC-1BB545C20144}" destId="{D191C049-BE7D-459A-B033-1419FE73BD9A}" srcOrd="6" destOrd="0" presId="urn:microsoft.com/office/officeart/2011/layout/HexagonRadial"/>
    <dgm:cxn modelId="{0E159143-9DB5-4940-9602-6B9876FEF754}" type="presParOf" srcId="{DBE2571F-0376-4BBB-8DFC-1BB545C20144}" destId="{C1FE024D-DF97-4C33-897C-70E8C3852CE7}" srcOrd="7" destOrd="0" presId="urn:microsoft.com/office/officeart/2011/layout/HexagonRadial"/>
    <dgm:cxn modelId="{9FFB6F3B-143A-4763-A0F4-48D8D0718CE1}" type="presParOf" srcId="{C1FE024D-DF97-4C33-897C-70E8C3852CE7}" destId="{C2317E63-DB29-4DFF-95B5-EB25CE7C45F0}" srcOrd="0" destOrd="0" presId="urn:microsoft.com/office/officeart/2011/layout/HexagonRadial"/>
    <dgm:cxn modelId="{81568650-5D3D-4108-BFF7-59EE7B462611}" type="presParOf" srcId="{DBE2571F-0376-4BBB-8DFC-1BB545C20144}" destId="{6D1E8734-197B-42EB-B7E2-386C1190399A}" srcOrd="8" destOrd="0" presId="urn:microsoft.com/office/officeart/2011/layout/HexagonRadial"/>
    <dgm:cxn modelId="{4EE507AB-6150-4E57-BAC7-4252D5ED3C5C}" type="presParOf" srcId="{DBE2571F-0376-4BBB-8DFC-1BB545C20144}" destId="{8CB9B1B1-4587-409E-ABE6-85AAAE8AA865}" srcOrd="9" destOrd="0" presId="urn:microsoft.com/office/officeart/2011/layout/HexagonRadial"/>
    <dgm:cxn modelId="{91C7064F-BD6D-4C3C-B64A-C0CFE79ED7BA}" type="presParOf" srcId="{8CB9B1B1-4587-409E-ABE6-85AAAE8AA865}" destId="{AEEB1368-BFB4-46AB-90FE-656E5064FB08}" srcOrd="0" destOrd="0" presId="urn:microsoft.com/office/officeart/2011/layout/HexagonRadial"/>
    <dgm:cxn modelId="{ACD33079-E9DC-46F6-AB39-21B9C314B5C9}" type="presParOf" srcId="{DBE2571F-0376-4BBB-8DFC-1BB545C20144}" destId="{67ECE41A-574E-4E10-BAD4-8BB62822B832}" srcOrd="10" destOrd="0" presId="urn:microsoft.com/office/officeart/2011/layout/HexagonRadial"/>
    <dgm:cxn modelId="{666D8140-FD27-4E0D-B6A7-576E7487B513}" type="presParOf" srcId="{DBE2571F-0376-4BBB-8DFC-1BB545C20144}" destId="{5422E673-BB70-4F81-9A25-CF84FD1BF470}" srcOrd="11" destOrd="0" presId="urn:microsoft.com/office/officeart/2011/layout/HexagonRadial"/>
    <dgm:cxn modelId="{142A9C26-F6D5-4A7E-A05A-2E3F7CD30DDB}" type="presParOf" srcId="{5422E673-BB70-4F81-9A25-CF84FD1BF470}" destId="{BF62E68F-782A-43F8-A1CE-78FCFC4898BF}" srcOrd="0" destOrd="0" presId="urn:microsoft.com/office/officeart/2011/layout/HexagonRadial"/>
    <dgm:cxn modelId="{C49BE874-3A5F-4E7B-B831-B26BADC5A758}" type="presParOf" srcId="{DBE2571F-0376-4BBB-8DFC-1BB545C20144}" destId="{51C4180D-40B9-450A-9185-24B4CEB76065}"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3067467-1BB8-41F9-9DD6-E878489CFDCD}" type="doc">
      <dgm:prSet loTypeId="urn:diagrams.loki3.com/BracketList" loCatId="list" qsTypeId="urn:microsoft.com/office/officeart/2005/8/quickstyle/simple2" qsCatId="simple" csTypeId="urn:microsoft.com/office/officeart/2005/8/colors/accent1_2" csCatId="accent1" phldr="1"/>
      <dgm:spPr/>
      <dgm:t>
        <a:bodyPr/>
        <a:lstStyle/>
        <a:p>
          <a:endParaRPr lang="en-IN"/>
        </a:p>
      </dgm:t>
    </dgm:pt>
    <dgm:pt modelId="{5999A983-6573-48BE-BDE5-71DBFD453158}">
      <dgm:prSet phldrT="[Text]" custT="1"/>
      <dgm:spPr/>
      <dgm:t>
        <a:bodyPr/>
        <a:lstStyle/>
        <a:p>
          <a:r>
            <a:rPr lang="en-IN" sz="2800" dirty="0">
              <a:latin typeface="Times New Roman" panose="02020603050405020304" pitchFamily="18" charset="0"/>
              <a:cs typeface="Times New Roman" panose="02020603050405020304" pitchFamily="18" charset="0"/>
            </a:rPr>
            <a:t>Evaluation Metrics for classification </a:t>
          </a:r>
        </a:p>
      </dgm:t>
    </dgm:pt>
    <dgm:pt modelId="{C4529E20-E05A-424E-964E-BB7D0BA8EB9B}" type="parTrans" cxnId="{9EC1FABE-B228-4961-A402-5B040B12761D}">
      <dgm:prSet/>
      <dgm:spPr/>
      <dgm:t>
        <a:bodyPr/>
        <a:lstStyle/>
        <a:p>
          <a:endParaRPr lang="en-IN"/>
        </a:p>
      </dgm:t>
    </dgm:pt>
    <dgm:pt modelId="{5CE915D2-D06A-484F-9521-A4B28814330B}" type="sibTrans" cxnId="{9EC1FABE-B228-4961-A402-5B040B12761D}">
      <dgm:prSet/>
      <dgm:spPr/>
      <dgm:t>
        <a:bodyPr/>
        <a:lstStyle/>
        <a:p>
          <a:endParaRPr lang="en-IN"/>
        </a:p>
      </dgm:t>
    </dgm:pt>
    <dgm:pt modelId="{3F00A0AC-3233-4417-B279-4E03F4313BEE}">
      <dgm:prSet phldrT="[Text]" custT="1"/>
      <dgm:spPr/>
      <dgm:t>
        <a:bodyPr/>
        <a:lstStyle/>
        <a:p>
          <a:r>
            <a:rPr lang="en-IN" sz="2400" dirty="0">
              <a:latin typeface="Times New Roman" panose="02020603050405020304" pitchFamily="18" charset="0"/>
              <a:cs typeface="Times New Roman" panose="02020603050405020304" pitchFamily="18" charset="0"/>
            </a:rPr>
            <a:t>Confusion matrix </a:t>
          </a:r>
        </a:p>
      </dgm:t>
    </dgm:pt>
    <dgm:pt modelId="{CAC97795-D856-4679-A458-1EDAD6E1CDDF}" type="parTrans" cxnId="{DD5B4F8E-0E28-4FFC-A328-8EDA43FA78CF}">
      <dgm:prSet/>
      <dgm:spPr/>
      <dgm:t>
        <a:bodyPr/>
        <a:lstStyle/>
        <a:p>
          <a:endParaRPr lang="en-IN"/>
        </a:p>
      </dgm:t>
    </dgm:pt>
    <dgm:pt modelId="{50CC7A3E-7024-426C-A5EA-0FA129BF166E}" type="sibTrans" cxnId="{DD5B4F8E-0E28-4FFC-A328-8EDA43FA78CF}">
      <dgm:prSet/>
      <dgm:spPr/>
      <dgm:t>
        <a:bodyPr/>
        <a:lstStyle/>
        <a:p>
          <a:endParaRPr lang="en-IN"/>
        </a:p>
      </dgm:t>
    </dgm:pt>
    <dgm:pt modelId="{5EB31E81-569A-4075-9D2F-181A0934E838}">
      <dgm:prSet phldrT="[Text]" custT="1"/>
      <dgm:spPr/>
      <dgm:t>
        <a:bodyPr/>
        <a:lstStyle/>
        <a:p>
          <a:r>
            <a:rPr lang="en-IN" sz="2400" dirty="0">
              <a:latin typeface="Times New Roman" panose="02020603050405020304" pitchFamily="18" charset="0"/>
              <a:cs typeface="Times New Roman" panose="02020603050405020304" pitchFamily="18" charset="0"/>
            </a:rPr>
            <a:t>Precision and recall</a:t>
          </a:r>
        </a:p>
      </dgm:t>
    </dgm:pt>
    <dgm:pt modelId="{8E4A06ED-59A9-439B-89C4-480243508ACD}" type="parTrans" cxnId="{0D4EDBD9-A175-48B2-B8A2-2E3BBD0DDC64}">
      <dgm:prSet/>
      <dgm:spPr/>
      <dgm:t>
        <a:bodyPr/>
        <a:lstStyle/>
        <a:p>
          <a:endParaRPr lang="en-IN"/>
        </a:p>
      </dgm:t>
    </dgm:pt>
    <dgm:pt modelId="{123E9864-254D-4B7B-BD19-F3A3135DF28B}" type="sibTrans" cxnId="{0D4EDBD9-A175-48B2-B8A2-2E3BBD0DDC64}">
      <dgm:prSet/>
      <dgm:spPr/>
      <dgm:t>
        <a:bodyPr/>
        <a:lstStyle/>
        <a:p>
          <a:endParaRPr lang="en-IN"/>
        </a:p>
      </dgm:t>
    </dgm:pt>
    <dgm:pt modelId="{7400FDEF-3A78-4474-BE54-FFBC28EF1D62}">
      <dgm:prSet phldrT="[Text]" custT="1"/>
      <dgm:spPr/>
      <dgm:t>
        <a:bodyPr/>
        <a:lstStyle/>
        <a:p>
          <a:r>
            <a:rPr lang="en-IN" sz="2400" dirty="0">
              <a:latin typeface="Times New Roman" panose="02020603050405020304" pitchFamily="18" charset="0"/>
              <a:cs typeface="Times New Roman" panose="02020603050405020304" pitchFamily="18" charset="0"/>
            </a:rPr>
            <a:t>Accuracy</a:t>
          </a:r>
        </a:p>
      </dgm:t>
    </dgm:pt>
    <dgm:pt modelId="{5E6DC2C8-5EA8-4902-A524-6F3B4CC00881}" type="parTrans" cxnId="{CF0819D5-35A3-4F0B-A5AB-A046BC5FFE84}">
      <dgm:prSet/>
      <dgm:spPr/>
      <dgm:t>
        <a:bodyPr/>
        <a:lstStyle/>
        <a:p>
          <a:endParaRPr lang="en-IN"/>
        </a:p>
      </dgm:t>
    </dgm:pt>
    <dgm:pt modelId="{74545430-33E1-4443-A0EB-4FA1F8A08C70}" type="sibTrans" cxnId="{CF0819D5-35A3-4F0B-A5AB-A046BC5FFE84}">
      <dgm:prSet/>
      <dgm:spPr/>
      <dgm:t>
        <a:bodyPr/>
        <a:lstStyle/>
        <a:p>
          <a:endParaRPr lang="en-IN"/>
        </a:p>
      </dgm:t>
    </dgm:pt>
    <dgm:pt modelId="{7C9876A0-A7DB-4851-AB86-2A0397280481}">
      <dgm:prSet phldrT="[Text]" custT="1"/>
      <dgm:spPr/>
      <dgm:t>
        <a:bodyPr/>
        <a:lstStyle/>
        <a:p>
          <a:r>
            <a:rPr lang="en-IN" sz="2400" dirty="0">
              <a:latin typeface="Times New Roman" panose="02020603050405020304" pitchFamily="18" charset="0"/>
              <a:cs typeface="Times New Roman" panose="02020603050405020304" pitchFamily="18" charset="0"/>
            </a:rPr>
            <a:t>F1 score</a:t>
          </a:r>
        </a:p>
      </dgm:t>
    </dgm:pt>
    <dgm:pt modelId="{3E8F9AE3-F97A-4739-BD5B-DA936051F66B}" type="parTrans" cxnId="{283E2A34-973B-47C3-9071-AD8391D5AE8E}">
      <dgm:prSet/>
      <dgm:spPr/>
      <dgm:t>
        <a:bodyPr/>
        <a:lstStyle/>
        <a:p>
          <a:endParaRPr lang="en-IN"/>
        </a:p>
      </dgm:t>
    </dgm:pt>
    <dgm:pt modelId="{AD7FDFEF-C535-4A4A-AB98-5474FFF23339}" type="sibTrans" cxnId="{283E2A34-973B-47C3-9071-AD8391D5AE8E}">
      <dgm:prSet/>
      <dgm:spPr/>
      <dgm:t>
        <a:bodyPr/>
        <a:lstStyle/>
        <a:p>
          <a:endParaRPr lang="en-IN"/>
        </a:p>
      </dgm:t>
    </dgm:pt>
    <dgm:pt modelId="{4B186A50-2E61-4267-AF9F-5DB9C03F77AF}">
      <dgm:prSet phldrT="[Text]" custT="1"/>
      <dgm:spPr/>
      <dgm:t>
        <a:bodyPr/>
        <a:lstStyle/>
        <a:p>
          <a:r>
            <a:rPr lang="en-IN" sz="2400" dirty="0">
              <a:latin typeface="Times New Roman" panose="02020603050405020304" pitchFamily="18" charset="0"/>
              <a:cs typeface="Times New Roman" panose="02020603050405020304" pitchFamily="18" charset="0"/>
            </a:rPr>
            <a:t>AUC</a:t>
          </a:r>
        </a:p>
      </dgm:t>
    </dgm:pt>
    <dgm:pt modelId="{F645EC3B-3901-44A0-95DD-D4CEFAF21AF2}" type="parTrans" cxnId="{BD1C9E7D-5081-4265-A579-1A2382621F6C}">
      <dgm:prSet/>
      <dgm:spPr/>
      <dgm:t>
        <a:bodyPr/>
        <a:lstStyle/>
        <a:p>
          <a:endParaRPr lang="en-IN"/>
        </a:p>
      </dgm:t>
    </dgm:pt>
    <dgm:pt modelId="{294489CC-8333-4F04-BCB5-56C8B417BB4A}" type="sibTrans" cxnId="{BD1C9E7D-5081-4265-A579-1A2382621F6C}">
      <dgm:prSet/>
      <dgm:spPr/>
      <dgm:t>
        <a:bodyPr/>
        <a:lstStyle/>
        <a:p>
          <a:endParaRPr lang="en-IN"/>
        </a:p>
      </dgm:t>
    </dgm:pt>
    <dgm:pt modelId="{2A4368EC-51EB-4D3D-AA52-5792F5234325}">
      <dgm:prSet phldrT="[Text]" custT="1"/>
      <dgm:spPr/>
      <dgm:t>
        <a:bodyPr/>
        <a:lstStyle/>
        <a:p>
          <a:r>
            <a:rPr lang="en-IN" sz="2400" dirty="0">
              <a:latin typeface="Times New Roman" panose="02020603050405020304" pitchFamily="18" charset="0"/>
              <a:cs typeface="Times New Roman" panose="02020603050405020304" pitchFamily="18" charset="0"/>
            </a:rPr>
            <a:t>ROC</a:t>
          </a:r>
          <a:endParaRPr lang="en-IN" sz="3000" dirty="0">
            <a:latin typeface="Times New Roman" panose="02020603050405020304" pitchFamily="18" charset="0"/>
            <a:cs typeface="Times New Roman" panose="02020603050405020304" pitchFamily="18" charset="0"/>
          </a:endParaRPr>
        </a:p>
      </dgm:t>
    </dgm:pt>
    <dgm:pt modelId="{07B30256-BCB2-4FD3-814E-B53E165592D8}" type="parTrans" cxnId="{58BF5B7D-7C48-4A29-840E-AADEA5F66FC5}">
      <dgm:prSet/>
      <dgm:spPr/>
      <dgm:t>
        <a:bodyPr/>
        <a:lstStyle/>
        <a:p>
          <a:endParaRPr lang="en-IN"/>
        </a:p>
      </dgm:t>
    </dgm:pt>
    <dgm:pt modelId="{B06061C7-8365-4829-AABA-06E9A3E27F28}" type="sibTrans" cxnId="{58BF5B7D-7C48-4A29-840E-AADEA5F66FC5}">
      <dgm:prSet/>
      <dgm:spPr/>
      <dgm:t>
        <a:bodyPr/>
        <a:lstStyle/>
        <a:p>
          <a:endParaRPr lang="en-IN"/>
        </a:p>
      </dgm:t>
    </dgm:pt>
    <dgm:pt modelId="{B2D37915-08E6-4A2C-9DE8-DC56E3AAE3E2}" type="pres">
      <dgm:prSet presAssocID="{F3067467-1BB8-41F9-9DD6-E878489CFDCD}" presName="Name0" presStyleCnt="0">
        <dgm:presLayoutVars>
          <dgm:dir/>
          <dgm:animLvl val="lvl"/>
          <dgm:resizeHandles val="exact"/>
        </dgm:presLayoutVars>
      </dgm:prSet>
      <dgm:spPr/>
    </dgm:pt>
    <dgm:pt modelId="{46C2841F-0CEC-4307-8039-C18BB6AD0127}" type="pres">
      <dgm:prSet presAssocID="{5999A983-6573-48BE-BDE5-71DBFD453158}" presName="linNode" presStyleCnt="0"/>
      <dgm:spPr/>
    </dgm:pt>
    <dgm:pt modelId="{C62D70F6-EBC6-40A8-938F-D9738BDFC922}" type="pres">
      <dgm:prSet presAssocID="{5999A983-6573-48BE-BDE5-71DBFD453158}" presName="parTx" presStyleLbl="revTx" presStyleIdx="0" presStyleCnt="1">
        <dgm:presLayoutVars>
          <dgm:chMax val="1"/>
          <dgm:bulletEnabled val="1"/>
        </dgm:presLayoutVars>
      </dgm:prSet>
      <dgm:spPr/>
    </dgm:pt>
    <dgm:pt modelId="{0F2BE084-75AD-4DE9-90B5-1300C9299A83}" type="pres">
      <dgm:prSet presAssocID="{5999A983-6573-48BE-BDE5-71DBFD453158}" presName="bracket" presStyleLbl="parChTrans1D1" presStyleIdx="0" presStyleCnt="1"/>
      <dgm:spPr/>
    </dgm:pt>
    <dgm:pt modelId="{451C0356-3C03-4E8E-9BAD-0E846AB89712}" type="pres">
      <dgm:prSet presAssocID="{5999A983-6573-48BE-BDE5-71DBFD453158}" presName="spH" presStyleCnt="0"/>
      <dgm:spPr/>
    </dgm:pt>
    <dgm:pt modelId="{077DF78C-1FD3-4CF3-8FD8-CCF0067148D5}" type="pres">
      <dgm:prSet presAssocID="{5999A983-6573-48BE-BDE5-71DBFD453158}" presName="desTx" presStyleLbl="node1" presStyleIdx="0" presStyleCnt="1" custScaleX="63875" custLinFactX="-3088" custLinFactNeighborX="-100000" custLinFactNeighborY="1684">
        <dgm:presLayoutVars>
          <dgm:bulletEnabled val="1"/>
        </dgm:presLayoutVars>
      </dgm:prSet>
      <dgm:spPr/>
    </dgm:pt>
  </dgm:ptLst>
  <dgm:cxnLst>
    <dgm:cxn modelId="{6C1FAD12-1C49-4190-A6DF-EC05B5EC2150}" type="presOf" srcId="{3F00A0AC-3233-4417-B279-4E03F4313BEE}" destId="{077DF78C-1FD3-4CF3-8FD8-CCF0067148D5}" srcOrd="0" destOrd="0" presId="urn:diagrams.loki3.com/BracketList"/>
    <dgm:cxn modelId="{283E2A34-973B-47C3-9071-AD8391D5AE8E}" srcId="{5999A983-6573-48BE-BDE5-71DBFD453158}" destId="{7C9876A0-A7DB-4851-AB86-2A0397280481}" srcOrd="3" destOrd="0" parTransId="{3E8F9AE3-F97A-4739-BD5B-DA936051F66B}" sibTransId="{AD7FDFEF-C535-4A4A-AB98-5474FFF23339}"/>
    <dgm:cxn modelId="{EA24B869-FD10-4196-BDA6-A87EC5060A4B}" type="presOf" srcId="{7400FDEF-3A78-4474-BE54-FFBC28EF1D62}" destId="{077DF78C-1FD3-4CF3-8FD8-CCF0067148D5}" srcOrd="0" destOrd="2" presId="urn:diagrams.loki3.com/BracketList"/>
    <dgm:cxn modelId="{B6B57F4D-9C19-4E4D-8208-7103E46DEB29}" type="presOf" srcId="{7C9876A0-A7DB-4851-AB86-2A0397280481}" destId="{077DF78C-1FD3-4CF3-8FD8-CCF0067148D5}" srcOrd="0" destOrd="3" presId="urn:diagrams.loki3.com/BracketList"/>
    <dgm:cxn modelId="{28AC5D73-A927-45A6-AAB5-056AC77E033A}" type="presOf" srcId="{5EB31E81-569A-4075-9D2F-181A0934E838}" destId="{077DF78C-1FD3-4CF3-8FD8-CCF0067148D5}" srcOrd="0" destOrd="1" presId="urn:diagrams.loki3.com/BracketList"/>
    <dgm:cxn modelId="{01579553-8E30-44BB-A1C5-13CA60C6C391}" type="presOf" srcId="{F3067467-1BB8-41F9-9DD6-E878489CFDCD}" destId="{B2D37915-08E6-4A2C-9DE8-DC56E3AAE3E2}" srcOrd="0" destOrd="0" presId="urn:diagrams.loki3.com/BracketList"/>
    <dgm:cxn modelId="{58BF5B7D-7C48-4A29-840E-AADEA5F66FC5}" srcId="{5999A983-6573-48BE-BDE5-71DBFD453158}" destId="{2A4368EC-51EB-4D3D-AA52-5792F5234325}" srcOrd="5" destOrd="0" parTransId="{07B30256-BCB2-4FD3-814E-B53E165592D8}" sibTransId="{B06061C7-8365-4829-AABA-06E9A3E27F28}"/>
    <dgm:cxn modelId="{BD1C9E7D-5081-4265-A579-1A2382621F6C}" srcId="{5999A983-6573-48BE-BDE5-71DBFD453158}" destId="{4B186A50-2E61-4267-AF9F-5DB9C03F77AF}" srcOrd="4" destOrd="0" parTransId="{F645EC3B-3901-44A0-95DD-D4CEFAF21AF2}" sibTransId="{294489CC-8333-4F04-BCB5-56C8B417BB4A}"/>
    <dgm:cxn modelId="{DD5B4F8E-0E28-4FFC-A328-8EDA43FA78CF}" srcId="{5999A983-6573-48BE-BDE5-71DBFD453158}" destId="{3F00A0AC-3233-4417-B279-4E03F4313BEE}" srcOrd="0" destOrd="0" parTransId="{CAC97795-D856-4679-A458-1EDAD6E1CDDF}" sibTransId="{50CC7A3E-7024-426C-A5EA-0FA129BF166E}"/>
    <dgm:cxn modelId="{16ED92B4-AEC1-4D83-9CA2-9FBCF34925C5}" type="presOf" srcId="{4B186A50-2E61-4267-AF9F-5DB9C03F77AF}" destId="{077DF78C-1FD3-4CF3-8FD8-CCF0067148D5}" srcOrd="0" destOrd="4" presId="urn:diagrams.loki3.com/BracketList"/>
    <dgm:cxn modelId="{9EC1FABE-B228-4961-A402-5B040B12761D}" srcId="{F3067467-1BB8-41F9-9DD6-E878489CFDCD}" destId="{5999A983-6573-48BE-BDE5-71DBFD453158}" srcOrd="0" destOrd="0" parTransId="{C4529E20-E05A-424E-964E-BB7D0BA8EB9B}" sibTransId="{5CE915D2-D06A-484F-9521-A4B28814330B}"/>
    <dgm:cxn modelId="{90B25FCC-6CCF-493F-A9FA-9284A22A1691}" type="presOf" srcId="{5999A983-6573-48BE-BDE5-71DBFD453158}" destId="{C62D70F6-EBC6-40A8-938F-D9738BDFC922}" srcOrd="0" destOrd="0" presId="urn:diagrams.loki3.com/BracketList"/>
    <dgm:cxn modelId="{CF0819D5-35A3-4F0B-A5AB-A046BC5FFE84}" srcId="{5999A983-6573-48BE-BDE5-71DBFD453158}" destId="{7400FDEF-3A78-4474-BE54-FFBC28EF1D62}" srcOrd="2" destOrd="0" parTransId="{5E6DC2C8-5EA8-4902-A524-6F3B4CC00881}" sibTransId="{74545430-33E1-4443-A0EB-4FA1F8A08C70}"/>
    <dgm:cxn modelId="{0D4EDBD9-A175-48B2-B8A2-2E3BBD0DDC64}" srcId="{5999A983-6573-48BE-BDE5-71DBFD453158}" destId="{5EB31E81-569A-4075-9D2F-181A0934E838}" srcOrd="1" destOrd="0" parTransId="{8E4A06ED-59A9-439B-89C4-480243508ACD}" sibTransId="{123E9864-254D-4B7B-BD19-F3A3135DF28B}"/>
    <dgm:cxn modelId="{92BD18F0-6B0A-4A7B-8D54-647C8A98245C}" type="presOf" srcId="{2A4368EC-51EB-4D3D-AA52-5792F5234325}" destId="{077DF78C-1FD3-4CF3-8FD8-CCF0067148D5}" srcOrd="0" destOrd="5" presId="urn:diagrams.loki3.com/BracketList"/>
    <dgm:cxn modelId="{422F9F66-2663-4E2B-9584-FF68DCC26A9C}" type="presParOf" srcId="{B2D37915-08E6-4A2C-9DE8-DC56E3AAE3E2}" destId="{46C2841F-0CEC-4307-8039-C18BB6AD0127}" srcOrd="0" destOrd="0" presId="urn:diagrams.loki3.com/BracketList"/>
    <dgm:cxn modelId="{8C1697CF-8EDE-48E6-840D-B37068B9EAA6}" type="presParOf" srcId="{46C2841F-0CEC-4307-8039-C18BB6AD0127}" destId="{C62D70F6-EBC6-40A8-938F-D9738BDFC922}" srcOrd="0" destOrd="0" presId="urn:diagrams.loki3.com/BracketList"/>
    <dgm:cxn modelId="{5909A00F-CE9F-4C51-802E-07C06410008C}" type="presParOf" srcId="{46C2841F-0CEC-4307-8039-C18BB6AD0127}" destId="{0F2BE084-75AD-4DE9-90B5-1300C9299A83}" srcOrd="1" destOrd="0" presId="urn:diagrams.loki3.com/BracketList"/>
    <dgm:cxn modelId="{82C887DA-D40C-46A8-A1B7-91D25F521021}" type="presParOf" srcId="{46C2841F-0CEC-4307-8039-C18BB6AD0127}" destId="{451C0356-3C03-4E8E-9BAD-0E846AB89712}" srcOrd="2" destOrd="0" presId="urn:diagrams.loki3.com/BracketList"/>
    <dgm:cxn modelId="{6950E914-B8F6-4939-993A-6EEAAD4EAC6F}" type="presParOf" srcId="{46C2841F-0CEC-4307-8039-C18BB6AD0127}" destId="{077DF78C-1FD3-4CF3-8FD8-CCF0067148D5}"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A36BCBCF-21AF-4FBD-A562-CF8AC04498B8}" type="doc">
      <dgm:prSet loTypeId="urn:microsoft.com/office/officeart/2005/8/layout/vList6" loCatId="list" qsTypeId="urn:microsoft.com/office/officeart/2005/8/quickstyle/simple4" qsCatId="simple" csTypeId="urn:microsoft.com/office/officeart/2005/8/colors/accent1_2" csCatId="accent1" phldr="1"/>
      <dgm:spPr/>
      <dgm:t>
        <a:bodyPr/>
        <a:lstStyle/>
        <a:p>
          <a:endParaRPr lang="en-IN"/>
        </a:p>
      </dgm:t>
    </dgm:pt>
    <dgm:pt modelId="{B2606AC4-C6DD-4B25-8F22-1F947B1AAB88}">
      <dgm:prSet phldrT="[Text]"/>
      <dgm:spPr/>
      <dgm:t>
        <a:bodyPr/>
        <a:lstStyle/>
        <a:p>
          <a:r>
            <a:rPr lang="en-IN" dirty="0">
              <a:latin typeface="Times New Roman" panose="02020603050405020304" pitchFamily="18" charset="0"/>
              <a:cs typeface="Times New Roman" panose="02020603050405020304" pitchFamily="18" charset="0"/>
            </a:rPr>
            <a:t>Regression</a:t>
          </a:r>
        </a:p>
      </dgm:t>
    </dgm:pt>
    <dgm:pt modelId="{5EEF1683-B5ED-4AEB-9A25-73EE61EABB31}" type="parTrans" cxnId="{0CD800DF-D404-4F24-8700-C21EF1BECB51}">
      <dgm:prSet/>
      <dgm:spPr/>
      <dgm:t>
        <a:bodyPr/>
        <a:lstStyle/>
        <a:p>
          <a:endParaRPr lang="en-IN"/>
        </a:p>
      </dgm:t>
    </dgm:pt>
    <dgm:pt modelId="{330CA0B6-9B71-4DD7-BD23-85A1FF5A814D}" type="sibTrans" cxnId="{0CD800DF-D404-4F24-8700-C21EF1BECB51}">
      <dgm:prSet/>
      <dgm:spPr/>
      <dgm:t>
        <a:bodyPr/>
        <a:lstStyle/>
        <a:p>
          <a:endParaRPr lang="en-IN"/>
        </a:p>
      </dgm:t>
    </dgm:pt>
    <dgm:pt modelId="{0C89E678-9803-4496-85E4-10AB5C9A642B}">
      <dgm:prSet phldrT="[Text]"/>
      <dgm:spPr/>
      <dgm:t>
        <a:bodyPr/>
        <a:lstStyle/>
        <a:p>
          <a:r>
            <a:rPr lang="en-IN" dirty="0">
              <a:latin typeface="Times New Roman" panose="02020603050405020304" pitchFamily="18" charset="0"/>
              <a:cs typeface="Times New Roman" panose="02020603050405020304" pitchFamily="18" charset="0"/>
            </a:rPr>
            <a:t>Linear regression</a:t>
          </a:r>
        </a:p>
      </dgm:t>
    </dgm:pt>
    <dgm:pt modelId="{13AD01FC-B421-4CA8-90AE-323749D51FB5}" type="parTrans" cxnId="{FACA291C-7056-4821-838F-376609E09FED}">
      <dgm:prSet/>
      <dgm:spPr/>
      <dgm:t>
        <a:bodyPr/>
        <a:lstStyle/>
        <a:p>
          <a:endParaRPr lang="en-IN"/>
        </a:p>
      </dgm:t>
    </dgm:pt>
    <dgm:pt modelId="{00B2CA76-102E-4C75-92BB-8492A1F2A721}" type="sibTrans" cxnId="{FACA291C-7056-4821-838F-376609E09FED}">
      <dgm:prSet/>
      <dgm:spPr/>
      <dgm:t>
        <a:bodyPr/>
        <a:lstStyle/>
        <a:p>
          <a:endParaRPr lang="en-IN"/>
        </a:p>
      </dgm:t>
    </dgm:pt>
    <dgm:pt modelId="{3B19869E-9715-46FB-ACA5-85378F03A58F}">
      <dgm:prSet phldrT="[Text]"/>
      <dgm:spPr/>
      <dgm:t>
        <a:bodyPr/>
        <a:lstStyle/>
        <a:p>
          <a:r>
            <a:rPr lang="en-IN" dirty="0" err="1">
              <a:latin typeface="Times New Roman" panose="02020603050405020304" pitchFamily="18" charset="0"/>
              <a:cs typeface="Times New Roman" panose="02020603050405020304" pitchFamily="18" charset="0"/>
            </a:rPr>
            <a:t>Eg</a:t>
          </a:r>
          <a:r>
            <a:rPr lang="en-IN" dirty="0">
              <a:latin typeface="Times New Roman" panose="02020603050405020304" pitchFamily="18" charset="0"/>
              <a:cs typeface="Times New Roman" panose="02020603050405020304" pitchFamily="18" charset="0"/>
            </a:rPr>
            <a:t>: salary prediction (usually numeric type)</a:t>
          </a:r>
        </a:p>
      </dgm:t>
    </dgm:pt>
    <dgm:pt modelId="{41075051-D909-416C-8D15-6CC302B0F1EA}" type="parTrans" cxnId="{A9DCB8D6-7AD4-4422-8082-B80F924E9F35}">
      <dgm:prSet/>
      <dgm:spPr/>
      <dgm:t>
        <a:bodyPr/>
        <a:lstStyle/>
        <a:p>
          <a:endParaRPr lang="en-IN"/>
        </a:p>
      </dgm:t>
    </dgm:pt>
    <dgm:pt modelId="{3A10EB08-741A-4688-A64F-E4F83B439292}" type="sibTrans" cxnId="{A9DCB8D6-7AD4-4422-8082-B80F924E9F35}">
      <dgm:prSet/>
      <dgm:spPr/>
      <dgm:t>
        <a:bodyPr/>
        <a:lstStyle/>
        <a:p>
          <a:endParaRPr lang="en-IN"/>
        </a:p>
      </dgm:t>
    </dgm:pt>
    <dgm:pt modelId="{ABFB9CDA-BAE1-480E-A251-53AD1030956F}">
      <dgm:prSet phldrT="[Text]"/>
      <dgm:spPr/>
      <dgm:t>
        <a:bodyPr/>
        <a:lstStyle/>
        <a:p>
          <a:r>
            <a:rPr lang="en-IN" dirty="0">
              <a:latin typeface="Times New Roman" panose="02020603050405020304" pitchFamily="18" charset="0"/>
              <a:cs typeface="Times New Roman" panose="02020603050405020304" pitchFamily="18" charset="0"/>
            </a:rPr>
            <a:t>Classification</a:t>
          </a:r>
        </a:p>
      </dgm:t>
    </dgm:pt>
    <dgm:pt modelId="{970BCDCA-A8C1-476C-836D-81D8512F73A5}" type="parTrans" cxnId="{105BF6CC-AC38-4FCC-91E6-F9D8197D70E6}">
      <dgm:prSet/>
      <dgm:spPr/>
      <dgm:t>
        <a:bodyPr/>
        <a:lstStyle/>
        <a:p>
          <a:endParaRPr lang="en-IN"/>
        </a:p>
      </dgm:t>
    </dgm:pt>
    <dgm:pt modelId="{9E1247E1-E69C-463F-A213-72331A0D09FD}" type="sibTrans" cxnId="{105BF6CC-AC38-4FCC-91E6-F9D8197D70E6}">
      <dgm:prSet/>
      <dgm:spPr/>
      <dgm:t>
        <a:bodyPr/>
        <a:lstStyle/>
        <a:p>
          <a:endParaRPr lang="en-IN"/>
        </a:p>
      </dgm:t>
    </dgm:pt>
    <dgm:pt modelId="{AB395411-B108-4D8F-8FCA-27786C61B8DB}">
      <dgm:prSet phldrT="[Text]"/>
      <dgm:spPr/>
      <dgm:t>
        <a:bodyPr/>
        <a:lstStyle/>
        <a:p>
          <a:r>
            <a:rPr lang="en-IN" dirty="0">
              <a:latin typeface="Times New Roman" panose="02020603050405020304" pitchFamily="18" charset="0"/>
              <a:cs typeface="Times New Roman" panose="02020603050405020304" pitchFamily="18" charset="0"/>
            </a:rPr>
            <a:t>Logistic regression</a:t>
          </a:r>
        </a:p>
      </dgm:t>
    </dgm:pt>
    <dgm:pt modelId="{16A5AF8F-5DC4-4D31-81C2-9C1B910BC967}" type="parTrans" cxnId="{019BB3F9-FC09-4377-B687-F45789F35417}">
      <dgm:prSet/>
      <dgm:spPr/>
      <dgm:t>
        <a:bodyPr/>
        <a:lstStyle/>
        <a:p>
          <a:endParaRPr lang="en-IN"/>
        </a:p>
      </dgm:t>
    </dgm:pt>
    <dgm:pt modelId="{49AFF216-D4BF-43BD-8EA8-19995DA641EB}" type="sibTrans" cxnId="{019BB3F9-FC09-4377-B687-F45789F35417}">
      <dgm:prSet/>
      <dgm:spPr/>
      <dgm:t>
        <a:bodyPr/>
        <a:lstStyle/>
        <a:p>
          <a:endParaRPr lang="en-IN"/>
        </a:p>
      </dgm:t>
    </dgm:pt>
    <dgm:pt modelId="{5A36245C-4926-44AF-A1A7-A8FAF7382FB7}">
      <dgm:prSet phldrT="[Text]"/>
      <dgm:spPr/>
      <dgm:t>
        <a:bodyPr/>
        <a:lstStyle/>
        <a:p>
          <a:r>
            <a:rPr lang="en-IN" dirty="0" err="1">
              <a:latin typeface="Times New Roman" panose="02020603050405020304" pitchFamily="18" charset="0"/>
              <a:cs typeface="Times New Roman" panose="02020603050405020304" pitchFamily="18" charset="0"/>
            </a:rPr>
            <a:t>Eg</a:t>
          </a:r>
          <a:r>
            <a:rPr lang="en-IN" dirty="0">
              <a:latin typeface="Times New Roman" panose="02020603050405020304" pitchFamily="18" charset="0"/>
              <a:cs typeface="Times New Roman" panose="02020603050405020304" pitchFamily="18" charset="0"/>
            </a:rPr>
            <a:t>: binary and Multi class classifications</a:t>
          </a:r>
        </a:p>
      </dgm:t>
    </dgm:pt>
    <dgm:pt modelId="{0681F602-1D5D-4A2A-B558-A3E68B56D372}" type="parTrans" cxnId="{2A1563EC-88DA-4BB3-B4E9-726EFDCF4E69}">
      <dgm:prSet/>
      <dgm:spPr/>
      <dgm:t>
        <a:bodyPr/>
        <a:lstStyle/>
        <a:p>
          <a:endParaRPr lang="en-IN"/>
        </a:p>
      </dgm:t>
    </dgm:pt>
    <dgm:pt modelId="{ED0C5644-9203-40C7-92AB-6D9E78BE80F5}" type="sibTrans" cxnId="{2A1563EC-88DA-4BB3-B4E9-726EFDCF4E69}">
      <dgm:prSet/>
      <dgm:spPr/>
      <dgm:t>
        <a:bodyPr/>
        <a:lstStyle/>
        <a:p>
          <a:endParaRPr lang="en-IN"/>
        </a:p>
      </dgm:t>
    </dgm:pt>
    <dgm:pt modelId="{4B11ED55-184D-4C28-9463-780EA2C13F0B}">
      <dgm:prSet phldrT="[Text]"/>
      <dgm:spPr/>
      <dgm:t>
        <a:bodyPr/>
        <a:lstStyle/>
        <a:p>
          <a:r>
            <a:rPr lang="en-IN" dirty="0">
              <a:latin typeface="Times New Roman" panose="02020603050405020304" pitchFamily="18" charset="0"/>
              <a:cs typeface="Times New Roman" panose="02020603050405020304" pitchFamily="18" charset="0"/>
            </a:rPr>
            <a:t>Outputs are continuous</a:t>
          </a:r>
        </a:p>
      </dgm:t>
    </dgm:pt>
    <dgm:pt modelId="{21BD539D-F16F-4128-9911-6DB5274D0A97}" type="parTrans" cxnId="{E068B25A-C6F1-474D-89F5-847A12CAC104}">
      <dgm:prSet/>
      <dgm:spPr/>
      <dgm:t>
        <a:bodyPr/>
        <a:lstStyle/>
        <a:p>
          <a:endParaRPr lang="en-IN"/>
        </a:p>
      </dgm:t>
    </dgm:pt>
    <dgm:pt modelId="{73FE69BA-3703-4661-BEF7-1DFA4B6F26C0}" type="sibTrans" cxnId="{E068B25A-C6F1-474D-89F5-847A12CAC104}">
      <dgm:prSet/>
      <dgm:spPr/>
      <dgm:t>
        <a:bodyPr/>
        <a:lstStyle/>
        <a:p>
          <a:endParaRPr lang="en-IN"/>
        </a:p>
      </dgm:t>
    </dgm:pt>
    <dgm:pt modelId="{EB1AF7BD-BF43-4C15-9DB9-3A540ACCA850}">
      <dgm:prSet phldrT="[Text]"/>
      <dgm:spPr/>
      <dgm:t>
        <a:bodyPr/>
        <a:lstStyle/>
        <a:p>
          <a:r>
            <a:rPr lang="en-IN" dirty="0">
              <a:latin typeface="Times New Roman" panose="02020603050405020304" pitchFamily="18" charset="0"/>
              <a:cs typeface="Times New Roman" panose="02020603050405020304" pitchFamily="18" charset="0"/>
            </a:rPr>
            <a:t>Outputs are discrete</a:t>
          </a:r>
        </a:p>
      </dgm:t>
    </dgm:pt>
    <dgm:pt modelId="{5D852BF4-8329-4318-BE2E-401CB78627AE}" type="parTrans" cxnId="{809445A5-0235-4F67-91B7-BB07E1F4F70A}">
      <dgm:prSet/>
      <dgm:spPr/>
      <dgm:t>
        <a:bodyPr/>
        <a:lstStyle/>
        <a:p>
          <a:endParaRPr lang="en-IN"/>
        </a:p>
      </dgm:t>
    </dgm:pt>
    <dgm:pt modelId="{D26488F2-A1FE-4632-883D-EF17F76D386D}" type="sibTrans" cxnId="{809445A5-0235-4F67-91B7-BB07E1F4F70A}">
      <dgm:prSet/>
      <dgm:spPr/>
      <dgm:t>
        <a:bodyPr/>
        <a:lstStyle/>
        <a:p>
          <a:endParaRPr lang="en-IN"/>
        </a:p>
      </dgm:t>
    </dgm:pt>
    <dgm:pt modelId="{72307D81-7D85-4E88-82B5-2A7FF9DFEDE9}">
      <dgm:prSet phldrT="[Text]"/>
      <dgm:spPr/>
      <dgm:t>
        <a:bodyPr/>
        <a:lstStyle/>
        <a:p>
          <a:endParaRPr lang="en-IN" dirty="0"/>
        </a:p>
      </dgm:t>
    </dgm:pt>
    <dgm:pt modelId="{8763D64D-7808-4024-B418-54AFCA453C86}" type="parTrans" cxnId="{ECB2B06F-FE48-4619-8690-D7792B29CB89}">
      <dgm:prSet/>
      <dgm:spPr/>
      <dgm:t>
        <a:bodyPr/>
        <a:lstStyle/>
        <a:p>
          <a:endParaRPr lang="en-IN"/>
        </a:p>
      </dgm:t>
    </dgm:pt>
    <dgm:pt modelId="{46704C59-7F71-420C-8D81-9C7A1D8867FA}" type="sibTrans" cxnId="{ECB2B06F-FE48-4619-8690-D7792B29CB89}">
      <dgm:prSet/>
      <dgm:spPr/>
      <dgm:t>
        <a:bodyPr/>
        <a:lstStyle/>
        <a:p>
          <a:endParaRPr lang="en-IN"/>
        </a:p>
      </dgm:t>
    </dgm:pt>
    <dgm:pt modelId="{627A24D4-1C6E-4B4C-9FC8-DDB64279DCA0}">
      <dgm:prSet phldrT="[Text]"/>
      <dgm:spPr/>
      <dgm:t>
        <a:bodyPr/>
        <a:lstStyle/>
        <a:p>
          <a:r>
            <a:rPr lang="en-IN" dirty="0">
              <a:latin typeface="Times New Roman" panose="02020603050405020304" pitchFamily="18" charset="0"/>
              <a:cs typeface="Times New Roman" panose="02020603050405020304" pitchFamily="18" charset="0"/>
            </a:rPr>
            <a:t>Poverty classification</a:t>
          </a:r>
        </a:p>
      </dgm:t>
    </dgm:pt>
    <dgm:pt modelId="{FB75DFEF-C6AD-45FE-827A-65CBB3B2BF0F}" type="parTrans" cxnId="{BB419DC7-7A70-4FB8-9629-F85B0475E099}">
      <dgm:prSet/>
      <dgm:spPr/>
      <dgm:t>
        <a:bodyPr/>
        <a:lstStyle/>
        <a:p>
          <a:endParaRPr lang="en-IN"/>
        </a:p>
      </dgm:t>
    </dgm:pt>
    <dgm:pt modelId="{AE9F3AE8-A945-458B-B91F-6FA2B0664DE7}" type="sibTrans" cxnId="{BB419DC7-7A70-4FB8-9629-F85B0475E099}">
      <dgm:prSet/>
      <dgm:spPr/>
      <dgm:t>
        <a:bodyPr/>
        <a:lstStyle/>
        <a:p>
          <a:endParaRPr lang="en-IN"/>
        </a:p>
      </dgm:t>
    </dgm:pt>
    <dgm:pt modelId="{0123BB86-2BC3-4292-BA16-BC29A9FF9799}" type="pres">
      <dgm:prSet presAssocID="{A36BCBCF-21AF-4FBD-A562-CF8AC04498B8}" presName="Name0" presStyleCnt="0">
        <dgm:presLayoutVars>
          <dgm:dir/>
          <dgm:animLvl val="lvl"/>
          <dgm:resizeHandles/>
        </dgm:presLayoutVars>
      </dgm:prSet>
      <dgm:spPr/>
    </dgm:pt>
    <dgm:pt modelId="{CA7B5236-D3FF-4757-B890-C44DD5C53C93}" type="pres">
      <dgm:prSet presAssocID="{B2606AC4-C6DD-4B25-8F22-1F947B1AAB88}" presName="linNode" presStyleCnt="0"/>
      <dgm:spPr/>
    </dgm:pt>
    <dgm:pt modelId="{38876808-DA9C-4E25-ABF0-31EAC1D3D277}" type="pres">
      <dgm:prSet presAssocID="{B2606AC4-C6DD-4B25-8F22-1F947B1AAB88}" presName="parentShp" presStyleLbl="node1" presStyleIdx="0" presStyleCnt="2" custScaleY="95836">
        <dgm:presLayoutVars>
          <dgm:bulletEnabled val="1"/>
        </dgm:presLayoutVars>
      </dgm:prSet>
      <dgm:spPr/>
    </dgm:pt>
    <dgm:pt modelId="{F4D8BD0C-191B-4443-91AD-11DDF8C5A526}" type="pres">
      <dgm:prSet presAssocID="{B2606AC4-C6DD-4B25-8F22-1F947B1AAB88}" presName="childShp" presStyleLbl="bgAccFollowNode1" presStyleIdx="0" presStyleCnt="2" custScaleX="130787">
        <dgm:presLayoutVars>
          <dgm:bulletEnabled val="1"/>
        </dgm:presLayoutVars>
      </dgm:prSet>
      <dgm:spPr/>
    </dgm:pt>
    <dgm:pt modelId="{B9DC28EA-72D5-402A-BDA3-8AE583B306DE}" type="pres">
      <dgm:prSet presAssocID="{330CA0B6-9B71-4DD7-BD23-85A1FF5A814D}" presName="spacing" presStyleCnt="0"/>
      <dgm:spPr/>
    </dgm:pt>
    <dgm:pt modelId="{3891A7B1-1EBF-45B4-A352-CA4C1F0888E2}" type="pres">
      <dgm:prSet presAssocID="{ABFB9CDA-BAE1-480E-A251-53AD1030956F}" presName="linNode" presStyleCnt="0"/>
      <dgm:spPr/>
    </dgm:pt>
    <dgm:pt modelId="{FD5204D8-A4ED-4134-9355-AFDC20581368}" type="pres">
      <dgm:prSet presAssocID="{ABFB9CDA-BAE1-480E-A251-53AD1030956F}" presName="parentShp" presStyleLbl="node1" presStyleIdx="1" presStyleCnt="2">
        <dgm:presLayoutVars>
          <dgm:bulletEnabled val="1"/>
        </dgm:presLayoutVars>
      </dgm:prSet>
      <dgm:spPr/>
    </dgm:pt>
    <dgm:pt modelId="{160D481B-BD46-4956-AF69-1DD16ED9F97E}" type="pres">
      <dgm:prSet presAssocID="{ABFB9CDA-BAE1-480E-A251-53AD1030956F}" presName="childShp" presStyleLbl="bgAccFollowNode1" presStyleIdx="1" presStyleCnt="2" custScaleX="120722">
        <dgm:presLayoutVars>
          <dgm:bulletEnabled val="1"/>
        </dgm:presLayoutVars>
      </dgm:prSet>
      <dgm:spPr/>
    </dgm:pt>
  </dgm:ptLst>
  <dgm:cxnLst>
    <dgm:cxn modelId="{D0F43604-9DFF-448F-AD1C-1F74E97BB685}" type="presOf" srcId="{72307D81-7D85-4E88-82B5-2A7FF9DFEDE9}" destId="{160D481B-BD46-4956-AF69-1DD16ED9F97E}" srcOrd="0" destOrd="4" presId="urn:microsoft.com/office/officeart/2005/8/layout/vList6"/>
    <dgm:cxn modelId="{0EDECC0E-72AF-465A-9190-634462D3E83D}" type="presOf" srcId="{AB395411-B108-4D8F-8FCA-27786C61B8DB}" destId="{160D481B-BD46-4956-AF69-1DD16ED9F97E}" srcOrd="0" destOrd="0" presId="urn:microsoft.com/office/officeart/2005/8/layout/vList6"/>
    <dgm:cxn modelId="{6A0DD310-A0A2-4860-9A88-FF4BE4121FB8}" type="presOf" srcId="{3B19869E-9715-46FB-ACA5-85378F03A58F}" destId="{F4D8BD0C-191B-4443-91AD-11DDF8C5A526}" srcOrd="0" destOrd="2" presId="urn:microsoft.com/office/officeart/2005/8/layout/vList6"/>
    <dgm:cxn modelId="{A3FB191C-0C91-477F-A653-4A427DED946B}" type="presOf" srcId="{A36BCBCF-21AF-4FBD-A562-CF8AC04498B8}" destId="{0123BB86-2BC3-4292-BA16-BC29A9FF9799}" srcOrd="0" destOrd="0" presId="urn:microsoft.com/office/officeart/2005/8/layout/vList6"/>
    <dgm:cxn modelId="{FACA291C-7056-4821-838F-376609E09FED}" srcId="{B2606AC4-C6DD-4B25-8F22-1F947B1AAB88}" destId="{0C89E678-9803-4496-85E4-10AB5C9A642B}" srcOrd="0" destOrd="0" parTransId="{13AD01FC-B421-4CA8-90AE-323749D51FB5}" sibTransId="{00B2CA76-102E-4C75-92BB-8492A1F2A721}"/>
    <dgm:cxn modelId="{A973AD38-67A6-4320-8AAF-0E59C9768B62}" type="presOf" srcId="{627A24D4-1C6E-4B4C-9FC8-DDB64279DCA0}" destId="{160D481B-BD46-4956-AF69-1DD16ED9F97E}" srcOrd="0" destOrd="3" presId="urn:microsoft.com/office/officeart/2005/8/layout/vList6"/>
    <dgm:cxn modelId="{91065868-1458-48EC-B50D-A3A3C26A0835}" type="presOf" srcId="{EB1AF7BD-BF43-4C15-9DB9-3A540ACCA850}" destId="{160D481B-BD46-4956-AF69-1DD16ED9F97E}" srcOrd="0" destOrd="1" presId="urn:microsoft.com/office/officeart/2005/8/layout/vList6"/>
    <dgm:cxn modelId="{D675EE69-5D7D-40D7-BB66-048440D14138}" type="presOf" srcId="{ABFB9CDA-BAE1-480E-A251-53AD1030956F}" destId="{FD5204D8-A4ED-4134-9355-AFDC20581368}" srcOrd="0" destOrd="0" presId="urn:microsoft.com/office/officeart/2005/8/layout/vList6"/>
    <dgm:cxn modelId="{ECB2B06F-FE48-4619-8690-D7792B29CB89}" srcId="{ABFB9CDA-BAE1-480E-A251-53AD1030956F}" destId="{72307D81-7D85-4E88-82B5-2A7FF9DFEDE9}" srcOrd="4" destOrd="0" parTransId="{8763D64D-7808-4024-B418-54AFCA453C86}" sibTransId="{46704C59-7F71-420C-8D81-9C7A1D8867FA}"/>
    <dgm:cxn modelId="{697A3972-A8A9-48F3-9936-45455C25656B}" type="presOf" srcId="{B2606AC4-C6DD-4B25-8F22-1F947B1AAB88}" destId="{38876808-DA9C-4E25-ABF0-31EAC1D3D277}" srcOrd="0" destOrd="0" presId="urn:microsoft.com/office/officeart/2005/8/layout/vList6"/>
    <dgm:cxn modelId="{50935578-8B2A-4FC1-83DB-B334C06B538B}" type="presOf" srcId="{5A36245C-4926-44AF-A1A7-A8FAF7382FB7}" destId="{160D481B-BD46-4956-AF69-1DD16ED9F97E}" srcOrd="0" destOrd="2" presId="urn:microsoft.com/office/officeart/2005/8/layout/vList6"/>
    <dgm:cxn modelId="{E068B25A-C6F1-474D-89F5-847A12CAC104}" srcId="{B2606AC4-C6DD-4B25-8F22-1F947B1AAB88}" destId="{4B11ED55-184D-4C28-9463-780EA2C13F0B}" srcOrd="1" destOrd="0" parTransId="{21BD539D-F16F-4128-9911-6DB5274D0A97}" sibTransId="{73FE69BA-3703-4661-BEF7-1DFA4B6F26C0}"/>
    <dgm:cxn modelId="{809445A5-0235-4F67-91B7-BB07E1F4F70A}" srcId="{ABFB9CDA-BAE1-480E-A251-53AD1030956F}" destId="{EB1AF7BD-BF43-4C15-9DB9-3A540ACCA850}" srcOrd="1" destOrd="0" parTransId="{5D852BF4-8329-4318-BE2E-401CB78627AE}" sibTransId="{D26488F2-A1FE-4632-883D-EF17F76D386D}"/>
    <dgm:cxn modelId="{C8C51BBB-C338-4935-A3B5-E1035EE4337B}" type="presOf" srcId="{0C89E678-9803-4496-85E4-10AB5C9A642B}" destId="{F4D8BD0C-191B-4443-91AD-11DDF8C5A526}" srcOrd="0" destOrd="0" presId="urn:microsoft.com/office/officeart/2005/8/layout/vList6"/>
    <dgm:cxn modelId="{BB419DC7-7A70-4FB8-9629-F85B0475E099}" srcId="{ABFB9CDA-BAE1-480E-A251-53AD1030956F}" destId="{627A24D4-1C6E-4B4C-9FC8-DDB64279DCA0}" srcOrd="3" destOrd="0" parTransId="{FB75DFEF-C6AD-45FE-827A-65CBB3B2BF0F}" sibTransId="{AE9F3AE8-A945-458B-B91F-6FA2B0664DE7}"/>
    <dgm:cxn modelId="{105BF6CC-AC38-4FCC-91E6-F9D8197D70E6}" srcId="{A36BCBCF-21AF-4FBD-A562-CF8AC04498B8}" destId="{ABFB9CDA-BAE1-480E-A251-53AD1030956F}" srcOrd="1" destOrd="0" parTransId="{970BCDCA-A8C1-476C-836D-81D8512F73A5}" sibTransId="{9E1247E1-E69C-463F-A213-72331A0D09FD}"/>
    <dgm:cxn modelId="{A9DCB8D6-7AD4-4422-8082-B80F924E9F35}" srcId="{B2606AC4-C6DD-4B25-8F22-1F947B1AAB88}" destId="{3B19869E-9715-46FB-ACA5-85378F03A58F}" srcOrd="2" destOrd="0" parTransId="{41075051-D909-416C-8D15-6CC302B0F1EA}" sibTransId="{3A10EB08-741A-4688-A64F-E4F83B439292}"/>
    <dgm:cxn modelId="{0CD800DF-D404-4F24-8700-C21EF1BECB51}" srcId="{A36BCBCF-21AF-4FBD-A562-CF8AC04498B8}" destId="{B2606AC4-C6DD-4B25-8F22-1F947B1AAB88}" srcOrd="0" destOrd="0" parTransId="{5EEF1683-B5ED-4AEB-9A25-73EE61EABB31}" sibTransId="{330CA0B6-9B71-4DD7-BD23-85A1FF5A814D}"/>
    <dgm:cxn modelId="{2A1563EC-88DA-4BB3-B4E9-726EFDCF4E69}" srcId="{ABFB9CDA-BAE1-480E-A251-53AD1030956F}" destId="{5A36245C-4926-44AF-A1A7-A8FAF7382FB7}" srcOrd="2" destOrd="0" parTransId="{0681F602-1D5D-4A2A-B558-A3E68B56D372}" sibTransId="{ED0C5644-9203-40C7-92AB-6D9E78BE80F5}"/>
    <dgm:cxn modelId="{019BB3F9-FC09-4377-B687-F45789F35417}" srcId="{ABFB9CDA-BAE1-480E-A251-53AD1030956F}" destId="{AB395411-B108-4D8F-8FCA-27786C61B8DB}" srcOrd="0" destOrd="0" parTransId="{16A5AF8F-5DC4-4D31-81C2-9C1B910BC967}" sibTransId="{49AFF216-D4BF-43BD-8EA8-19995DA641EB}"/>
    <dgm:cxn modelId="{059D5AFB-A1F4-4CAB-A337-EBD2BCEBA421}" type="presOf" srcId="{4B11ED55-184D-4C28-9463-780EA2C13F0B}" destId="{F4D8BD0C-191B-4443-91AD-11DDF8C5A526}" srcOrd="0" destOrd="1" presId="urn:microsoft.com/office/officeart/2005/8/layout/vList6"/>
    <dgm:cxn modelId="{A38C4E61-07EC-410F-BDF2-562B63F885FE}" type="presParOf" srcId="{0123BB86-2BC3-4292-BA16-BC29A9FF9799}" destId="{CA7B5236-D3FF-4757-B890-C44DD5C53C93}" srcOrd="0" destOrd="0" presId="urn:microsoft.com/office/officeart/2005/8/layout/vList6"/>
    <dgm:cxn modelId="{4194CABC-05FE-4F40-8E23-ED515D32A23A}" type="presParOf" srcId="{CA7B5236-D3FF-4757-B890-C44DD5C53C93}" destId="{38876808-DA9C-4E25-ABF0-31EAC1D3D277}" srcOrd="0" destOrd="0" presId="urn:microsoft.com/office/officeart/2005/8/layout/vList6"/>
    <dgm:cxn modelId="{FA131E1D-A9F0-4CDA-AA56-CE927B3D3CE7}" type="presParOf" srcId="{CA7B5236-D3FF-4757-B890-C44DD5C53C93}" destId="{F4D8BD0C-191B-4443-91AD-11DDF8C5A526}" srcOrd="1" destOrd="0" presId="urn:microsoft.com/office/officeart/2005/8/layout/vList6"/>
    <dgm:cxn modelId="{5D32AAB7-0215-40B9-AE6B-D2556977CAB6}" type="presParOf" srcId="{0123BB86-2BC3-4292-BA16-BC29A9FF9799}" destId="{B9DC28EA-72D5-402A-BDA3-8AE583B306DE}" srcOrd="1" destOrd="0" presId="urn:microsoft.com/office/officeart/2005/8/layout/vList6"/>
    <dgm:cxn modelId="{B8803382-692A-4859-AC43-46711736FE55}" type="presParOf" srcId="{0123BB86-2BC3-4292-BA16-BC29A9FF9799}" destId="{3891A7B1-1EBF-45B4-A352-CA4C1F0888E2}" srcOrd="2" destOrd="0" presId="urn:microsoft.com/office/officeart/2005/8/layout/vList6"/>
    <dgm:cxn modelId="{2BC3A41B-B415-4858-9C1F-737B80432142}" type="presParOf" srcId="{3891A7B1-1EBF-45B4-A352-CA4C1F0888E2}" destId="{FD5204D8-A4ED-4134-9355-AFDC20581368}" srcOrd="0" destOrd="0" presId="urn:microsoft.com/office/officeart/2005/8/layout/vList6"/>
    <dgm:cxn modelId="{0D44DFDF-8700-4FDF-A4DE-40F5E4539EF3}" type="presParOf" srcId="{3891A7B1-1EBF-45B4-A352-CA4C1F0888E2}" destId="{160D481B-BD46-4956-AF69-1DD16ED9F97E}"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9347D0-CF71-4AC6-8984-CF01698C3FD5}" type="doc">
      <dgm:prSet loTypeId="urn:microsoft.com/office/officeart/2005/8/layout/process5" loCatId="process" qsTypeId="urn:microsoft.com/office/officeart/2005/8/quickstyle/simple4" qsCatId="simple" csTypeId="urn:microsoft.com/office/officeart/2005/8/colors/accent1_2" csCatId="accent1" phldr="1"/>
      <dgm:spPr/>
      <dgm:t>
        <a:bodyPr/>
        <a:lstStyle/>
        <a:p>
          <a:endParaRPr lang="en-IN"/>
        </a:p>
      </dgm:t>
    </dgm:pt>
    <dgm:pt modelId="{7ACC3E0E-DC95-488D-99EF-112CC1EE44B7}">
      <dgm:prSet phldrT="[Text]"/>
      <dgm:spPr/>
      <dgm:t>
        <a:bodyPr/>
        <a:lstStyle/>
        <a:p>
          <a:r>
            <a:rPr lang="en-IN" dirty="0">
              <a:latin typeface="Times New Roman" panose="02020603050405020304" pitchFamily="18" charset="0"/>
              <a:cs typeface="Times New Roman" panose="02020603050405020304" pitchFamily="18" charset="0"/>
            </a:rPr>
            <a:t>Collection of data</a:t>
          </a:r>
        </a:p>
      </dgm:t>
    </dgm:pt>
    <dgm:pt modelId="{9F9D9C1A-5DE3-4487-BAB2-EFDD5AEDDC1A}" type="parTrans" cxnId="{B03AA6EF-1B79-4A50-8AF0-C2CEDC1B3087}">
      <dgm:prSet/>
      <dgm:spPr/>
      <dgm:t>
        <a:bodyPr/>
        <a:lstStyle/>
        <a:p>
          <a:endParaRPr lang="en-IN"/>
        </a:p>
      </dgm:t>
    </dgm:pt>
    <dgm:pt modelId="{0C7BB7F2-BF07-4A34-81A3-063B1786EAD4}" type="sibTrans" cxnId="{B03AA6EF-1B79-4A50-8AF0-C2CEDC1B3087}">
      <dgm:prSet/>
      <dgm:spPr/>
      <dgm:t>
        <a:bodyPr/>
        <a:lstStyle/>
        <a:p>
          <a:endParaRPr lang="en-IN">
            <a:latin typeface="Times New Roman" panose="02020603050405020304" pitchFamily="18" charset="0"/>
            <a:cs typeface="Times New Roman" panose="02020603050405020304" pitchFamily="18" charset="0"/>
          </a:endParaRPr>
        </a:p>
      </dgm:t>
    </dgm:pt>
    <dgm:pt modelId="{1DA700DC-86AD-4274-B571-28E22CBC733F}">
      <dgm:prSet phldrT="[Text]"/>
      <dgm:spPr/>
      <dgm:t>
        <a:bodyPr/>
        <a:lstStyle/>
        <a:p>
          <a:r>
            <a:rPr lang="en-IN" dirty="0">
              <a:latin typeface="Times New Roman" panose="02020603050405020304" pitchFamily="18" charset="0"/>
              <a:cs typeface="Times New Roman" panose="02020603050405020304" pitchFamily="18" charset="0"/>
            </a:rPr>
            <a:t>Business understanding</a:t>
          </a:r>
        </a:p>
      </dgm:t>
    </dgm:pt>
    <dgm:pt modelId="{20D47DD1-F4AB-4B9B-BE7F-FFD3CA857649}" type="parTrans" cxnId="{F90961BE-DD35-48F7-828D-51F4C2BD6A76}">
      <dgm:prSet/>
      <dgm:spPr/>
      <dgm:t>
        <a:bodyPr/>
        <a:lstStyle/>
        <a:p>
          <a:endParaRPr lang="en-IN"/>
        </a:p>
      </dgm:t>
    </dgm:pt>
    <dgm:pt modelId="{5850FD2E-025C-486F-B8B1-2F2BF2CADDA0}" type="sibTrans" cxnId="{F90961BE-DD35-48F7-828D-51F4C2BD6A76}">
      <dgm:prSet/>
      <dgm:spPr/>
      <dgm:t>
        <a:bodyPr/>
        <a:lstStyle/>
        <a:p>
          <a:endParaRPr lang="en-IN">
            <a:latin typeface="Times New Roman" panose="02020603050405020304" pitchFamily="18" charset="0"/>
            <a:cs typeface="Times New Roman" panose="02020603050405020304" pitchFamily="18" charset="0"/>
          </a:endParaRPr>
        </a:p>
      </dgm:t>
    </dgm:pt>
    <dgm:pt modelId="{CB70CDBC-7BDC-4518-80A0-321A117F2620}">
      <dgm:prSet phldrT="[Text]"/>
      <dgm:spPr/>
      <dgm:t>
        <a:bodyPr/>
        <a:lstStyle/>
        <a:p>
          <a:r>
            <a:rPr lang="en-IN" dirty="0">
              <a:latin typeface="Times New Roman" panose="02020603050405020304" pitchFamily="18" charset="0"/>
              <a:cs typeface="Times New Roman" panose="02020603050405020304" pitchFamily="18" charset="0"/>
            </a:rPr>
            <a:t>Data Pre-processing</a:t>
          </a:r>
        </a:p>
      </dgm:t>
    </dgm:pt>
    <dgm:pt modelId="{26CA3938-BA26-4205-B471-A9F695F481FB}" type="parTrans" cxnId="{3C18D9CC-1F09-4DD7-92EB-C858C1C41CA3}">
      <dgm:prSet/>
      <dgm:spPr/>
      <dgm:t>
        <a:bodyPr/>
        <a:lstStyle/>
        <a:p>
          <a:endParaRPr lang="en-IN"/>
        </a:p>
      </dgm:t>
    </dgm:pt>
    <dgm:pt modelId="{C27F1242-A712-4141-8CC1-4F917AFAFD51}" type="sibTrans" cxnId="{3C18D9CC-1F09-4DD7-92EB-C858C1C41CA3}">
      <dgm:prSet/>
      <dgm:spPr/>
      <dgm:t>
        <a:bodyPr/>
        <a:lstStyle/>
        <a:p>
          <a:endParaRPr lang="en-IN">
            <a:latin typeface="Times New Roman" panose="02020603050405020304" pitchFamily="18" charset="0"/>
            <a:cs typeface="Times New Roman" panose="02020603050405020304" pitchFamily="18" charset="0"/>
          </a:endParaRPr>
        </a:p>
      </dgm:t>
    </dgm:pt>
    <dgm:pt modelId="{8B26B3C6-184E-48F6-8A2E-22714EA67660}">
      <dgm:prSet phldrT="[Text]"/>
      <dgm:spPr/>
      <dgm:t>
        <a:bodyPr/>
        <a:lstStyle/>
        <a:p>
          <a:r>
            <a:rPr lang="en-IN" dirty="0">
              <a:latin typeface="Times New Roman" panose="02020603050405020304" pitchFamily="18" charset="0"/>
              <a:cs typeface="Times New Roman" panose="02020603050405020304" pitchFamily="18" charset="0"/>
            </a:rPr>
            <a:t>Model building</a:t>
          </a:r>
        </a:p>
      </dgm:t>
    </dgm:pt>
    <dgm:pt modelId="{FF648A40-4D3D-4DFE-8915-3B7C8F2D6922}" type="parTrans" cxnId="{C181EA01-BA47-4398-91DA-5D1AA567E088}">
      <dgm:prSet/>
      <dgm:spPr/>
      <dgm:t>
        <a:bodyPr/>
        <a:lstStyle/>
        <a:p>
          <a:endParaRPr lang="en-IN"/>
        </a:p>
      </dgm:t>
    </dgm:pt>
    <dgm:pt modelId="{05505BBC-94F4-4340-A0A5-CA947474ABD2}" type="sibTrans" cxnId="{C181EA01-BA47-4398-91DA-5D1AA567E088}">
      <dgm:prSet/>
      <dgm:spPr/>
      <dgm:t>
        <a:bodyPr/>
        <a:lstStyle/>
        <a:p>
          <a:endParaRPr lang="en-IN">
            <a:latin typeface="Times New Roman" panose="02020603050405020304" pitchFamily="18" charset="0"/>
            <a:cs typeface="Times New Roman" panose="02020603050405020304" pitchFamily="18" charset="0"/>
          </a:endParaRPr>
        </a:p>
      </dgm:t>
    </dgm:pt>
    <dgm:pt modelId="{CE377F96-1997-4B76-8B7D-DD22EC638192}">
      <dgm:prSet/>
      <dgm:spPr/>
      <dgm:t>
        <a:bodyPr/>
        <a:lstStyle/>
        <a:p>
          <a:r>
            <a:rPr lang="en-IN" dirty="0">
              <a:latin typeface="Times New Roman" panose="02020603050405020304" pitchFamily="18" charset="0"/>
              <a:cs typeface="Times New Roman" panose="02020603050405020304" pitchFamily="18" charset="0"/>
            </a:rPr>
            <a:t>Model training</a:t>
          </a:r>
        </a:p>
      </dgm:t>
    </dgm:pt>
    <dgm:pt modelId="{F573B258-5386-4133-9851-35FC37FBEA9F}" type="parTrans" cxnId="{38AAE64B-9534-49FD-9EB0-AA068A2654E8}">
      <dgm:prSet/>
      <dgm:spPr/>
      <dgm:t>
        <a:bodyPr/>
        <a:lstStyle/>
        <a:p>
          <a:endParaRPr lang="en-IN"/>
        </a:p>
      </dgm:t>
    </dgm:pt>
    <dgm:pt modelId="{13487C13-625C-4C53-A626-574F1B0BB318}" type="sibTrans" cxnId="{38AAE64B-9534-49FD-9EB0-AA068A2654E8}">
      <dgm:prSet/>
      <dgm:spPr/>
      <dgm:t>
        <a:bodyPr/>
        <a:lstStyle/>
        <a:p>
          <a:endParaRPr lang="en-IN">
            <a:latin typeface="Times New Roman" panose="02020603050405020304" pitchFamily="18" charset="0"/>
            <a:cs typeface="Times New Roman" panose="02020603050405020304" pitchFamily="18" charset="0"/>
          </a:endParaRPr>
        </a:p>
      </dgm:t>
    </dgm:pt>
    <dgm:pt modelId="{757D69FE-8FD5-4680-984A-A8C7DECF97C0}">
      <dgm:prSet/>
      <dgm:spPr/>
      <dgm:t>
        <a:bodyPr/>
        <a:lstStyle/>
        <a:p>
          <a:r>
            <a:rPr lang="en-IN" dirty="0">
              <a:latin typeface="Times New Roman" panose="02020603050405020304" pitchFamily="18" charset="0"/>
              <a:cs typeface="Times New Roman" panose="02020603050405020304" pitchFamily="18" charset="0"/>
            </a:rPr>
            <a:t>Model testing</a:t>
          </a:r>
        </a:p>
      </dgm:t>
    </dgm:pt>
    <dgm:pt modelId="{8BBE0BA5-6EB5-42D6-993A-22F08F9B1C31}" type="parTrans" cxnId="{6FB750C5-654F-45D1-B75F-A00C5A718E72}">
      <dgm:prSet/>
      <dgm:spPr/>
      <dgm:t>
        <a:bodyPr/>
        <a:lstStyle/>
        <a:p>
          <a:endParaRPr lang="en-IN"/>
        </a:p>
      </dgm:t>
    </dgm:pt>
    <dgm:pt modelId="{605828E6-0181-4F6A-BF1A-F3BDD970A9E7}" type="sibTrans" cxnId="{6FB750C5-654F-45D1-B75F-A00C5A718E72}">
      <dgm:prSet/>
      <dgm:spPr/>
      <dgm:t>
        <a:bodyPr/>
        <a:lstStyle/>
        <a:p>
          <a:endParaRPr lang="en-IN">
            <a:latin typeface="Times New Roman" panose="02020603050405020304" pitchFamily="18" charset="0"/>
            <a:cs typeface="Times New Roman" panose="02020603050405020304" pitchFamily="18" charset="0"/>
          </a:endParaRPr>
        </a:p>
      </dgm:t>
    </dgm:pt>
    <dgm:pt modelId="{02A0F463-3CC8-4072-9A51-ACEFD0C5FA43}">
      <dgm:prSet/>
      <dgm:spPr/>
      <dgm:t>
        <a:bodyPr/>
        <a:lstStyle/>
        <a:p>
          <a:r>
            <a:rPr lang="en-IN" dirty="0">
              <a:latin typeface="Times New Roman" panose="02020603050405020304" pitchFamily="18" charset="0"/>
              <a:cs typeface="Times New Roman" panose="02020603050405020304" pitchFamily="18" charset="0"/>
            </a:rPr>
            <a:t>Model evaluation</a:t>
          </a:r>
        </a:p>
      </dgm:t>
    </dgm:pt>
    <dgm:pt modelId="{B7F8D891-90C9-4D48-841E-C7F5DC459C9F}" type="parTrans" cxnId="{F89FB071-EB22-4305-94DA-E2F510107276}">
      <dgm:prSet/>
      <dgm:spPr/>
      <dgm:t>
        <a:bodyPr/>
        <a:lstStyle/>
        <a:p>
          <a:endParaRPr lang="en-IN"/>
        </a:p>
      </dgm:t>
    </dgm:pt>
    <dgm:pt modelId="{58BDBEA1-39C6-4A22-83F4-426214706AF6}" type="sibTrans" cxnId="{F89FB071-EB22-4305-94DA-E2F510107276}">
      <dgm:prSet/>
      <dgm:spPr/>
      <dgm:t>
        <a:bodyPr/>
        <a:lstStyle/>
        <a:p>
          <a:endParaRPr lang="en-IN">
            <a:latin typeface="Times New Roman" panose="02020603050405020304" pitchFamily="18" charset="0"/>
            <a:cs typeface="Times New Roman" panose="02020603050405020304" pitchFamily="18" charset="0"/>
          </a:endParaRPr>
        </a:p>
      </dgm:t>
    </dgm:pt>
    <dgm:pt modelId="{D4878605-F494-4BD1-B0CD-316D595DA68F}">
      <dgm:prSet/>
      <dgm:spPr/>
      <dgm:t>
        <a:bodyPr/>
        <a:lstStyle/>
        <a:p>
          <a:r>
            <a:rPr lang="en-IN" dirty="0">
              <a:latin typeface="Times New Roman" panose="02020603050405020304" pitchFamily="18" charset="0"/>
              <a:cs typeface="Times New Roman" panose="02020603050405020304" pitchFamily="18" charset="0"/>
            </a:rPr>
            <a:t>Model optimization</a:t>
          </a:r>
        </a:p>
      </dgm:t>
    </dgm:pt>
    <dgm:pt modelId="{695B0ACF-75D5-42FD-ABC2-8C4EC718A9C7}" type="parTrans" cxnId="{D028036C-3DC4-4A40-959A-F0D46B40EC93}">
      <dgm:prSet/>
      <dgm:spPr/>
      <dgm:t>
        <a:bodyPr/>
        <a:lstStyle/>
        <a:p>
          <a:endParaRPr lang="en-IN"/>
        </a:p>
      </dgm:t>
    </dgm:pt>
    <dgm:pt modelId="{6E04E77A-1B7A-4C3F-AE27-C98BD367A7E3}" type="sibTrans" cxnId="{D028036C-3DC4-4A40-959A-F0D46B40EC93}">
      <dgm:prSet/>
      <dgm:spPr/>
      <dgm:t>
        <a:bodyPr/>
        <a:lstStyle/>
        <a:p>
          <a:endParaRPr lang="en-IN"/>
        </a:p>
      </dgm:t>
    </dgm:pt>
    <dgm:pt modelId="{2ED0C1C8-3CF5-4BF2-882A-2492EED70217}" type="pres">
      <dgm:prSet presAssocID="{639347D0-CF71-4AC6-8984-CF01698C3FD5}" presName="diagram" presStyleCnt="0">
        <dgm:presLayoutVars>
          <dgm:dir/>
          <dgm:resizeHandles val="exact"/>
        </dgm:presLayoutVars>
      </dgm:prSet>
      <dgm:spPr/>
    </dgm:pt>
    <dgm:pt modelId="{D4E410DB-E8C3-47EE-A3B2-9BC615ACD86F}" type="pres">
      <dgm:prSet presAssocID="{7ACC3E0E-DC95-488D-99EF-112CC1EE44B7}" presName="node" presStyleLbl="node1" presStyleIdx="0" presStyleCnt="8">
        <dgm:presLayoutVars>
          <dgm:bulletEnabled val="1"/>
        </dgm:presLayoutVars>
      </dgm:prSet>
      <dgm:spPr/>
    </dgm:pt>
    <dgm:pt modelId="{0550D3B9-56EC-42E3-8221-502C914D285A}" type="pres">
      <dgm:prSet presAssocID="{0C7BB7F2-BF07-4A34-81A3-063B1786EAD4}" presName="sibTrans" presStyleLbl="sibTrans2D1" presStyleIdx="0" presStyleCnt="7"/>
      <dgm:spPr/>
    </dgm:pt>
    <dgm:pt modelId="{279DDA51-68A7-415F-ACCD-3B0AAA250EF8}" type="pres">
      <dgm:prSet presAssocID="{0C7BB7F2-BF07-4A34-81A3-063B1786EAD4}" presName="connectorText" presStyleLbl="sibTrans2D1" presStyleIdx="0" presStyleCnt="7"/>
      <dgm:spPr/>
    </dgm:pt>
    <dgm:pt modelId="{F7D56364-F066-4B2C-8F9C-6DF0876810B8}" type="pres">
      <dgm:prSet presAssocID="{1DA700DC-86AD-4274-B571-28E22CBC733F}" presName="node" presStyleLbl="node1" presStyleIdx="1" presStyleCnt="8">
        <dgm:presLayoutVars>
          <dgm:bulletEnabled val="1"/>
        </dgm:presLayoutVars>
      </dgm:prSet>
      <dgm:spPr/>
    </dgm:pt>
    <dgm:pt modelId="{B66ACC5A-9DE6-489A-86E0-20664B7EA3B4}" type="pres">
      <dgm:prSet presAssocID="{5850FD2E-025C-486F-B8B1-2F2BF2CADDA0}" presName="sibTrans" presStyleLbl="sibTrans2D1" presStyleIdx="1" presStyleCnt="7"/>
      <dgm:spPr/>
    </dgm:pt>
    <dgm:pt modelId="{850D4D79-9CAC-438F-AC54-1614DE598D7E}" type="pres">
      <dgm:prSet presAssocID="{5850FD2E-025C-486F-B8B1-2F2BF2CADDA0}" presName="connectorText" presStyleLbl="sibTrans2D1" presStyleIdx="1" presStyleCnt="7"/>
      <dgm:spPr/>
    </dgm:pt>
    <dgm:pt modelId="{F38714A3-8747-402D-92A0-B5CE92779FBB}" type="pres">
      <dgm:prSet presAssocID="{CB70CDBC-7BDC-4518-80A0-321A117F2620}" presName="node" presStyleLbl="node1" presStyleIdx="2" presStyleCnt="8">
        <dgm:presLayoutVars>
          <dgm:bulletEnabled val="1"/>
        </dgm:presLayoutVars>
      </dgm:prSet>
      <dgm:spPr/>
    </dgm:pt>
    <dgm:pt modelId="{B28B81DC-05EE-4432-AEF1-6F04F036B55F}" type="pres">
      <dgm:prSet presAssocID="{C27F1242-A712-4141-8CC1-4F917AFAFD51}" presName="sibTrans" presStyleLbl="sibTrans2D1" presStyleIdx="2" presStyleCnt="7"/>
      <dgm:spPr/>
    </dgm:pt>
    <dgm:pt modelId="{FC71ECAC-A32F-4A82-95BC-7D71E0ABB03A}" type="pres">
      <dgm:prSet presAssocID="{C27F1242-A712-4141-8CC1-4F917AFAFD51}" presName="connectorText" presStyleLbl="sibTrans2D1" presStyleIdx="2" presStyleCnt="7"/>
      <dgm:spPr/>
    </dgm:pt>
    <dgm:pt modelId="{11EE2214-331F-43F5-839D-48DAE5AA47CF}" type="pres">
      <dgm:prSet presAssocID="{8B26B3C6-184E-48F6-8A2E-22714EA67660}" presName="node" presStyleLbl="node1" presStyleIdx="3" presStyleCnt="8">
        <dgm:presLayoutVars>
          <dgm:bulletEnabled val="1"/>
        </dgm:presLayoutVars>
      </dgm:prSet>
      <dgm:spPr/>
    </dgm:pt>
    <dgm:pt modelId="{B0739AEB-D771-4A3A-8353-08AFDDD0574A}" type="pres">
      <dgm:prSet presAssocID="{05505BBC-94F4-4340-A0A5-CA947474ABD2}" presName="sibTrans" presStyleLbl="sibTrans2D1" presStyleIdx="3" presStyleCnt="7"/>
      <dgm:spPr/>
    </dgm:pt>
    <dgm:pt modelId="{C0B77515-350B-4E8E-B581-AB09665BD203}" type="pres">
      <dgm:prSet presAssocID="{05505BBC-94F4-4340-A0A5-CA947474ABD2}" presName="connectorText" presStyleLbl="sibTrans2D1" presStyleIdx="3" presStyleCnt="7"/>
      <dgm:spPr/>
    </dgm:pt>
    <dgm:pt modelId="{41E9C62D-2555-480A-ADCE-55FFC56FC0ED}" type="pres">
      <dgm:prSet presAssocID="{CE377F96-1997-4B76-8B7D-DD22EC638192}" presName="node" presStyleLbl="node1" presStyleIdx="4" presStyleCnt="8">
        <dgm:presLayoutVars>
          <dgm:bulletEnabled val="1"/>
        </dgm:presLayoutVars>
      </dgm:prSet>
      <dgm:spPr/>
    </dgm:pt>
    <dgm:pt modelId="{8FF8EF7D-0A92-4510-988F-1E3CCFCCD658}" type="pres">
      <dgm:prSet presAssocID="{13487C13-625C-4C53-A626-574F1B0BB318}" presName="sibTrans" presStyleLbl="sibTrans2D1" presStyleIdx="4" presStyleCnt="7"/>
      <dgm:spPr/>
    </dgm:pt>
    <dgm:pt modelId="{8ECC69B0-F560-42C7-9314-8CF23273BA75}" type="pres">
      <dgm:prSet presAssocID="{13487C13-625C-4C53-A626-574F1B0BB318}" presName="connectorText" presStyleLbl="sibTrans2D1" presStyleIdx="4" presStyleCnt="7"/>
      <dgm:spPr/>
    </dgm:pt>
    <dgm:pt modelId="{1D1BCCC0-50CD-413E-B70D-402C9A942047}" type="pres">
      <dgm:prSet presAssocID="{757D69FE-8FD5-4680-984A-A8C7DECF97C0}" presName="node" presStyleLbl="node1" presStyleIdx="5" presStyleCnt="8">
        <dgm:presLayoutVars>
          <dgm:bulletEnabled val="1"/>
        </dgm:presLayoutVars>
      </dgm:prSet>
      <dgm:spPr/>
    </dgm:pt>
    <dgm:pt modelId="{D6B6CF76-FB0B-4473-9C11-DBEEC3644C56}" type="pres">
      <dgm:prSet presAssocID="{605828E6-0181-4F6A-BF1A-F3BDD970A9E7}" presName="sibTrans" presStyleLbl="sibTrans2D1" presStyleIdx="5" presStyleCnt="7"/>
      <dgm:spPr/>
    </dgm:pt>
    <dgm:pt modelId="{3B5252E4-1D17-47EE-BA1E-72CA2A6DB921}" type="pres">
      <dgm:prSet presAssocID="{605828E6-0181-4F6A-BF1A-F3BDD970A9E7}" presName="connectorText" presStyleLbl="sibTrans2D1" presStyleIdx="5" presStyleCnt="7"/>
      <dgm:spPr/>
    </dgm:pt>
    <dgm:pt modelId="{229CE875-0F7A-4738-863F-54CF4A095711}" type="pres">
      <dgm:prSet presAssocID="{02A0F463-3CC8-4072-9A51-ACEFD0C5FA43}" presName="node" presStyleLbl="node1" presStyleIdx="6" presStyleCnt="8">
        <dgm:presLayoutVars>
          <dgm:bulletEnabled val="1"/>
        </dgm:presLayoutVars>
      </dgm:prSet>
      <dgm:spPr/>
    </dgm:pt>
    <dgm:pt modelId="{5C808A3A-4DDE-4C3D-98A9-D1C273413E68}" type="pres">
      <dgm:prSet presAssocID="{58BDBEA1-39C6-4A22-83F4-426214706AF6}" presName="sibTrans" presStyleLbl="sibTrans2D1" presStyleIdx="6" presStyleCnt="7"/>
      <dgm:spPr/>
    </dgm:pt>
    <dgm:pt modelId="{3B285827-792D-446F-833B-1D69EB41E121}" type="pres">
      <dgm:prSet presAssocID="{58BDBEA1-39C6-4A22-83F4-426214706AF6}" presName="connectorText" presStyleLbl="sibTrans2D1" presStyleIdx="6" presStyleCnt="7"/>
      <dgm:spPr/>
    </dgm:pt>
    <dgm:pt modelId="{F0477E11-D52D-4178-A633-FA57E179B8E6}" type="pres">
      <dgm:prSet presAssocID="{D4878605-F494-4BD1-B0CD-316D595DA68F}" presName="node" presStyleLbl="node1" presStyleIdx="7" presStyleCnt="8">
        <dgm:presLayoutVars>
          <dgm:bulletEnabled val="1"/>
        </dgm:presLayoutVars>
      </dgm:prSet>
      <dgm:spPr/>
    </dgm:pt>
  </dgm:ptLst>
  <dgm:cxnLst>
    <dgm:cxn modelId="{06B55001-A3D1-44A9-BCF8-9DFD0FEEF955}" type="presOf" srcId="{1DA700DC-86AD-4274-B571-28E22CBC733F}" destId="{F7D56364-F066-4B2C-8F9C-6DF0876810B8}" srcOrd="0" destOrd="0" presId="urn:microsoft.com/office/officeart/2005/8/layout/process5"/>
    <dgm:cxn modelId="{C181EA01-BA47-4398-91DA-5D1AA567E088}" srcId="{639347D0-CF71-4AC6-8984-CF01698C3FD5}" destId="{8B26B3C6-184E-48F6-8A2E-22714EA67660}" srcOrd="3" destOrd="0" parTransId="{FF648A40-4D3D-4DFE-8915-3B7C8F2D6922}" sibTransId="{05505BBC-94F4-4340-A0A5-CA947474ABD2}"/>
    <dgm:cxn modelId="{A808DE16-C53B-4077-B9F2-2B1AB1B0D9BD}" type="presOf" srcId="{5850FD2E-025C-486F-B8B1-2F2BF2CADDA0}" destId="{850D4D79-9CAC-438F-AC54-1614DE598D7E}" srcOrd="1" destOrd="0" presId="urn:microsoft.com/office/officeart/2005/8/layout/process5"/>
    <dgm:cxn modelId="{9FE2981B-2A93-423E-A167-77DD292D50D0}" type="presOf" srcId="{605828E6-0181-4F6A-BF1A-F3BDD970A9E7}" destId="{3B5252E4-1D17-47EE-BA1E-72CA2A6DB921}" srcOrd="1" destOrd="0" presId="urn:microsoft.com/office/officeart/2005/8/layout/process5"/>
    <dgm:cxn modelId="{1A424D29-8657-4AE5-99C6-B88D950757FA}" type="presOf" srcId="{8B26B3C6-184E-48F6-8A2E-22714EA67660}" destId="{11EE2214-331F-43F5-839D-48DAE5AA47CF}" srcOrd="0" destOrd="0" presId="urn:microsoft.com/office/officeart/2005/8/layout/process5"/>
    <dgm:cxn modelId="{0063F735-B667-412C-8142-AED780B2E4AC}" type="presOf" srcId="{757D69FE-8FD5-4680-984A-A8C7DECF97C0}" destId="{1D1BCCC0-50CD-413E-B70D-402C9A942047}" srcOrd="0" destOrd="0" presId="urn:microsoft.com/office/officeart/2005/8/layout/process5"/>
    <dgm:cxn modelId="{B1143837-40F8-41AC-A899-CB0DD1489098}" type="presOf" srcId="{C27F1242-A712-4141-8CC1-4F917AFAFD51}" destId="{B28B81DC-05EE-4432-AEF1-6F04F036B55F}" srcOrd="0" destOrd="0" presId="urn:microsoft.com/office/officeart/2005/8/layout/process5"/>
    <dgm:cxn modelId="{8BE1FE3A-AF2E-4682-9960-F254272BB3AC}" type="presOf" srcId="{5850FD2E-025C-486F-B8B1-2F2BF2CADDA0}" destId="{B66ACC5A-9DE6-489A-86E0-20664B7EA3B4}" srcOrd="0" destOrd="0" presId="urn:microsoft.com/office/officeart/2005/8/layout/process5"/>
    <dgm:cxn modelId="{C688AC45-4B9A-4D1D-B5B5-C8D28F5D5D81}" type="presOf" srcId="{605828E6-0181-4F6A-BF1A-F3BDD970A9E7}" destId="{D6B6CF76-FB0B-4473-9C11-DBEEC3644C56}" srcOrd="0" destOrd="0" presId="urn:microsoft.com/office/officeart/2005/8/layout/process5"/>
    <dgm:cxn modelId="{95B0644B-1A29-4E7F-95C0-8B3786D5C071}" type="presOf" srcId="{C27F1242-A712-4141-8CC1-4F917AFAFD51}" destId="{FC71ECAC-A32F-4A82-95BC-7D71E0ABB03A}" srcOrd="1" destOrd="0" presId="urn:microsoft.com/office/officeart/2005/8/layout/process5"/>
    <dgm:cxn modelId="{38AAE64B-9534-49FD-9EB0-AA068A2654E8}" srcId="{639347D0-CF71-4AC6-8984-CF01698C3FD5}" destId="{CE377F96-1997-4B76-8B7D-DD22EC638192}" srcOrd="4" destOrd="0" parTransId="{F573B258-5386-4133-9851-35FC37FBEA9F}" sibTransId="{13487C13-625C-4C53-A626-574F1B0BB318}"/>
    <dgm:cxn modelId="{D028036C-3DC4-4A40-959A-F0D46B40EC93}" srcId="{639347D0-CF71-4AC6-8984-CF01698C3FD5}" destId="{D4878605-F494-4BD1-B0CD-316D595DA68F}" srcOrd="7" destOrd="0" parTransId="{695B0ACF-75D5-42FD-ABC2-8C4EC718A9C7}" sibTransId="{6E04E77A-1B7A-4C3F-AE27-C98BD367A7E3}"/>
    <dgm:cxn modelId="{F89FB071-EB22-4305-94DA-E2F510107276}" srcId="{639347D0-CF71-4AC6-8984-CF01698C3FD5}" destId="{02A0F463-3CC8-4072-9A51-ACEFD0C5FA43}" srcOrd="6" destOrd="0" parTransId="{B7F8D891-90C9-4D48-841E-C7F5DC459C9F}" sibTransId="{58BDBEA1-39C6-4A22-83F4-426214706AF6}"/>
    <dgm:cxn modelId="{8A3A3F56-AA90-48F2-B696-9774ABC7F20A}" type="presOf" srcId="{13487C13-625C-4C53-A626-574F1B0BB318}" destId="{8ECC69B0-F560-42C7-9314-8CF23273BA75}" srcOrd="1" destOrd="0" presId="urn:microsoft.com/office/officeart/2005/8/layout/process5"/>
    <dgm:cxn modelId="{40144356-D273-479B-AE17-B7B4483D31B8}" type="presOf" srcId="{13487C13-625C-4C53-A626-574F1B0BB318}" destId="{8FF8EF7D-0A92-4510-988F-1E3CCFCCD658}" srcOrd="0" destOrd="0" presId="urn:microsoft.com/office/officeart/2005/8/layout/process5"/>
    <dgm:cxn modelId="{C103CA58-894C-4A39-8E9C-7625111CE083}" type="presOf" srcId="{CB70CDBC-7BDC-4518-80A0-321A117F2620}" destId="{F38714A3-8747-402D-92A0-B5CE92779FBB}" srcOrd="0" destOrd="0" presId="urn:microsoft.com/office/officeart/2005/8/layout/process5"/>
    <dgm:cxn modelId="{9979987B-9987-470A-BA62-095650AB90F9}" type="presOf" srcId="{0C7BB7F2-BF07-4A34-81A3-063B1786EAD4}" destId="{279DDA51-68A7-415F-ACCD-3B0AAA250EF8}" srcOrd="1" destOrd="0" presId="urn:microsoft.com/office/officeart/2005/8/layout/process5"/>
    <dgm:cxn modelId="{A17EFB7D-FB3B-4BB2-8BE3-CD323CF4C6F2}" type="presOf" srcId="{02A0F463-3CC8-4072-9A51-ACEFD0C5FA43}" destId="{229CE875-0F7A-4738-863F-54CF4A095711}" srcOrd="0" destOrd="0" presId="urn:microsoft.com/office/officeart/2005/8/layout/process5"/>
    <dgm:cxn modelId="{C996A880-C880-40DF-9E25-731EC2429B79}" type="presOf" srcId="{639347D0-CF71-4AC6-8984-CF01698C3FD5}" destId="{2ED0C1C8-3CF5-4BF2-882A-2492EED70217}" srcOrd="0" destOrd="0" presId="urn:microsoft.com/office/officeart/2005/8/layout/process5"/>
    <dgm:cxn modelId="{5EA4EF89-8679-42A5-AD5B-AD330B375422}" type="presOf" srcId="{58BDBEA1-39C6-4A22-83F4-426214706AF6}" destId="{5C808A3A-4DDE-4C3D-98A9-D1C273413E68}" srcOrd="0" destOrd="0" presId="urn:microsoft.com/office/officeart/2005/8/layout/process5"/>
    <dgm:cxn modelId="{E998EB9A-C476-4C18-A6CB-A5338DBEA349}" type="presOf" srcId="{05505BBC-94F4-4340-A0A5-CA947474ABD2}" destId="{B0739AEB-D771-4A3A-8353-08AFDDD0574A}" srcOrd="0" destOrd="0" presId="urn:microsoft.com/office/officeart/2005/8/layout/process5"/>
    <dgm:cxn modelId="{BDDCDFB8-4B7E-4651-8934-B5D4C839AA85}" type="presOf" srcId="{D4878605-F494-4BD1-B0CD-316D595DA68F}" destId="{F0477E11-D52D-4178-A633-FA57E179B8E6}" srcOrd="0" destOrd="0" presId="urn:microsoft.com/office/officeart/2005/8/layout/process5"/>
    <dgm:cxn modelId="{F90961BE-DD35-48F7-828D-51F4C2BD6A76}" srcId="{639347D0-CF71-4AC6-8984-CF01698C3FD5}" destId="{1DA700DC-86AD-4274-B571-28E22CBC733F}" srcOrd="1" destOrd="0" parTransId="{20D47DD1-F4AB-4B9B-BE7F-FFD3CA857649}" sibTransId="{5850FD2E-025C-486F-B8B1-2F2BF2CADDA0}"/>
    <dgm:cxn modelId="{6FB750C5-654F-45D1-B75F-A00C5A718E72}" srcId="{639347D0-CF71-4AC6-8984-CF01698C3FD5}" destId="{757D69FE-8FD5-4680-984A-A8C7DECF97C0}" srcOrd="5" destOrd="0" parTransId="{8BBE0BA5-6EB5-42D6-993A-22F08F9B1C31}" sibTransId="{605828E6-0181-4F6A-BF1A-F3BDD970A9E7}"/>
    <dgm:cxn modelId="{3C18D9CC-1F09-4DD7-92EB-C858C1C41CA3}" srcId="{639347D0-CF71-4AC6-8984-CF01698C3FD5}" destId="{CB70CDBC-7BDC-4518-80A0-321A117F2620}" srcOrd="2" destOrd="0" parTransId="{26CA3938-BA26-4205-B471-A9F695F481FB}" sibTransId="{C27F1242-A712-4141-8CC1-4F917AFAFD51}"/>
    <dgm:cxn modelId="{CEF8EAD6-4741-470E-8313-E6E13AFE7D99}" type="presOf" srcId="{58BDBEA1-39C6-4A22-83F4-426214706AF6}" destId="{3B285827-792D-446F-833B-1D69EB41E121}" srcOrd="1" destOrd="0" presId="urn:microsoft.com/office/officeart/2005/8/layout/process5"/>
    <dgm:cxn modelId="{225E74E6-E478-4E4C-BEE2-BC4481D6305E}" type="presOf" srcId="{0C7BB7F2-BF07-4A34-81A3-063B1786EAD4}" destId="{0550D3B9-56EC-42E3-8221-502C914D285A}" srcOrd="0" destOrd="0" presId="urn:microsoft.com/office/officeart/2005/8/layout/process5"/>
    <dgm:cxn modelId="{698B73EE-A2DB-414D-A699-AC924B6DD244}" type="presOf" srcId="{7ACC3E0E-DC95-488D-99EF-112CC1EE44B7}" destId="{D4E410DB-E8C3-47EE-A3B2-9BC615ACD86F}" srcOrd="0" destOrd="0" presId="urn:microsoft.com/office/officeart/2005/8/layout/process5"/>
    <dgm:cxn modelId="{B03AA6EF-1B79-4A50-8AF0-C2CEDC1B3087}" srcId="{639347D0-CF71-4AC6-8984-CF01698C3FD5}" destId="{7ACC3E0E-DC95-488D-99EF-112CC1EE44B7}" srcOrd="0" destOrd="0" parTransId="{9F9D9C1A-5DE3-4487-BAB2-EFDD5AEDDC1A}" sibTransId="{0C7BB7F2-BF07-4A34-81A3-063B1786EAD4}"/>
    <dgm:cxn modelId="{3D159CF1-582B-4663-81E8-E8A8B82C2C20}" type="presOf" srcId="{CE377F96-1997-4B76-8B7D-DD22EC638192}" destId="{41E9C62D-2555-480A-ADCE-55FFC56FC0ED}" srcOrd="0" destOrd="0" presId="urn:microsoft.com/office/officeart/2005/8/layout/process5"/>
    <dgm:cxn modelId="{0C9D61FE-5CD4-4FD0-B59C-ABD7BD1C3D88}" type="presOf" srcId="{05505BBC-94F4-4340-A0A5-CA947474ABD2}" destId="{C0B77515-350B-4E8E-B581-AB09665BD203}" srcOrd="1" destOrd="0" presId="urn:microsoft.com/office/officeart/2005/8/layout/process5"/>
    <dgm:cxn modelId="{B3800DC4-1B82-4D3A-B998-4BD58A1FF898}" type="presParOf" srcId="{2ED0C1C8-3CF5-4BF2-882A-2492EED70217}" destId="{D4E410DB-E8C3-47EE-A3B2-9BC615ACD86F}" srcOrd="0" destOrd="0" presId="urn:microsoft.com/office/officeart/2005/8/layout/process5"/>
    <dgm:cxn modelId="{8453B089-3E22-47CF-AF47-11E189A842D1}" type="presParOf" srcId="{2ED0C1C8-3CF5-4BF2-882A-2492EED70217}" destId="{0550D3B9-56EC-42E3-8221-502C914D285A}" srcOrd="1" destOrd="0" presId="urn:microsoft.com/office/officeart/2005/8/layout/process5"/>
    <dgm:cxn modelId="{F4FB0BCD-03AC-4F95-ABB7-DE6DEC4E55D7}" type="presParOf" srcId="{0550D3B9-56EC-42E3-8221-502C914D285A}" destId="{279DDA51-68A7-415F-ACCD-3B0AAA250EF8}" srcOrd="0" destOrd="0" presId="urn:microsoft.com/office/officeart/2005/8/layout/process5"/>
    <dgm:cxn modelId="{09054578-1204-47A9-BC6E-EA5587AF2552}" type="presParOf" srcId="{2ED0C1C8-3CF5-4BF2-882A-2492EED70217}" destId="{F7D56364-F066-4B2C-8F9C-6DF0876810B8}" srcOrd="2" destOrd="0" presId="urn:microsoft.com/office/officeart/2005/8/layout/process5"/>
    <dgm:cxn modelId="{0824A1D3-CCC9-4964-A8D6-D8622FFBB553}" type="presParOf" srcId="{2ED0C1C8-3CF5-4BF2-882A-2492EED70217}" destId="{B66ACC5A-9DE6-489A-86E0-20664B7EA3B4}" srcOrd="3" destOrd="0" presId="urn:microsoft.com/office/officeart/2005/8/layout/process5"/>
    <dgm:cxn modelId="{939C96B2-503D-4714-9CB3-6FECE2A5C232}" type="presParOf" srcId="{B66ACC5A-9DE6-489A-86E0-20664B7EA3B4}" destId="{850D4D79-9CAC-438F-AC54-1614DE598D7E}" srcOrd="0" destOrd="0" presId="urn:microsoft.com/office/officeart/2005/8/layout/process5"/>
    <dgm:cxn modelId="{9F16AD04-0BDD-44B0-96D0-D858AE0304BD}" type="presParOf" srcId="{2ED0C1C8-3CF5-4BF2-882A-2492EED70217}" destId="{F38714A3-8747-402D-92A0-B5CE92779FBB}" srcOrd="4" destOrd="0" presId="urn:microsoft.com/office/officeart/2005/8/layout/process5"/>
    <dgm:cxn modelId="{E4989C69-E420-44EA-9D19-B589AA7581B7}" type="presParOf" srcId="{2ED0C1C8-3CF5-4BF2-882A-2492EED70217}" destId="{B28B81DC-05EE-4432-AEF1-6F04F036B55F}" srcOrd="5" destOrd="0" presId="urn:microsoft.com/office/officeart/2005/8/layout/process5"/>
    <dgm:cxn modelId="{D927F029-AECD-479E-8BB6-EB2E39A292D2}" type="presParOf" srcId="{B28B81DC-05EE-4432-AEF1-6F04F036B55F}" destId="{FC71ECAC-A32F-4A82-95BC-7D71E0ABB03A}" srcOrd="0" destOrd="0" presId="urn:microsoft.com/office/officeart/2005/8/layout/process5"/>
    <dgm:cxn modelId="{D2B31689-69EA-4F27-8DB8-8348EAD4B678}" type="presParOf" srcId="{2ED0C1C8-3CF5-4BF2-882A-2492EED70217}" destId="{11EE2214-331F-43F5-839D-48DAE5AA47CF}" srcOrd="6" destOrd="0" presId="urn:microsoft.com/office/officeart/2005/8/layout/process5"/>
    <dgm:cxn modelId="{F13FD392-71E9-4B80-AB5D-2A5EDD8E2DA2}" type="presParOf" srcId="{2ED0C1C8-3CF5-4BF2-882A-2492EED70217}" destId="{B0739AEB-D771-4A3A-8353-08AFDDD0574A}" srcOrd="7" destOrd="0" presId="urn:microsoft.com/office/officeart/2005/8/layout/process5"/>
    <dgm:cxn modelId="{93AA97D2-B967-4C7A-A092-29E909DB8493}" type="presParOf" srcId="{B0739AEB-D771-4A3A-8353-08AFDDD0574A}" destId="{C0B77515-350B-4E8E-B581-AB09665BD203}" srcOrd="0" destOrd="0" presId="urn:microsoft.com/office/officeart/2005/8/layout/process5"/>
    <dgm:cxn modelId="{31224490-06DF-4601-8A97-305490F44D89}" type="presParOf" srcId="{2ED0C1C8-3CF5-4BF2-882A-2492EED70217}" destId="{41E9C62D-2555-480A-ADCE-55FFC56FC0ED}" srcOrd="8" destOrd="0" presId="urn:microsoft.com/office/officeart/2005/8/layout/process5"/>
    <dgm:cxn modelId="{2A1A41AC-4081-407B-AB40-8B4E2254647C}" type="presParOf" srcId="{2ED0C1C8-3CF5-4BF2-882A-2492EED70217}" destId="{8FF8EF7D-0A92-4510-988F-1E3CCFCCD658}" srcOrd="9" destOrd="0" presId="urn:microsoft.com/office/officeart/2005/8/layout/process5"/>
    <dgm:cxn modelId="{A764B266-30F4-47BB-9A9D-50A8F3FD7ACB}" type="presParOf" srcId="{8FF8EF7D-0A92-4510-988F-1E3CCFCCD658}" destId="{8ECC69B0-F560-42C7-9314-8CF23273BA75}" srcOrd="0" destOrd="0" presId="urn:microsoft.com/office/officeart/2005/8/layout/process5"/>
    <dgm:cxn modelId="{CF8F5FEB-A71E-4700-BCD4-F96E544D346B}" type="presParOf" srcId="{2ED0C1C8-3CF5-4BF2-882A-2492EED70217}" destId="{1D1BCCC0-50CD-413E-B70D-402C9A942047}" srcOrd="10" destOrd="0" presId="urn:microsoft.com/office/officeart/2005/8/layout/process5"/>
    <dgm:cxn modelId="{86058802-BE1A-4B09-9FDC-CA507CE4CEDF}" type="presParOf" srcId="{2ED0C1C8-3CF5-4BF2-882A-2492EED70217}" destId="{D6B6CF76-FB0B-4473-9C11-DBEEC3644C56}" srcOrd="11" destOrd="0" presId="urn:microsoft.com/office/officeart/2005/8/layout/process5"/>
    <dgm:cxn modelId="{4D8DF2E7-0599-4241-860A-654674BBE4D9}" type="presParOf" srcId="{D6B6CF76-FB0B-4473-9C11-DBEEC3644C56}" destId="{3B5252E4-1D17-47EE-BA1E-72CA2A6DB921}" srcOrd="0" destOrd="0" presId="urn:microsoft.com/office/officeart/2005/8/layout/process5"/>
    <dgm:cxn modelId="{2A198526-8D11-414B-85C7-5E2B5AF7029F}" type="presParOf" srcId="{2ED0C1C8-3CF5-4BF2-882A-2492EED70217}" destId="{229CE875-0F7A-4738-863F-54CF4A095711}" srcOrd="12" destOrd="0" presId="urn:microsoft.com/office/officeart/2005/8/layout/process5"/>
    <dgm:cxn modelId="{49B18B7A-4662-41A2-A6D0-27B8175158EA}" type="presParOf" srcId="{2ED0C1C8-3CF5-4BF2-882A-2492EED70217}" destId="{5C808A3A-4DDE-4C3D-98A9-D1C273413E68}" srcOrd="13" destOrd="0" presId="urn:microsoft.com/office/officeart/2005/8/layout/process5"/>
    <dgm:cxn modelId="{C0903BC1-84DD-43C1-BFBF-FAA39966B5A0}" type="presParOf" srcId="{5C808A3A-4DDE-4C3D-98A9-D1C273413E68}" destId="{3B285827-792D-446F-833B-1D69EB41E121}" srcOrd="0" destOrd="0" presId="urn:microsoft.com/office/officeart/2005/8/layout/process5"/>
    <dgm:cxn modelId="{AD72C422-225E-43CB-8F15-CDA8536FF017}" type="presParOf" srcId="{2ED0C1C8-3CF5-4BF2-882A-2492EED70217}" destId="{F0477E11-D52D-4178-A633-FA57E179B8E6}"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8F3226-E2CC-4338-8FF1-CD42A25CA85C}" type="doc">
      <dgm:prSet loTypeId="urn:microsoft.com/office/officeart/2005/8/layout/hList9" loCatId="list" qsTypeId="urn:microsoft.com/office/officeart/2005/8/quickstyle/simple4" qsCatId="simple" csTypeId="urn:microsoft.com/office/officeart/2005/8/colors/accent1_2" csCatId="accent1" phldr="1"/>
      <dgm:spPr/>
      <dgm:t>
        <a:bodyPr/>
        <a:lstStyle/>
        <a:p>
          <a:endParaRPr lang="en-IN"/>
        </a:p>
      </dgm:t>
    </dgm:pt>
    <dgm:pt modelId="{D90F48C4-885F-4C4E-88B3-7CCD6526564B}">
      <dgm:prSet phldrT="[Text]"/>
      <dgm:spPr/>
      <dgm:t>
        <a:bodyPr/>
        <a:lstStyle/>
        <a:p>
          <a:r>
            <a:rPr lang="en-IN" dirty="0">
              <a:latin typeface="Times New Roman" panose="02020603050405020304" pitchFamily="18" charset="0"/>
              <a:cs typeface="Times New Roman" panose="02020603050405020304" pitchFamily="18" charset="0"/>
            </a:rPr>
            <a:t>Parametric models</a:t>
          </a:r>
        </a:p>
      </dgm:t>
    </dgm:pt>
    <dgm:pt modelId="{13275E1B-E3EB-4EAC-B072-5724B32AB955}" type="parTrans" cxnId="{77FBB1C7-AEAE-415D-AB61-DF8A215FEF20}">
      <dgm:prSet/>
      <dgm:spPr/>
      <dgm:t>
        <a:bodyPr/>
        <a:lstStyle/>
        <a:p>
          <a:endParaRPr lang="en-IN"/>
        </a:p>
      </dgm:t>
    </dgm:pt>
    <dgm:pt modelId="{DC85A2C6-C7B0-4C6A-8A28-7D3557B66CF3}" type="sibTrans" cxnId="{77FBB1C7-AEAE-415D-AB61-DF8A215FEF20}">
      <dgm:prSet/>
      <dgm:spPr/>
      <dgm:t>
        <a:bodyPr/>
        <a:lstStyle/>
        <a:p>
          <a:endParaRPr lang="en-IN"/>
        </a:p>
      </dgm:t>
    </dgm:pt>
    <dgm:pt modelId="{75FB7871-E23E-4BE3-AF41-9C24B8D1F203}">
      <dgm:prSet phldrT="[Text]" custT="1"/>
      <dgm:spPr/>
      <dgm:t>
        <a:bodyPr/>
        <a:lstStyle/>
        <a:p>
          <a:r>
            <a:rPr lang="en-IN" sz="2400" dirty="0">
              <a:latin typeface="Times New Roman" panose="02020603050405020304" pitchFamily="18" charset="0"/>
              <a:cs typeface="Times New Roman" panose="02020603050405020304" pitchFamily="18" charset="0"/>
            </a:rPr>
            <a:t>Comes up with assumptions</a:t>
          </a:r>
        </a:p>
      </dgm:t>
    </dgm:pt>
    <dgm:pt modelId="{3221A971-C468-42B6-9483-4AC83F3673D4}" type="parTrans" cxnId="{777F94C2-2406-4726-B32F-2B5BA74EA5A3}">
      <dgm:prSet/>
      <dgm:spPr/>
      <dgm:t>
        <a:bodyPr/>
        <a:lstStyle/>
        <a:p>
          <a:endParaRPr lang="en-IN"/>
        </a:p>
      </dgm:t>
    </dgm:pt>
    <dgm:pt modelId="{CB41D418-7B67-411D-9ED6-367C7BCD9D85}" type="sibTrans" cxnId="{777F94C2-2406-4726-B32F-2B5BA74EA5A3}">
      <dgm:prSet/>
      <dgm:spPr/>
      <dgm:t>
        <a:bodyPr/>
        <a:lstStyle/>
        <a:p>
          <a:endParaRPr lang="en-IN"/>
        </a:p>
      </dgm:t>
    </dgm:pt>
    <dgm:pt modelId="{9EDB0FD3-183B-4EC4-B9CD-108813D72B06}">
      <dgm:prSet phldrT="[Text]" custT="1"/>
      <dgm:spPr/>
      <dgm:t>
        <a:bodyPr/>
        <a:lstStyle/>
        <a:p>
          <a:pPr>
            <a:buNone/>
          </a:pPr>
          <a:r>
            <a:rPr lang="en-IN" sz="2400" u="sng" dirty="0">
              <a:latin typeface="Times New Roman" panose="02020603050405020304" pitchFamily="18" charset="0"/>
              <a:cs typeface="Times New Roman" panose="02020603050405020304" pitchFamily="18" charset="0"/>
            </a:rPr>
            <a:t>Types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Linear regression</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Logistic regression</a:t>
          </a:r>
        </a:p>
        <a:p>
          <a:pPr>
            <a:buFont typeface="+mj-lt"/>
            <a:buAutoNum type="arabicPeriod"/>
          </a:pPr>
          <a:r>
            <a:rPr lang="en-IN" sz="2000" u="sng" dirty="0">
              <a:latin typeface="Times New Roman" panose="02020603050405020304" pitchFamily="18" charset="0"/>
              <a:cs typeface="Times New Roman" panose="02020603050405020304" pitchFamily="18" charset="0"/>
            </a:rPr>
            <a:t>Regularization technique</a:t>
          </a:r>
        </a:p>
        <a:p>
          <a:pPr>
            <a:buFont typeface="+mj-lt"/>
            <a:buAutoNum type="arabicPeriod"/>
          </a:pPr>
          <a:r>
            <a:rPr lang="en-IN" sz="2000" dirty="0">
              <a:latin typeface="Times New Roman" panose="02020603050405020304" pitchFamily="18" charset="0"/>
              <a:cs typeface="Times New Roman" panose="02020603050405020304" pitchFamily="18" charset="0"/>
            </a:rPr>
            <a:t>Ridge regression</a:t>
          </a:r>
        </a:p>
        <a:p>
          <a:pPr>
            <a:buFont typeface="+mj-lt"/>
            <a:buAutoNum type="arabicPeriod"/>
          </a:pPr>
          <a:r>
            <a:rPr lang="en-IN" sz="2000" dirty="0">
              <a:latin typeface="Times New Roman" panose="02020603050405020304" pitchFamily="18" charset="0"/>
              <a:cs typeface="Times New Roman" panose="02020603050405020304" pitchFamily="18" charset="0"/>
            </a:rPr>
            <a:t>Lasso Regression</a:t>
          </a:r>
        </a:p>
        <a:p>
          <a:pPr>
            <a:buFont typeface="+mj-lt"/>
            <a:buAutoNum type="arabicPeriod"/>
          </a:pPr>
          <a:r>
            <a:rPr lang="en-IN" sz="2000" b="0" dirty="0">
              <a:solidFill>
                <a:schemeClr val="tx2">
                  <a:lumMod val="50000"/>
                </a:schemeClr>
              </a:solidFill>
              <a:latin typeface="Times New Roman" panose="02020603050405020304" pitchFamily="18" charset="0"/>
              <a:cs typeface="Times New Roman" panose="02020603050405020304" pitchFamily="18" charset="0"/>
            </a:rPr>
            <a:t>Elastic Net Regression</a:t>
          </a:r>
          <a:endParaRPr lang="en-IN" sz="2000" b="0" dirty="0">
            <a:latin typeface="Times New Roman" panose="02020603050405020304" pitchFamily="18" charset="0"/>
            <a:cs typeface="Times New Roman" panose="02020603050405020304" pitchFamily="18" charset="0"/>
          </a:endParaRPr>
        </a:p>
        <a:p>
          <a:pPr>
            <a:buNone/>
          </a:pPr>
          <a:endParaRPr lang="en-IN" sz="2000" dirty="0"/>
        </a:p>
      </dgm:t>
    </dgm:pt>
    <dgm:pt modelId="{F04FC4B0-4505-4AE6-9891-C10F991D8F8C}" type="parTrans" cxnId="{3DA56E60-9ABF-404D-A0E7-597DA01EA2F2}">
      <dgm:prSet/>
      <dgm:spPr/>
      <dgm:t>
        <a:bodyPr/>
        <a:lstStyle/>
        <a:p>
          <a:endParaRPr lang="en-IN"/>
        </a:p>
      </dgm:t>
    </dgm:pt>
    <dgm:pt modelId="{85F6958C-74B8-44E0-9BBA-1BDEFED1FAA9}" type="sibTrans" cxnId="{3DA56E60-9ABF-404D-A0E7-597DA01EA2F2}">
      <dgm:prSet/>
      <dgm:spPr/>
      <dgm:t>
        <a:bodyPr/>
        <a:lstStyle/>
        <a:p>
          <a:endParaRPr lang="en-IN"/>
        </a:p>
      </dgm:t>
    </dgm:pt>
    <dgm:pt modelId="{728AE67B-0D0C-4937-8AD4-1749E62D9C0C}">
      <dgm:prSet phldrT="[Text]"/>
      <dgm:spPr/>
      <dgm:t>
        <a:bodyPr/>
        <a:lstStyle/>
        <a:p>
          <a:r>
            <a:rPr lang="en-IN" dirty="0">
              <a:latin typeface="Times New Roman" panose="02020603050405020304" pitchFamily="18" charset="0"/>
              <a:cs typeface="Times New Roman" panose="02020603050405020304" pitchFamily="18" charset="0"/>
            </a:rPr>
            <a:t>Non- parametric models</a:t>
          </a:r>
        </a:p>
      </dgm:t>
    </dgm:pt>
    <dgm:pt modelId="{4DC7E8D5-FC74-4735-8586-D22503C3C4E1}" type="parTrans" cxnId="{B8F9208A-C9A0-40AD-A82E-415A57DEDFA8}">
      <dgm:prSet/>
      <dgm:spPr/>
      <dgm:t>
        <a:bodyPr/>
        <a:lstStyle/>
        <a:p>
          <a:endParaRPr lang="en-IN"/>
        </a:p>
      </dgm:t>
    </dgm:pt>
    <dgm:pt modelId="{D78B18A6-CCC2-453A-9F94-EC165A2410CD}" type="sibTrans" cxnId="{B8F9208A-C9A0-40AD-A82E-415A57DEDFA8}">
      <dgm:prSet/>
      <dgm:spPr/>
      <dgm:t>
        <a:bodyPr/>
        <a:lstStyle/>
        <a:p>
          <a:endParaRPr lang="en-IN"/>
        </a:p>
      </dgm:t>
    </dgm:pt>
    <dgm:pt modelId="{36435F2C-7218-4030-960D-51EC759BFC1B}">
      <dgm:prSet phldrT="[Text]" custT="1"/>
      <dgm:spPr/>
      <dgm:t>
        <a:bodyPr/>
        <a:lstStyle/>
        <a:p>
          <a:r>
            <a:rPr lang="en-IN" sz="2400" dirty="0">
              <a:latin typeface="Times New Roman" panose="02020603050405020304" pitchFamily="18" charset="0"/>
              <a:cs typeface="Times New Roman" panose="02020603050405020304" pitchFamily="18" charset="0"/>
            </a:rPr>
            <a:t>No need of any assumptions</a:t>
          </a:r>
        </a:p>
      </dgm:t>
    </dgm:pt>
    <dgm:pt modelId="{E8B4022F-0645-47FC-BAEA-79A01ECB3A0C}" type="parTrans" cxnId="{038552B6-9F0C-4A8A-966F-F4E8B8014BA0}">
      <dgm:prSet/>
      <dgm:spPr/>
      <dgm:t>
        <a:bodyPr/>
        <a:lstStyle/>
        <a:p>
          <a:endParaRPr lang="en-IN"/>
        </a:p>
      </dgm:t>
    </dgm:pt>
    <dgm:pt modelId="{EA3A7028-32C1-4596-9609-4DC364C4D2EA}" type="sibTrans" cxnId="{038552B6-9F0C-4A8A-966F-F4E8B8014BA0}">
      <dgm:prSet/>
      <dgm:spPr/>
      <dgm:t>
        <a:bodyPr/>
        <a:lstStyle/>
        <a:p>
          <a:endParaRPr lang="en-IN"/>
        </a:p>
      </dgm:t>
    </dgm:pt>
    <dgm:pt modelId="{B2DD8248-B76D-44A3-BF25-D319760F3DE2}">
      <dgm:prSet phldrT="[Text]" custT="1"/>
      <dgm:spPr/>
      <dgm:t>
        <a:bodyPr/>
        <a:lstStyle/>
        <a:p>
          <a:r>
            <a:rPr lang="en-IN" sz="2400" u="sng" dirty="0">
              <a:latin typeface="Times New Roman" panose="02020603050405020304" pitchFamily="18" charset="0"/>
              <a:cs typeface="Times New Roman" panose="02020603050405020304" pitchFamily="18" charset="0"/>
            </a:rPr>
            <a:t>Types</a:t>
          </a:r>
        </a:p>
        <a:p>
          <a:r>
            <a:rPr lang="en-IN" sz="2000" dirty="0">
              <a:latin typeface="Times New Roman" panose="02020603050405020304" pitchFamily="18" charset="0"/>
              <a:cs typeface="Times New Roman" panose="02020603050405020304" pitchFamily="18" charset="0"/>
            </a:rPr>
            <a:t>Decision tree</a:t>
          </a:r>
        </a:p>
        <a:p>
          <a:r>
            <a:rPr lang="en-IN" sz="2000" dirty="0">
              <a:latin typeface="Times New Roman" panose="02020603050405020304" pitchFamily="18" charset="0"/>
              <a:cs typeface="Times New Roman" panose="02020603050405020304" pitchFamily="18" charset="0"/>
            </a:rPr>
            <a:t>Random forest</a:t>
          </a:r>
        </a:p>
        <a:p>
          <a:r>
            <a:rPr lang="en-IN" sz="2000" dirty="0">
              <a:latin typeface="Times New Roman" panose="02020603050405020304" pitchFamily="18" charset="0"/>
              <a:cs typeface="Times New Roman" panose="02020603050405020304" pitchFamily="18" charset="0"/>
            </a:rPr>
            <a:t>Gradient boosting</a:t>
          </a:r>
        </a:p>
        <a:p>
          <a:r>
            <a:rPr lang="en-IN" sz="2000" dirty="0">
              <a:latin typeface="Times New Roman" panose="02020603050405020304" pitchFamily="18" charset="0"/>
              <a:cs typeface="Times New Roman" panose="02020603050405020304" pitchFamily="18" charset="0"/>
            </a:rPr>
            <a:t>Support vector machines</a:t>
          </a:r>
        </a:p>
        <a:p>
          <a:r>
            <a:rPr lang="en-IN" sz="2000" dirty="0">
              <a:latin typeface="Times New Roman" panose="02020603050405020304" pitchFamily="18" charset="0"/>
              <a:cs typeface="Times New Roman" panose="02020603050405020304" pitchFamily="18" charset="0"/>
            </a:rPr>
            <a:t>Neural vectors</a:t>
          </a:r>
        </a:p>
      </dgm:t>
    </dgm:pt>
    <dgm:pt modelId="{B9B333B7-F7F8-4E49-BA99-FE4E4BF55867}" type="parTrans" cxnId="{10F96638-6242-487C-8A54-A106C4417C8E}">
      <dgm:prSet/>
      <dgm:spPr/>
      <dgm:t>
        <a:bodyPr/>
        <a:lstStyle/>
        <a:p>
          <a:endParaRPr lang="en-IN"/>
        </a:p>
      </dgm:t>
    </dgm:pt>
    <dgm:pt modelId="{D215CAD6-7720-473A-A500-B3C81AC29D90}" type="sibTrans" cxnId="{10F96638-6242-487C-8A54-A106C4417C8E}">
      <dgm:prSet/>
      <dgm:spPr/>
      <dgm:t>
        <a:bodyPr/>
        <a:lstStyle/>
        <a:p>
          <a:endParaRPr lang="en-IN"/>
        </a:p>
      </dgm:t>
    </dgm:pt>
    <dgm:pt modelId="{DA257BAD-DBFE-44E0-AC1D-20473989099A}" type="pres">
      <dgm:prSet presAssocID="{6D8F3226-E2CC-4338-8FF1-CD42A25CA85C}" presName="list" presStyleCnt="0">
        <dgm:presLayoutVars>
          <dgm:dir/>
          <dgm:animLvl val="lvl"/>
        </dgm:presLayoutVars>
      </dgm:prSet>
      <dgm:spPr/>
    </dgm:pt>
    <dgm:pt modelId="{D134E8F9-C405-4A03-BA07-F90E5DF030B4}" type="pres">
      <dgm:prSet presAssocID="{D90F48C4-885F-4C4E-88B3-7CCD6526564B}" presName="posSpace" presStyleCnt="0"/>
      <dgm:spPr/>
    </dgm:pt>
    <dgm:pt modelId="{D8A7B35B-1BB5-4EEB-90EB-2D88B957D5D8}" type="pres">
      <dgm:prSet presAssocID="{D90F48C4-885F-4C4E-88B3-7CCD6526564B}" presName="vertFlow" presStyleCnt="0"/>
      <dgm:spPr/>
    </dgm:pt>
    <dgm:pt modelId="{7D7123EC-46EE-43EF-879E-C63EC9FBF061}" type="pres">
      <dgm:prSet presAssocID="{D90F48C4-885F-4C4E-88B3-7CCD6526564B}" presName="topSpace" presStyleCnt="0"/>
      <dgm:spPr/>
    </dgm:pt>
    <dgm:pt modelId="{765FBDA0-A8B6-40A4-95E1-F9B7BC9D3B3B}" type="pres">
      <dgm:prSet presAssocID="{D90F48C4-885F-4C4E-88B3-7CCD6526564B}" presName="firstComp" presStyleCnt="0"/>
      <dgm:spPr/>
    </dgm:pt>
    <dgm:pt modelId="{3009356E-7B62-4D0D-8F22-22C85C01BB51}" type="pres">
      <dgm:prSet presAssocID="{D90F48C4-885F-4C4E-88B3-7CCD6526564B}" presName="firstChild" presStyleLbl="bgAccFollowNode1" presStyleIdx="0" presStyleCnt="4"/>
      <dgm:spPr/>
    </dgm:pt>
    <dgm:pt modelId="{17FB35F7-2100-4542-B141-FD15C5D26782}" type="pres">
      <dgm:prSet presAssocID="{D90F48C4-885F-4C4E-88B3-7CCD6526564B}" presName="firstChildTx" presStyleLbl="bgAccFollowNode1" presStyleIdx="0" presStyleCnt="4">
        <dgm:presLayoutVars>
          <dgm:bulletEnabled val="1"/>
        </dgm:presLayoutVars>
      </dgm:prSet>
      <dgm:spPr/>
    </dgm:pt>
    <dgm:pt modelId="{8D4F16C7-D46D-4D01-90CC-3AA03E1FDB4E}" type="pres">
      <dgm:prSet presAssocID="{9EDB0FD3-183B-4EC4-B9CD-108813D72B06}" presName="comp" presStyleCnt="0"/>
      <dgm:spPr/>
    </dgm:pt>
    <dgm:pt modelId="{DD465EF2-DD54-48FB-88A9-324CC6613CB0}" type="pres">
      <dgm:prSet presAssocID="{9EDB0FD3-183B-4EC4-B9CD-108813D72B06}" presName="child" presStyleLbl="bgAccFollowNode1" presStyleIdx="1" presStyleCnt="4"/>
      <dgm:spPr/>
    </dgm:pt>
    <dgm:pt modelId="{A7185727-812C-4DF1-A659-A21E389C4619}" type="pres">
      <dgm:prSet presAssocID="{9EDB0FD3-183B-4EC4-B9CD-108813D72B06}" presName="childTx" presStyleLbl="bgAccFollowNode1" presStyleIdx="1" presStyleCnt="4">
        <dgm:presLayoutVars>
          <dgm:bulletEnabled val="1"/>
        </dgm:presLayoutVars>
      </dgm:prSet>
      <dgm:spPr/>
    </dgm:pt>
    <dgm:pt modelId="{AFFDCCB4-034B-4A12-A3A2-F90B36DABDD1}" type="pres">
      <dgm:prSet presAssocID="{D90F48C4-885F-4C4E-88B3-7CCD6526564B}" presName="negSpace" presStyleCnt="0"/>
      <dgm:spPr/>
    </dgm:pt>
    <dgm:pt modelId="{EF074D5D-352D-4B20-914D-21F541B944CE}" type="pres">
      <dgm:prSet presAssocID="{D90F48C4-885F-4C4E-88B3-7CCD6526564B}" presName="circle" presStyleLbl="node1" presStyleIdx="0" presStyleCnt="2" custScaleX="74845" custScaleY="70630" custLinFactNeighborX="15574" custLinFactNeighborY="11124"/>
      <dgm:spPr/>
    </dgm:pt>
    <dgm:pt modelId="{508A5584-3D75-498B-BD00-619A90E6AC99}" type="pres">
      <dgm:prSet presAssocID="{DC85A2C6-C7B0-4C6A-8A28-7D3557B66CF3}" presName="transSpace" presStyleCnt="0"/>
      <dgm:spPr/>
    </dgm:pt>
    <dgm:pt modelId="{562078F8-4A6C-4AB7-9221-7E5FCB24EBC7}" type="pres">
      <dgm:prSet presAssocID="{728AE67B-0D0C-4937-8AD4-1749E62D9C0C}" presName="posSpace" presStyleCnt="0"/>
      <dgm:spPr/>
    </dgm:pt>
    <dgm:pt modelId="{BE8E8246-85E1-4292-A4EC-01AA5E0F16A6}" type="pres">
      <dgm:prSet presAssocID="{728AE67B-0D0C-4937-8AD4-1749E62D9C0C}" presName="vertFlow" presStyleCnt="0"/>
      <dgm:spPr/>
    </dgm:pt>
    <dgm:pt modelId="{ACD86B4A-1F6E-4786-8EA6-C13A8E28B72C}" type="pres">
      <dgm:prSet presAssocID="{728AE67B-0D0C-4937-8AD4-1749E62D9C0C}" presName="topSpace" presStyleCnt="0"/>
      <dgm:spPr/>
    </dgm:pt>
    <dgm:pt modelId="{963C0570-B00C-4784-9833-7F22D85FDBE4}" type="pres">
      <dgm:prSet presAssocID="{728AE67B-0D0C-4937-8AD4-1749E62D9C0C}" presName="firstComp" presStyleCnt="0"/>
      <dgm:spPr/>
    </dgm:pt>
    <dgm:pt modelId="{5C7CDEC6-0BB5-4005-BCE8-05048F2AF40B}" type="pres">
      <dgm:prSet presAssocID="{728AE67B-0D0C-4937-8AD4-1749E62D9C0C}" presName="firstChild" presStyleLbl="bgAccFollowNode1" presStyleIdx="2" presStyleCnt="4"/>
      <dgm:spPr/>
    </dgm:pt>
    <dgm:pt modelId="{22D15003-F52D-478F-AA8A-1A85F11E03B1}" type="pres">
      <dgm:prSet presAssocID="{728AE67B-0D0C-4937-8AD4-1749E62D9C0C}" presName="firstChildTx" presStyleLbl="bgAccFollowNode1" presStyleIdx="2" presStyleCnt="4">
        <dgm:presLayoutVars>
          <dgm:bulletEnabled val="1"/>
        </dgm:presLayoutVars>
      </dgm:prSet>
      <dgm:spPr/>
    </dgm:pt>
    <dgm:pt modelId="{28C90E82-CD9B-4C98-879D-E0B111AE7959}" type="pres">
      <dgm:prSet presAssocID="{B2DD8248-B76D-44A3-BF25-D319760F3DE2}" presName="comp" presStyleCnt="0"/>
      <dgm:spPr/>
    </dgm:pt>
    <dgm:pt modelId="{D204A867-493B-4246-A875-E30F91512F97}" type="pres">
      <dgm:prSet presAssocID="{B2DD8248-B76D-44A3-BF25-D319760F3DE2}" presName="child" presStyleLbl="bgAccFollowNode1" presStyleIdx="3" presStyleCnt="4"/>
      <dgm:spPr/>
    </dgm:pt>
    <dgm:pt modelId="{B04CA34A-F68C-4707-80A8-8CD697D440A2}" type="pres">
      <dgm:prSet presAssocID="{B2DD8248-B76D-44A3-BF25-D319760F3DE2}" presName="childTx" presStyleLbl="bgAccFollowNode1" presStyleIdx="3" presStyleCnt="4">
        <dgm:presLayoutVars>
          <dgm:bulletEnabled val="1"/>
        </dgm:presLayoutVars>
      </dgm:prSet>
      <dgm:spPr/>
    </dgm:pt>
    <dgm:pt modelId="{CDBC8E50-3DAD-49B6-8156-921FCBBC9E0B}" type="pres">
      <dgm:prSet presAssocID="{728AE67B-0D0C-4937-8AD4-1749E62D9C0C}" presName="negSpace" presStyleCnt="0"/>
      <dgm:spPr/>
    </dgm:pt>
    <dgm:pt modelId="{FB0C1601-380D-4655-A844-C4A3E6BF7981}" type="pres">
      <dgm:prSet presAssocID="{728AE67B-0D0C-4937-8AD4-1749E62D9C0C}" presName="circle" presStyleLbl="node1" presStyleIdx="1" presStyleCnt="2" custScaleX="69964" custScaleY="75527" custLinFactNeighborX="13784" custLinFactNeighborY="8343"/>
      <dgm:spPr/>
    </dgm:pt>
  </dgm:ptLst>
  <dgm:cxnLst>
    <dgm:cxn modelId="{F130130C-F454-4558-8A53-31574BFE439D}" type="presOf" srcId="{9EDB0FD3-183B-4EC4-B9CD-108813D72B06}" destId="{A7185727-812C-4DF1-A659-A21E389C4619}" srcOrd="1" destOrd="0" presId="urn:microsoft.com/office/officeart/2005/8/layout/hList9"/>
    <dgm:cxn modelId="{10F96638-6242-487C-8A54-A106C4417C8E}" srcId="{728AE67B-0D0C-4937-8AD4-1749E62D9C0C}" destId="{B2DD8248-B76D-44A3-BF25-D319760F3DE2}" srcOrd="1" destOrd="0" parTransId="{B9B333B7-F7F8-4E49-BA99-FE4E4BF55867}" sibTransId="{D215CAD6-7720-473A-A500-B3C81AC29D90}"/>
    <dgm:cxn modelId="{3DA56E60-9ABF-404D-A0E7-597DA01EA2F2}" srcId="{D90F48C4-885F-4C4E-88B3-7CCD6526564B}" destId="{9EDB0FD3-183B-4EC4-B9CD-108813D72B06}" srcOrd="1" destOrd="0" parTransId="{F04FC4B0-4505-4AE6-9891-C10F991D8F8C}" sibTransId="{85F6958C-74B8-44E0-9BBA-1BDEFED1FAA9}"/>
    <dgm:cxn modelId="{B384F370-F83D-4FE1-9738-8FEAD5CF650D}" type="presOf" srcId="{36435F2C-7218-4030-960D-51EC759BFC1B}" destId="{22D15003-F52D-478F-AA8A-1A85F11E03B1}" srcOrd="1" destOrd="0" presId="urn:microsoft.com/office/officeart/2005/8/layout/hList9"/>
    <dgm:cxn modelId="{B8F9208A-C9A0-40AD-A82E-415A57DEDFA8}" srcId="{6D8F3226-E2CC-4338-8FF1-CD42A25CA85C}" destId="{728AE67B-0D0C-4937-8AD4-1749E62D9C0C}" srcOrd="1" destOrd="0" parTransId="{4DC7E8D5-FC74-4735-8586-D22503C3C4E1}" sibTransId="{D78B18A6-CCC2-453A-9F94-EC165A2410CD}"/>
    <dgm:cxn modelId="{6CB3D38B-A7F2-4254-8AF1-C0A6EBADB3E3}" type="presOf" srcId="{B2DD8248-B76D-44A3-BF25-D319760F3DE2}" destId="{D204A867-493B-4246-A875-E30F91512F97}" srcOrd="0" destOrd="0" presId="urn:microsoft.com/office/officeart/2005/8/layout/hList9"/>
    <dgm:cxn modelId="{D1909598-80B8-4A69-974D-DCE550C31A4B}" type="presOf" srcId="{75FB7871-E23E-4BE3-AF41-9C24B8D1F203}" destId="{3009356E-7B62-4D0D-8F22-22C85C01BB51}" srcOrd="0" destOrd="0" presId="urn:microsoft.com/office/officeart/2005/8/layout/hList9"/>
    <dgm:cxn modelId="{6E1ED7B4-9DFD-4190-B082-C656A668D9B1}" type="presOf" srcId="{36435F2C-7218-4030-960D-51EC759BFC1B}" destId="{5C7CDEC6-0BB5-4005-BCE8-05048F2AF40B}" srcOrd="0" destOrd="0" presId="urn:microsoft.com/office/officeart/2005/8/layout/hList9"/>
    <dgm:cxn modelId="{038552B6-9F0C-4A8A-966F-F4E8B8014BA0}" srcId="{728AE67B-0D0C-4937-8AD4-1749E62D9C0C}" destId="{36435F2C-7218-4030-960D-51EC759BFC1B}" srcOrd="0" destOrd="0" parTransId="{E8B4022F-0645-47FC-BAEA-79A01ECB3A0C}" sibTransId="{EA3A7028-32C1-4596-9609-4DC364C4D2EA}"/>
    <dgm:cxn modelId="{C96D7AB7-308E-46D7-B62A-CFFBEFA4EC39}" type="presOf" srcId="{75FB7871-E23E-4BE3-AF41-9C24B8D1F203}" destId="{17FB35F7-2100-4542-B141-FD15C5D26782}" srcOrd="1" destOrd="0" presId="urn:microsoft.com/office/officeart/2005/8/layout/hList9"/>
    <dgm:cxn modelId="{9253D2C1-FB59-47A7-B956-EABF0DF2C765}" type="presOf" srcId="{D90F48C4-885F-4C4E-88B3-7CCD6526564B}" destId="{EF074D5D-352D-4B20-914D-21F541B944CE}" srcOrd="0" destOrd="0" presId="urn:microsoft.com/office/officeart/2005/8/layout/hList9"/>
    <dgm:cxn modelId="{777F94C2-2406-4726-B32F-2B5BA74EA5A3}" srcId="{D90F48C4-885F-4C4E-88B3-7CCD6526564B}" destId="{75FB7871-E23E-4BE3-AF41-9C24B8D1F203}" srcOrd="0" destOrd="0" parTransId="{3221A971-C468-42B6-9483-4AC83F3673D4}" sibTransId="{CB41D418-7B67-411D-9ED6-367C7BCD9D85}"/>
    <dgm:cxn modelId="{466B9EC7-5170-407B-814F-0B74CAC86704}" type="presOf" srcId="{6D8F3226-E2CC-4338-8FF1-CD42A25CA85C}" destId="{DA257BAD-DBFE-44E0-AC1D-20473989099A}" srcOrd="0" destOrd="0" presId="urn:microsoft.com/office/officeart/2005/8/layout/hList9"/>
    <dgm:cxn modelId="{77FBB1C7-AEAE-415D-AB61-DF8A215FEF20}" srcId="{6D8F3226-E2CC-4338-8FF1-CD42A25CA85C}" destId="{D90F48C4-885F-4C4E-88B3-7CCD6526564B}" srcOrd="0" destOrd="0" parTransId="{13275E1B-E3EB-4EAC-B072-5724B32AB955}" sibTransId="{DC85A2C6-C7B0-4C6A-8A28-7D3557B66CF3}"/>
    <dgm:cxn modelId="{0D66D3D0-BA10-4979-91EA-41F386585A7C}" type="presOf" srcId="{B2DD8248-B76D-44A3-BF25-D319760F3DE2}" destId="{B04CA34A-F68C-4707-80A8-8CD697D440A2}" srcOrd="1" destOrd="0" presId="urn:microsoft.com/office/officeart/2005/8/layout/hList9"/>
    <dgm:cxn modelId="{EF2C9FD8-EBDF-484F-9ACC-4D93C77A113A}" type="presOf" srcId="{728AE67B-0D0C-4937-8AD4-1749E62D9C0C}" destId="{FB0C1601-380D-4655-A844-C4A3E6BF7981}" srcOrd="0" destOrd="0" presId="urn:microsoft.com/office/officeart/2005/8/layout/hList9"/>
    <dgm:cxn modelId="{535901EE-3928-40A9-A3FE-D9E00EF07779}" type="presOf" srcId="{9EDB0FD3-183B-4EC4-B9CD-108813D72B06}" destId="{DD465EF2-DD54-48FB-88A9-324CC6613CB0}" srcOrd="0" destOrd="0" presId="urn:microsoft.com/office/officeart/2005/8/layout/hList9"/>
    <dgm:cxn modelId="{7412133E-326B-4050-80C4-B37D03BEEFF0}" type="presParOf" srcId="{DA257BAD-DBFE-44E0-AC1D-20473989099A}" destId="{D134E8F9-C405-4A03-BA07-F90E5DF030B4}" srcOrd="0" destOrd="0" presId="urn:microsoft.com/office/officeart/2005/8/layout/hList9"/>
    <dgm:cxn modelId="{8ECB6358-83DB-48C8-8855-EB1C41485452}" type="presParOf" srcId="{DA257BAD-DBFE-44E0-AC1D-20473989099A}" destId="{D8A7B35B-1BB5-4EEB-90EB-2D88B957D5D8}" srcOrd="1" destOrd="0" presId="urn:microsoft.com/office/officeart/2005/8/layout/hList9"/>
    <dgm:cxn modelId="{1644560A-1E78-48EB-8AF8-4A9ED0757044}" type="presParOf" srcId="{D8A7B35B-1BB5-4EEB-90EB-2D88B957D5D8}" destId="{7D7123EC-46EE-43EF-879E-C63EC9FBF061}" srcOrd="0" destOrd="0" presId="urn:microsoft.com/office/officeart/2005/8/layout/hList9"/>
    <dgm:cxn modelId="{1453FAA7-881A-4AC3-8AAC-B798295D05CF}" type="presParOf" srcId="{D8A7B35B-1BB5-4EEB-90EB-2D88B957D5D8}" destId="{765FBDA0-A8B6-40A4-95E1-F9B7BC9D3B3B}" srcOrd="1" destOrd="0" presId="urn:microsoft.com/office/officeart/2005/8/layout/hList9"/>
    <dgm:cxn modelId="{C289ED98-517D-462E-A009-742D5640652D}" type="presParOf" srcId="{765FBDA0-A8B6-40A4-95E1-F9B7BC9D3B3B}" destId="{3009356E-7B62-4D0D-8F22-22C85C01BB51}" srcOrd="0" destOrd="0" presId="urn:microsoft.com/office/officeart/2005/8/layout/hList9"/>
    <dgm:cxn modelId="{33503CD6-E63C-4484-B608-15B4558EFC49}" type="presParOf" srcId="{765FBDA0-A8B6-40A4-95E1-F9B7BC9D3B3B}" destId="{17FB35F7-2100-4542-B141-FD15C5D26782}" srcOrd="1" destOrd="0" presId="urn:microsoft.com/office/officeart/2005/8/layout/hList9"/>
    <dgm:cxn modelId="{27F5F6AA-3C97-444B-88C0-83B4F8E5811C}" type="presParOf" srcId="{D8A7B35B-1BB5-4EEB-90EB-2D88B957D5D8}" destId="{8D4F16C7-D46D-4D01-90CC-3AA03E1FDB4E}" srcOrd="2" destOrd="0" presId="urn:microsoft.com/office/officeart/2005/8/layout/hList9"/>
    <dgm:cxn modelId="{185453EE-A78B-4F67-A9A9-484E6A436317}" type="presParOf" srcId="{8D4F16C7-D46D-4D01-90CC-3AA03E1FDB4E}" destId="{DD465EF2-DD54-48FB-88A9-324CC6613CB0}" srcOrd="0" destOrd="0" presId="urn:microsoft.com/office/officeart/2005/8/layout/hList9"/>
    <dgm:cxn modelId="{03C8E74E-7103-45FA-A836-48E7D8F03B36}" type="presParOf" srcId="{8D4F16C7-D46D-4D01-90CC-3AA03E1FDB4E}" destId="{A7185727-812C-4DF1-A659-A21E389C4619}" srcOrd="1" destOrd="0" presId="urn:microsoft.com/office/officeart/2005/8/layout/hList9"/>
    <dgm:cxn modelId="{2E3C1424-2FC3-4A56-83D9-C849967F9CC8}" type="presParOf" srcId="{DA257BAD-DBFE-44E0-AC1D-20473989099A}" destId="{AFFDCCB4-034B-4A12-A3A2-F90B36DABDD1}" srcOrd="2" destOrd="0" presId="urn:microsoft.com/office/officeart/2005/8/layout/hList9"/>
    <dgm:cxn modelId="{AEAE07A0-512D-4089-9716-42CE49C6900E}" type="presParOf" srcId="{DA257BAD-DBFE-44E0-AC1D-20473989099A}" destId="{EF074D5D-352D-4B20-914D-21F541B944CE}" srcOrd="3" destOrd="0" presId="urn:microsoft.com/office/officeart/2005/8/layout/hList9"/>
    <dgm:cxn modelId="{1728F55A-3CCB-4180-9A77-5CD2C3FE4C8C}" type="presParOf" srcId="{DA257BAD-DBFE-44E0-AC1D-20473989099A}" destId="{508A5584-3D75-498B-BD00-619A90E6AC99}" srcOrd="4" destOrd="0" presId="urn:microsoft.com/office/officeart/2005/8/layout/hList9"/>
    <dgm:cxn modelId="{90FB5C16-E772-4D6C-8AE4-943042694E09}" type="presParOf" srcId="{DA257BAD-DBFE-44E0-AC1D-20473989099A}" destId="{562078F8-4A6C-4AB7-9221-7E5FCB24EBC7}" srcOrd="5" destOrd="0" presId="urn:microsoft.com/office/officeart/2005/8/layout/hList9"/>
    <dgm:cxn modelId="{CE8062ED-1F4E-484B-AB8B-2BED0DC222FD}" type="presParOf" srcId="{DA257BAD-DBFE-44E0-AC1D-20473989099A}" destId="{BE8E8246-85E1-4292-A4EC-01AA5E0F16A6}" srcOrd="6" destOrd="0" presId="urn:microsoft.com/office/officeart/2005/8/layout/hList9"/>
    <dgm:cxn modelId="{74541DF0-BDA9-4292-BB03-1906048C9DF6}" type="presParOf" srcId="{BE8E8246-85E1-4292-A4EC-01AA5E0F16A6}" destId="{ACD86B4A-1F6E-4786-8EA6-C13A8E28B72C}" srcOrd="0" destOrd="0" presId="urn:microsoft.com/office/officeart/2005/8/layout/hList9"/>
    <dgm:cxn modelId="{3F75A4AF-605C-4AA6-833D-DC66FDF0FC9D}" type="presParOf" srcId="{BE8E8246-85E1-4292-A4EC-01AA5E0F16A6}" destId="{963C0570-B00C-4784-9833-7F22D85FDBE4}" srcOrd="1" destOrd="0" presId="urn:microsoft.com/office/officeart/2005/8/layout/hList9"/>
    <dgm:cxn modelId="{A62A170B-1691-4FB6-A0C7-51E7BBBAD31F}" type="presParOf" srcId="{963C0570-B00C-4784-9833-7F22D85FDBE4}" destId="{5C7CDEC6-0BB5-4005-BCE8-05048F2AF40B}" srcOrd="0" destOrd="0" presId="urn:microsoft.com/office/officeart/2005/8/layout/hList9"/>
    <dgm:cxn modelId="{5F776A9F-C74F-4D48-8CC5-A7029EA67480}" type="presParOf" srcId="{963C0570-B00C-4784-9833-7F22D85FDBE4}" destId="{22D15003-F52D-478F-AA8A-1A85F11E03B1}" srcOrd="1" destOrd="0" presId="urn:microsoft.com/office/officeart/2005/8/layout/hList9"/>
    <dgm:cxn modelId="{F5C93F78-D202-4E4B-B09B-DDC73317D6DB}" type="presParOf" srcId="{BE8E8246-85E1-4292-A4EC-01AA5E0F16A6}" destId="{28C90E82-CD9B-4C98-879D-E0B111AE7959}" srcOrd="2" destOrd="0" presId="urn:microsoft.com/office/officeart/2005/8/layout/hList9"/>
    <dgm:cxn modelId="{E45EC8F7-C991-4A8D-A764-9455403FCBBA}" type="presParOf" srcId="{28C90E82-CD9B-4C98-879D-E0B111AE7959}" destId="{D204A867-493B-4246-A875-E30F91512F97}" srcOrd="0" destOrd="0" presId="urn:microsoft.com/office/officeart/2005/8/layout/hList9"/>
    <dgm:cxn modelId="{A6A005A8-4060-4EB9-855C-9B2E534F13B8}" type="presParOf" srcId="{28C90E82-CD9B-4C98-879D-E0B111AE7959}" destId="{B04CA34A-F68C-4707-80A8-8CD697D440A2}" srcOrd="1" destOrd="0" presId="urn:microsoft.com/office/officeart/2005/8/layout/hList9"/>
    <dgm:cxn modelId="{B9AFBB7A-3BD1-4CF4-A9CE-46ECC58F2A72}" type="presParOf" srcId="{DA257BAD-DBFE-44E0-AC1D-20473989099A}" destId="{CDBC8E50-3DAD-49B6-8156-921FCBBC9E0B}" srcOrd="7" destOrd="0" presId="urn:microsoft.com/office/officeart/2005/8/layout/hList9"/>
    <dgm:cxn modelId="{B8D70EFA-524B-4888-909A-9F92D8C29618}" type="presParOf" srcId="{DA257BAD-DBFE-44E0-AC1D-20473989099A}" destId="{FB0C1601-380D-4655-A844-C4A3E6BF7981}" srcOrd="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CA5F75-BD8D-4B9F-917F-2731062E987D}"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IN"/>
        </a:p>
      </dgm:t>
    </dgm:pt>
    <dgm:pt modelId="{7AADBA00-4EC5-47BE-904E-24147636AE0E}">
      <dgm:prSet phldrT="[Text]" custT="1"/>
      <dgm:spPr/>
      <dgm:t>
        <a:bodyPr/>
        <a:lstStyle/>
        <a:p>
          <a:r>
            <a:rPr lang="en-IN" sz="2800" dirty="0">
              <a:latin typeface="Times New Roman" panose="02020603050405020304" pitchFamily="18" charset="0"/>
              <a:cs typeface="Times New Roman" panose="02020603050405020304" pitchFamily="18" charset="0"/>
            </a:rPr>
            <a:t>Simple Linear regression</a:t>
          </a:r>
        </a:p>
      </dgm:t>
    </dgm:pt>
    <dgm:pt modelId="{962CDC4B-AB12-4749-A518-7CA046527616}" type="parTrans" cxnId="{6C7E0478-98C5-4461-B000-A388B1979753}">
      <dgm:prSet/>
      <dgm:spPr/>
      <dgm:t>
        <a:bodyPr/>
        <a:lstStyle/>
        <a:p>
          <a:endParaRPr lang="en-IN"/>
        </a:p>
      </dgm:t>
    </dgm:pt>
    <dgm:pt modelId="{4BFDD285-726B-47D4-ADBC-7570808BB1C2}" type="sibTrans" cxnId="{6C7E0478-98C5-4461-B000-A388B1979753}">
      <dgm:prSet/>
      <dgm:spPr/>
      <dgm:t>
        <a:bodyPr/>
        <a:lstStyle/>
        <a:p>
          <a:endParaRPr lang="en-IN"/>
        </a:p>
      </dgm:t>
    </dgm:pt>
    <dgm:pt modelId="{BB20165B-5D76-4093-9CAF-DD98A85512B3}">
      <dgm:prSet phldrT="[Text]"/>
      <dgm:spPr/>
      <dgm:t>
        <a:bodyPr/>
        <a:lstStyle/>
        <a:p>
          <a:pPr>
            <a:buFont typeface="Arial" panose="020B0604020202020204" pitchFamily="34" charset="0"/>
            <a:buChar char="•"/>
          </a:pPr>
          <a:r>
            <a:rPr lang="en-IN" dirty="0">
              <a:sym typeface="Wingdings" panose="05000000000000000000" pitchFamily="2" charset="2"/>
            </a:rPr>
            <a:t></a:t>
          </a:r>
          <a:r>
            <a:rPr lang="en-IN" dirty="0">
              <a:latin typeface="Times New Roman" panose="02020603050405020304" pitchFamily="18" charset="0"/>
              <a:cs typeface="Times New Roman" panose="02020603050405020304" pitchFamily="18" charset="0"/>
            </a:rPr>
            <a:t>There is only one independent inputs are available to predict the output</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Wingdings" panose="05000000000000000000" pitchFamily="2" charset="2"/>
            </a:rPr>
            <a:t> y =</a:t>
          </a:r>
          <a:r>
            <a:rPr lang="en-IN" dirty="0" err="1">
              <a:latin typeface="Times New Roman" panose="02020603050405020304" pitchFamily="18" charset="0"/>
              <a:cs typeface="Times New Roman" panose="02020603050405020304" pitchFamily="18" charset="0"/>
              <a:sym typeface="Wingdings" panose="05000000000000000000" pitchFamily="2" charset="2"/>
            </a:rPr>
            <a:t>mx+c</a:t>
          </a:r>
          <a:endParaRPr lang="en-IN" dirty="0">
            <a:latin typeface="Times New Roman" panose="02020603050405020304" pitchFamily="18" charset="0"/>
            <a:cs typeface="Times New Roman" panose="02020603050405020304" pitchFamily="18" charset="0"/>
            <a:sym typeface="Wingdings" panose="05000000000000000000" pitchFamily="2" charset="2"/>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Wingdings" panose="05000000000000000000" pitchFamily="2" charset="2"/>
            </a:rPr>
            <a:t> Experience vs Salary</a:t>
          </a:r>
          <a:endParaRPr lang="en-IN" dirty="0">
            <a:latin typeface="Times New Roman" panose="02020603050405020304" pitchFamily="18" charset="0"/>
            <a:cs typeface="Times New Roman" panose="02020603050405020304" pitchFamily="18" charset="0"/>
          </a:endParaRPr>
        </a:p>
      </dgm:t>
    </dgm:pt>
    <dgm:pt modelId="{DE71AF9D-0466-419C-84E2-51AE533D6EB6}" type="parTrans" cxnId="{AABF69FA-755A-4E23-A21F-6FF7D42EB3C6}">
      <dgm:prSet/>
      <dgm:spPr/>
      <dgm:t>
        <a:bodyPr/>
        <a:lstStyle/>
        <a:p>
          <a:endParaRPr lang="en-IN"/>
        </a:p>
      </dgm:t>
    </dgm:pt>
    <dgm:pt modelId="{06D6EA20-AC98-4A72-94D9-0C8ADDAAD358}" type="sibTrans" cxnId="{AABF69FA-755A-4E23-A21F-6FF7D42EB3C6}">
      <dgm:prSet/>
      <dgm:spPr/>
      <dgm:t>
        <a:bodyPr/>
        <a:lstStyle/>
        <a:p>
          <a:endParaRPr lang="en-IN"/>
        </a:p>
      </dgm:t>
    </dgm:pt>
    <dgm:pt modelId="{31339C58-CC4F-494E-8044-8D1F1B9D14E7}">
      <dgm:prSet phldrT="[Text]" custT="1"/>
      <dgm:spPr/>
      <dgm:t>
        <a:bodyPr/>
        <a:lstStyle/>
        <a:p>
          <a:r>
            <a:rPr lang="en-IN" sz="2800" dirty="0">
              <a:latin typeface="Times New Roman" panose="02020603050405020304" pitchFamily="18" charset="0"/>
              <a:cs typeface="Times New Roman" panose="02020603050405020304" pitchFamily="18" charset="0"/>
            </a:rPr>
            <a:t>Multi-linear regression</a:t>
          </a:r>
        </a:p>
      </dgm:t>
    </dgm:pt>
    <dgm:pt modelId="{ABC83315-2FB9-4DFB-B1BF-E2A40184D892}" type="parTrans" cxnId="{E9B6EDCD-28AE-4321-BF5E-4E834E7039FC}">
      <dgm:prSet/>
      <dgm:spPr/>
      <dgm:t>
        <a:bodyPr/>
        <a:lstStyle/>
        <a:p>
          <a:endParaRPr lang="en-IN"/>
        </a:p>
      </dgm:t>
    </dgm:pt>
    <dgm:pt modelId="{DDB0DE5D-8841-4DE6-B390-B6A15039A74F}" type="sibTrans" cxnId="{E9B6EDCD-28AE-4321-BF5E-4E834E7039FC}">
      <dgm:prSet/>
      <dgm:spPr/>
      <dgm:t>
        <a:bodyPr/>
        <a:lstStyle/>
        <a:p>
          <a:endParaRPr lang="en-IN"/>
        </a:p>
      </dgm:t>
    </dgm:pt>
    <dgm:pt modelId="{5A2102D6-C8C4-461E-8DE1-649AA956A816}">
      <dgm:prSet phldrT="[Text]"/>
      <dgm:spPr/>
      <dgm:t>
        <a:bodyPr/>
        <a:lstStyle/>
        <a:p>
          <a:r>
            <a:rPr lang="en-IN" dirty="0">
              <a:sym typeface="Wingdings" panose="05000000000000000000" pitchFamily="2" charset="2"/>
            </a:rPr>
            <a:t> </a:t>
          </a:r>
          <a:r>
            <a:rPr lang="en-IN" dirty="0">
              <a:latin typeface="Times New Roman" panose="02020603050405020304" pitchFamily="18" charset="0"/>
              <a:cs typeface="Times New Roman" panose="02020603050405020304" pitchFamily="18" charset="0"/>
              <a:sym typeface="Wingdings" panose="05000000000000000000" pitchFamily="2" charset="2"/>
            </a:rPr>
            <a:t>There is more than one independent features available to predict the output</a:t>
          </a:r>
        </a:p>
        <a:p>
          <a:r>
            <a:rPr lang="en-IN" dirty="0">
              <a:latin typeface="Times New Roman" panose="02020603050405020304" pitchFamily="18" charset="0"/>
              <a:cs typeface="Times New Roman" panose="02020603050405020304" pitchFamily="18" charset="0"/>
              <a:sym typeface="Wingdings" panose="05000000000000000000" pitchFamily="2" charset="2"/>
            </a:rPr>
            <a:t>y=m1x1+m2x2+…….+c</a:t>
          </a:r>
        </a:p>
        <a:p>
          <a:r>
            <a:rPr lang="en-IN" dirty="0">
              <a:latin typeface="Times New Roman" panose="02020603050405020304" pitchFamily="18" charset="0"/>
              <a:cs typeface="Times New Roman" panose="02020603050405020304" pitchFamily="18" charset="0"/>
              <a:sym typeface="Wingdings" panose="05000000000000000000" pitchFamily="2" charset="2"/>
            </a:rPr>
            <a:t>Experience, location vs Salary</a:t>
          </a:r>
          <a:endParaRPr lang="en-IN" dirty="0">
            <a:latin typeface="Times New Roman" panose="02020603050405020304" pitchFamily="18" charset="0"/>
            <a:cs typeface="Times New Roman" panose="02020603050405020304" pitchFamily="18" charset="0"/>
          </a:endParaRPr>
        </a:p>
      </dgm:t>
    </dgm:pt>
    <dgm:pt modelId="{DD6574ED-AEA8-4F38-8F67-F2313A61834A}" type="parTrans" cxnId="{07944AC5-4040-4195-934A-2BFC28427C81}">
      <dgm:prSet/>
      <dgm:spPr/>
      <dgm:t>
        <a:bodyPr/>
        <a:lstStyle/>
        <a:p>
          <a:endParaRPr lang="en-IN"/>
        </a:p>
      </dgm:t>
    </dgm:pt>
    <dgm:pt modelId="{994F8695-75F3-47B3-981E-B00D5FC20054}" type="sibTrans" cxnId="{07944AC5-4040-4195-934A-2BFC28427C81}">
      <dgm:prSet/>
      <dgm:spPr/>
      <dgm:t>
        <a:bodyPr/>
        <a:lstStyle/>
        <a:p>
          <a:endParaRPr lang="en-IN"/>
        </a:p>
      </dgm:t>
    </dgm:pt>
    <dgm:pt modelId="{B248B36A-E5E8-4277-9E22-609CAEA2D843}" type="pres">
      <dgm:prSet presAssocID="{BBCA5F75-BD8D-4B9F-917F-2731062E987D}" presName="Name0" presStyleCnt="0">
        <dgm:presLayoutVars>
          <dgm:chMax/>
          <dgm:chPref/>
          <dgm:dir/>
        </dgm:presLayoutVars>
      </dgm:prSet>
      <dgm:spPr/>
    </dgm:pt>
    <dgm:pt modelId="{C671528F-4E6E-4EF6-A26E-DDA960B7DB74}" type="pres">
      <dgm:prSet presAssocID="{7AADBA00-4EC5-47BE-904E-24147636AE0E}" presName="parenttextcomposite" presStyleCnt="0"/>
      <dgm:spPr/>
    </dgm:pt>
    <dgm:pt modelId="{648A31D6-84E1-4CFE-88C1-CD0B461757FF}" type="pres">
      <dgm:prSet presAssocID="{7AADBA00-4EC5-47BE-904E-24147636AE0E}" presName="parenttext" presStyleLbl="revTx" presStyleIdx="0" presStyleCnt="2">
        <dgm:presLayoutVars>
          <dgm:chMax/>
          <dgm:chPref val="2"/>
          <dgm:bulletEnabled val="1"/>
        </dgm:presLayoutVars>
      </dgm:prSet>
      <dgm:spPr/>
    </dgm:pt>
    <dgm:pt modelId="{CA0E9216-011B-4C13-B36E-A46B2C5D2355}" type="pres">
      <dgm:prSet presAssocID="{7AADBA00-4EC5-47BE-904E-24147636AE0E}" presName="composite" presStyleCnt="0"/>
      <dgm:spPr/>
    </dgm:pt>
    <dgm:pt modelId="{7C253FFC-E1A4-45F4-81EF-38899E231004}" type="pres">
      <dgm:prSet presAssocID="{7AADBA00-4EC5-47BE-904E-24147636AE0E}" presName="chevron1" presStyleLbl="alignNode1" presStyleIdx="0" presStyleCnt="14"/>
      <dgm:spPr/>
    </dgm:pt>
    <dgm:pt modelId="{1EF99594-30A9-4735-BA03-56DC7B21CF0B}" type="pres">
      <dgm:prSet presAssocID="{7AADBA00-4EC5-47BE-904E-24147636AE0E}" presName="chevron2" presStyleLbl="alignNode1" presStyleIdx="1" presStyleCnt="14"/>
      <dgm:spPr/>
    </dgm:pt>
    <dgm:pt modelId="{299E4610-66A4-41EA-B739-6E33B848B482}" type="pres">
      <dgm:prSet presAssocID="{7AADBA00-4EC5-47BE-904E-24147636AE0E}" presName="chevron3" presStyleLbl="alignNode1" presStyleIdx="2" presStyleCnt="14"/>
      <dgm:spPr/>
    </dgm:pt>
    <dgm:pt modelId="{CF7BF790-12F1-4F46-86A6-352751B6CAC7}" type="pres">
      <dgm:prSet presAssocID="{7AADBA00-4EC5-47BE-904E-24147636AE0E}" presName="chevron4" presStyleLbl="alignNode1" presStyleIdx="3" presStyleCnt="14"/>
      <dgm:spPr/>
    </dgm:pt>
    <dgm:pt modelId="{362508F4-A954-4E73-98B6-2D57084BD3A6}" type="pres">
      <dgm:prSet presAssocID="{7AADBA00-4EC5-47BE-904E-24147636AE0E}" presName="chevron5" presStyleLbl="alignNode1" presStyleIdx="4" presStyleCnt="14"/>
      <dgm:spPr/>
    </dgm:pt>
    <dgm:pt modelId="{1D5DF3D7-6420-42A7-9EB6-08765F399740}" type="pres">
      <dgm:prSet presAssocID="{7AADBA00-4EC5-47BE-904E-24147636AE0E}" presName="chevron6" presStyleLbl="alignNode1" presStyleIdx="5" presStyleCnt="14"/>
      <dgm:spPr/>
    </dgm:pt>
    <dgm:pt modelId="{7DB4B3D3-83BD-4446-8882-184AFA6A234D}" type="pres">
      <dgm:prSet presAssocID="{7AADBA00-4EC5-47BE-904E-24147636AE0E}" presName="chevron7" presStyleLbl="alignNode1" presStyleIdx="6" presStyleCnt="14"/>
      <dgm:spPr/>
    </dgm:pt>
    <dgm:pt modelId="{0F52D7F6-CE11-4CA4-913E-782EB79F3635}" type="pres">
      <dgm:prSet presAssocID="{7AADBA00-4EC5-47BE-904E-24147636AE0E}" presName="childtext" presStyleLbl="solidFgAcc1" presStyleIdx="0" presStyleCnt="2" custScaleX="98878" custScaleY="86520">
        <dgm:presLayoutVars>
          <dgm:chMax/>
          <dgm:chPref val="0"/>
          <dgm:bulletEnabled val="1"/>
        </dgm:presLayoutVars>
      </dgm:prSet>
      <dgm:spPr/>
    </dgm:pt>
    <dgm:pt modelId="{3AF2963D-6EBA-4A96-897B-92C93EFCCDB6}" type="pres">
      <dgm:prSet presAssocID="{4BFDD285-726B-47D4-ADBC-7570808BB1C2}" presName="sibTrans" presStyleCnt="0"/>
      <dgm:spPr/>
    </dgm:pt>
    <dgm:pt modelId="{BC11BD56-844B-473D-953E-1064024AE358}" type="pres">
      <dgm:prSet presAssocID="{31339C58-CC4F-494E-8044-8D1F1B9D14E7}" presName="parenttextcomposite" presStyleCnt="0"/>
      <dgm:spPr/>
    </dgm:pt>
    <dgm:pt modelId="{5CA241CD-80AD-40E1-B737-BC2B56C12F18}" type="pres">
      <dgm:prSet presAssocID="{31339C58-CC4F-494E-8044-8D1F1B9D14E7}" presName="parenttext" presStyleLbl="revTx" presStyleIdx="1" presStyleCnt="2">
        <dgm:presLayoutVars>
          <dgm:chMax/>
          <dgm:chPref val="2"/>
          <dgm:bulletEnabled val="1"/>
        </dgm:presLayoutVars>
      </dgm:prSet>
      <dgm:spPr/>
    </dgm:pt>
    <dgm:pt modelId="{17B629E4-E2AA-4706-B9A0-1237A0E9C4E1}" type="pres">
      <dgm:prSet presAssocID="{31339C58-CC4F-494E-8044-8D1F1B9D14E7}" presName="composite" presStyleCnt="0"/>
      <dgm:spPr/>
    </dgm:pt>
    <dgm:pt modelId="{EDA18DE6-36E5-4E73-B8C7-6974C846194C}" type="pres">
      <dgm:prSet presAssocID="{31339C58-CC4F-494E-8044-8D1F1B9D14E7}" presName="chevron1" presStyleLbl="alignNode1" presStyleIdx="7" presStyleCnt="14"/>
      <dgm:spPr/>
    </dgm:pt>
    <dgm:pt modelId="{4B0E98FA-B60D-4544-A02E-2553A375A966}" type="pres">
      <dgm:prSet presAssocID="{31339C58-CC4F-494E-8044-8D1F1B9D14E7}" presName="chevron2" presStyleLbl="alignNode1" presStyleIdx="8" presStyleCnt="14"/>
      <dgm:spPr/>
    </dgm:pt>
    <dgm:pt modelId="{239C9D77-90E0-4E2A-8531-B1B2A6F91C98}" type="pres">
      <dgm:prSet presAssocID="{31339C58-CC4F-494E-8044-8D1F1B9D14E7}" presName="chevron3" presStyleLbl="alignNode1" presStyleIdx="9" presStyleCnt="14"/>
      <dgm:spPr/>
    </dgm:pt>
    <dgm:pt modelId="{59A8B57A-1AAE-42F6-92B8-DAE76B2A4F99}" type="pres">
      <dgm:prSet presAssocID="{31339C58-CC4F-494E-8044-8D1F1B9D14E7}" presName="chevron4" presStyleLbl="alignNode1" presStyleIdx="10" presStyleCnt="14"/>
      <dgm:spPr/>
    </dgm:pt>
    <dgm:pt modelId="{FB49204D-EEF6-4ED6-BE89-02A915C0CBB5}" type="pres">
      <dgm:prSet presAssocID="{31339C58-CC4F-494E-8044-8D1F1B9D14E7}" presName="chevron5" presStyleLbl="alignNode1" presStyleIdx="11" presStyleCnt="14"/>
      <dgm:spPr/>
    </dgm:pt>
    <dgm:pt modelId="{9B1D2D9B-938D-4D11-B7B2-2907ED765595}" type="pres">
      <dgm:prSet presAssocID="{31339C58-CC4F-494E-8044-8D1F1B9D14E7}" presName="chevron6" presStyleLbl="alignNode1" presStyleIdx="12" presStyleCnt="14"/>
      <dgm:spPr/>
    </dgm:pt>
    <dgm:pt modelId="{AA0CA303-B8E5-4B6C-A8F4-49B94D794340}" type="pres">
      <dgm:prSet presAssocID="{31339C58-CC4F-494E-8044-8D1F1B9D14E7}" presName="chevron7" presStyleLbl="alignNode1" presStyleIdx="13" presStyleCnt="14"/>
      <dgm:spPr/>
    </dgm:pt>
    <dgm:pt modelId="{41E15006-023D-4A86-B3C9-2752D9A77763}" type="pres">
      <dgm:prSet presAssocID="{31339C58-CC4F-494E-8044-8D1F1B9D14E7}" presName="childtext" presStyleLbl="solidFgAcc1" presStyleIdx="1" presStyleCnt="2">
        <dgm:presLayoutVars>
          <dgm:chMax/>
          <dgm:chPref val="0"/>
          <dgm:bulletEnabled val="1"/>
        </dgm:presLayoutVars>
      </dgm:prSet>
      <dgm:spPr/>
    </dgm:pt>
  </dgm:ptLst>
  <dgm:cxnLst>
    <dgm:cxn modelId="{411F0F43-7CBC-4D63-8E87-9B19E99DA4F6}" type="presOf" srcId="{BB20165B-5D76-4093-9CAF-DD98A85512B3}" destId="{0F52D7F6-CE11-4CA4-913E-782EB79F3635}" srcOrd="0" destOrd="0" presId="urn:microsoft.com/office/officeart/2008/layout/VerticalAccentList"/>
    <dgm:cxn modelId="{6C5CD974-4237-421A-A937-3BE45C786665}" type="presOf" srcId="{31339C58-CC4F-494E-8044-8D1F1B9D14E7}" destId="{5CA241CD-80AD-40E1-B737-BC2B56C12F18}" srcOrd="0" destOrd="0" presId="urn:microsoft.com/office/officeart/2008/layout/VerticalAccentList"/>
    <dgm:cxn modelId="{D38CB976-6897-4F04-A0DA-C50AC175A865}" type="presOf" srcId="{5A2102D6-C8C4-461E-8DE1-649AA956A816}" destId="{41E15006-023D-4A86-B3C9-2752D9A77763}" srcOrd="0" destOrd="0" presId="urn:microsoft.com/office/officeart/2008/layout/VerticalAccentList"/>
    <dgm:cxn modelId="{6C7E0478-98C5-4461-B000-A388B1979753}" srcId="{BBCA5F75-BD8D-4B9F-917F-2731062E987D}" destId="{7AADBA00-4EC5-47BE-904E-24147636AE0E}" srcOrd="0" destOrd="0" parTransId="{962CDC4B-AB12-4749-A518-7CA046527616}" sibTransId="{4BFDD285-726B-47D4-ADBC-7570808BB1C2}"/>
    <dgm:cxn modelId="{2277D29C-7B2F-4F84-BF1D-929DA740A086}" type="presOf" srcId="{7AADBA00-4EC5-47BE-904E-24147636AE0E}" destId="{648A31D6-84E1-4CFE-88C1-CD0B461757FF}" srcOrd="0" destOrd="0" presId="urn:microsoft.com/office/officeart/2008/layout/VerticalAccentList"/>
    <dgm:cxn modelId="{492D07C3-134F-42A6-8058-FC02C6DA5D43}" type="presOf" srcId="{BBCA5F75-BD8D-4B9F-917F-2731062E987D}" destId="{B248B36A-E5E8-4277-9E22-609CAEA2D843}" srcOrd="0" destOrd="0" presId="urn:microsoft.com/office/officeart/2008/layout/VerticalAccentList"/>
    <dgm:cxn modelId="{07944AC5-4040-4195-934A-2BFC28427C81}" srcId="{31339C58-CC4F-494E-8044-8D1F1B9D14E7}" destId="{5A2102D6-C8C4-461E-8DE1-649AA956A816}" srcOrd="0" destOrd="0" parTransId="{DD6574ED-AEA8-4F38-8F67-F2313A61834A}" sibTransId="{994F8695-75F3-47B3-981E-B00D5FC20054}"/>
    <dgm:cxn modelId="{E9B6EDCD-28AE-4321-BF5E-4E834E7039FC}" srcId="{BBCA5F75-BD8D-4B9F-917F-2731062E987D}" destId="{31339C58-CC4F-494E-8044-8D1F1B9D14E7}" srcOrd="1" destOrd="0" parTransId="{ABC83315-2FB9-4DFB-B1BF-E2A40184D892}" sibTransId="{DDB0DE5D-8841-4DE6-B390-B6A15039A74F}"/>
    <dgm:cxn modelId="{AABF69FA-755A-4E23-A21F-6FF7D42EB3C6}" srcId="{7AADBA00-4EC5-47BE-904E-24147636AE0E}" destId="{BB20165B-5D76-4093-9CAF-DD98A85512B3}" srcOrd="0" destOrd="0" parTransId="{DE71AF9D-0466-419C-84E2-51AE533D6EB6}" sibTransId="{06D6EA20-AC98-4A72-94D9-0C8ADDAAD358}"/>
    <dgm:cxn modelId="{B5E82FF6-0E34-436B-86B5-089BD0B81CCB}" type="presParOf" srcId="{B248B36A-E5E8-4277-9E22-609CAEA2D843}" destId="{C671528F-4E6E-4EF6-A26E-DDA960B7DB74}" srcOrd="0" destOrd="0" presId="urn:microsoft.com/office/officeart/2008/layout/VerticalAccentList"/>
    <dgm:cxn modelId="{11452D48-27CB-4968-AC0E-1F71AF53F0C5}" type="presParOf" srcId="{C671528F-4E6E-4EF6-A26E-DDA960B7DB74}" destId="{648A31D6-84E1-4CFE-88C1-CD0B461757FF}" srcOrd="0" destOrd="0" presId="urn:microsoft.com/office/officeart/2008/layout/VerticalAccentList"/>
    <dgm:cxn modelId="{896C3CBC-A0EF-4AAE-9DB2-DA59FF049EEE}" type="presParOf" srcId="{B248B36A-E5E8-4277-9E22-609CAEA2D843}" destId="{CA0E9216-011B-4C13-B36E-A46B2C5D2355}" srcOrd="1" destOrd="0" presId="urn:microsoft.com/office/officeart/2008/layout/VerticalAccentList"/>
    <dgm:cxn modelId="{9ABEFF7C-3D22-43EA-8D74-90627DCE3FE8}" type="presParOf" srcId="{CA0E9216-011B-4C13-B36E-A46B2C5D2355}" destId="{7C253FFC-E1A4-45F4-81EF-38899E231004}" srcOrd="0" destOrd="0" presId="urn:microsoft.com/office/officeart/2008/layout/VerticalAccentList"/>
    <dgm:cxn modelId="{B9C77728-E759-4907-9E9A-4B27D78EFC00}" type="presParOf" srcId="{CA0E9216-011B-4C13-B36E-A46B2C5D2355}" destId="{1EF99594-30A9-4735-BA03-56DC7B21CF0B}" srcOrd="1" destOrd="0" presId="urn:microsoft.com/office/officeart/2008/layout/VerticalAccentList"/>
    <dgm:cxn modelId="{5F4995F2-F4BE-4AA4-A7BE-D96591FF3E39}" type="presParOf" srcId="{CA0E9216-011B-4C13-B36E-A46B2C5D2355}" destId="{299E4610-66A4-41EA-B739-6E33B848B482}" srcOrd="2" destOrd="0" presId="urn:microsoft.com/office/officeart/2008/layout/VerticalAccentList"/>
    <dgm:cxn modelId="{5D2980E9-F5EF-4933-B73F-A096B4550A07}" type="presParOf" srcId="{CA0E9216-011B-4C13-B36E-A46B2C5D2355}" destId="{CF7BF790-12F1-4F46-86A6-352751B6CAC7}" srcOrd="3" destOrd="0" presId="urn:microsoft.com/office/officeart/2008/layout/VerticalAccentList"/>
    <dgm:cxn modelId="{6892483F-FBDF-4187-8977-47EE39B1AB0A}" type="presParOf" srcId="{CA0E9216-011B-4C13-B36E-A46B2C5D2355}" destId="{362508F4-A954-4E73-98B6-2D57084BD3A6}" srcOrd="4" destOrd="0" presId="urn:microsoft.com/office/officeart/2008/layout/VerticalAccentList"/>
    <dgm:cxn modelId="{52A4C48B-C288-4FBB-8299-7E6B7E523A93}" type="presParOf" srcId="{CA0E9216-011B-4C13-B36E-A46B2C5D2355}" destId="{1D5DF3D7-6420-42A7-9EB6-08765F399740}" srcOrd="5" destOrd="0" presId="urn:microsoft.com/office/officeart/2008/layout/VerticalAccentList"/>
    <dgm:cxn modelId="{32EE7C28-33D8-4C71-ACF0-C57DA01FC033}" type="presParOf" srcId="{CA0E9216-011B-4C13-B36E-A46B2C5D2355}" destId="{7DB4B3D3-83BD-4446-8882-184AFA6A234D}" srcOrd="6" destOrd="0" presId="urn:microsoft.com/office/officeart/2008/layout/VerticalAccentList"/>
    <dgm:cxn modelId="{65CD930C-EC83-49F3-BB99-1CBAB0A5DF79}" type="presParOf" srcId="{CA0E9216-011B-4C13-B36E-A46B2C5D2355}" destId="{0F52D7F6-CE11-4CA4-913E-782EB79F3635}" srcOrd="7" destOrd="0" presId="urn:microsoft.com/office/officeart/2008/layout/VerticalAccentList"/>
    <dgm:cxn modelId="{C0F5CF90-B03D-4939-83EE-60929CABE8DF}" type="presParOf" srcId="{B248B36A-E5E8-4277-9E22-609CAEA2D843}" destId="{3AF2963D-6EBA-4A96-897B-92C93EFCCDB6}" srcOrd="2" destOrd="0" presId="urn:microsoft.com/office/officeart/2008/layout/VerticalAccentList"/>
    <dgm:cxn modelId="{A762B59F-8D2D-498C-8AFB-6241ED5FC9A6}" type="presParOf" srcId="{B248B36A-E5E8-4277-9E22-609CAEA2D843}" destId="{BC11BD56-844B-473D-953E-1064024AE358}" srcOrd="3" destOrd="0" presId="urn:microsoft.com/office/officeart/2008/layout/VerticalAccentList"/>
    <dgm:cxn modelId="{75F0A5AF-804D-4340-B1C4-ED93E9B6E846}" type="presParOf" srcId="{BC11BD56-844B-473D-953E-1064024AE358}" destId="{5CA241CD-80AD-40E1-B737-BC2B56C12F18}" srcOrd="0" destOrd="0" presId="urn:microsoft.com/office/officeart/2008/layout/VerticalAccentList"/>
    <dgm:cxn modelId="{884581BE-335D-4A8D-96FC-E0A42863AC5B}" type="presParOf" srcId="{B248B36A-E5E8-4277-9E22-609CAEA2D843}" destId="{17B629E4-E2AA-4706-B9A0-1237A0E9C4E1}" srcOrd="4" destOrd="0" presId="urn:microsoft.com/office/officeart/2008/layout/VerticalAccentList"/>
    <dgm:cxn modelId="{01A48D64-41E7-4AF6-AE2F-479C247FC377}" type="presParOf" srcId="{17B629E4-E2AA-4706-B9A0-1237A0E9C4E1}" destId="{EDA18DE6-36E5-4E73-B8C7-6974C846194C}" srcOrd="0" destOrd="0" presId="urn:microsoft.com/office/officeart/2008/layout/VerticalAccentList"/>
    <dgm:cxn modelId="{32160625-AFFC-47C9-AC58-1DA0BBE439CF}" type="presParOf" srcId="{17B629E4-E2AA-4706-B9A0-1237A0E9C4E1}" destId="{4B0E98FA-B60D-4544-A02E-2553A375A966}" srcOrd="1" destOrd="0" presId="urn:microsoft.com/office/officeart/2008/layout/VerticalAccentList"/>
    <dgm:cxn modelId="{3C528B66-E3AD-4081-AAA1-93B75FFC609B}" type="presParOf" srcId="{17B629E4-E2AA-4706-B9A0-1237A0E9C4E1}" destId="{239C9D77-90E0-4E2A-8531-B1B2A6F91C98}" srcOrd="2" destOrd="0" presId="urn:microsoft.com/office/officeart/2008/layout/VerticalAccentList"/>
    <dgm:cxn modelId="{EB1B6511-78E5-45D0-9400-5F2588A2379C}" type="presParOf" srcId="{17B629E4-E2AA-4706-B9A0-1237A0E9C4E1}" destId="{59A8B57A-1AAE-42F6-92B8-DAE76B2A4F99}" srcOrd="3" destOrd="0" presId="urn:microsoft.com/office/officeart/2008/layout/VerticalAccentList"/>
    <dgm:cxn modelId="{A992CF30-5467-4885-AD03-C861DE3C2F87}" type="presParOf" srcId="{17B629E4-E2AA-4706-B9A0-1237A0E9C4E1}" destId="{FB49204D-EEF6-4ED6-BE89-02A915C0CBB5}" srcOrd="4" destOrd="0" presId="urn:microsoft.com/office/officeart/2008/layout/VerticalAccentList"/>
    <dgm:cxn modelId="{EFD4F58D-0D67-40D0-BEF7-586C4BCF2BCC}" type="presParOf" srcId="{17B629E4-E2AA-4706-B9A0-1237A0E9C4E1}" destId="{9B1D2D9B-938D-4D11-B7B2-2907ED765595}" srcOrd="5" destOrd="0" presId="urn:microsoft.com/office/officeart/2008/layout/VerticalAccentList"/>
    <dgm:cxn modelId="{85C543DC-403A-4FE2-8798-A7FEF3E88A93}" type="presParOf" srcId="{17B629E4-E2AA-4706-B9A0-1237A0E9C4E1}" destId="{AA0CA303-B8E5-4B6C-A8F4-49B94D794340}" srcOrd="6" destOrd="0" presId="urn:microsoft.com/office/officeart/2008/layout/VerticalAccentList"/>
    <dgm:cxn modelId="{1EC6AC5C-CC59-4EE4-99B0-7F040BA4881E}" type="presParOf" srcId="{17B629E4-E2AA-4706-B9A0-1237A0E9C4E1}" destId="{41E15006-023D-4A86-B3C9-2752D9A77763}"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CD1CBDA-80F0-48CC-B214-A9334FB6F807}" type="doc">
      <dgm:prSet loTypeId="urn:microsoft.com/office/officeart/2005/8/layout/StepDownProcess" loCatId="process" qsTypeId="urn:microsoft.com/office/officeart/2005/8/quickstyle/simple4" qsCatId="simple" csTypeId="urn:microsoft.com/office/officeart/2005/8/colors/accent1_2" csCatId="accent1" phldr="1"/>
      <dgm:spPr/>
      <dgm:t>
        <a:bodyPr/>
        <a:lstStyle/>
        <a:p>
          <a:endParaRPr lang="en-IN"/>
        </a:p>
      </dgm:t>
    </dgm:pt>
    <dgm:pt modelId="{4DDA8975-04BB-4743-905A-5D4BC6C91375}">
      <dgm:prSet phldrT="[Text]"/>
      <dgm:spPr/>
      <dgm:t>
        <a:bodyPr/>
        <a:lstStyle/>
        <a:p>
          <a:r>
            <a:rPr lang="en-IN" dirty="0"/>
            <a:t>Training phase </a:t>
          </a:r>
        </a:p>
      </dgm:t>
    </dgm:pt>
    <dgm:pt modelId="{F59A2346-68FA-4BF3-8FA1-C73FD7E60943}" type="parTrans" cxnId="{A62F2651-3696-4261-B3AE-DF2DA0FBFF6C}">
      <dgm:prSet/>
      <dgm:spPr/>
      <dgm:t>
        <a:bodyPr/>
        <a:lstStyle/>
        <a:p>
          <a:endParaRPr lang="en-IN"/>
        </a:p>
      </dgm:t>
    </dgm:pt>
    <dgm:pt modelId="{7C0CD90A-F155-4689-A84E-69E7560F1A1F}" type="sibTrans" cxnId="{A62F2651-3696-4261-B3AE-DF2DA0FBFF6C}">
      <dgm:prSet/>
      <dgm:spPr/>
      <dgm:t>
        <a:bodyPr/>
        <a:lstStyle/>
        <a:p>
          <a:endParaRPr lang="en-IN"/>
        </a:p>
      </dgm:t>
    </dgm:pt>
    <dgm:pt modelId="{C80FAAE8-7C38-490B-B719-44C9CC57567B}">
      <dgm:prSet phldrT="[Text]" custT="1"/>
      <dgm:spPr/>
      <dgm:t>
        <a:bodyPr/>
        <a:lstStyle/>
        <a:p>
          <a:r>
            <a:rPr lang="en-IN" sz="2500" dirty="0">
              <a:sym typeface="Wingdings" panose="05000000000000000000" pitchFamily="2" charset="2"/>
            </a:rPr>
            <a:t> </a:t>
          </a:r>
          <a:r>
            <a:rPr lang="en-IN" sz="2400" dirty="0">
              <a:latin typeface="Times New Roman" panose="02020603050405020304" pitchFamily="18" charset="0"/>
              <a:cs typeface="Times New Roman" panose="02020603050405020304" pitchFamily="18" charset="0"/>
              <a:sym typeface="Wingdings" panose="05000000000000000000" pitchFamily="2" charset="2"/>
            </a:rPr>
            <a:t>Known parameter – </a:t>
          </a:r>
          <a:r>
            <a:rPr lang="en-IN" sz="2400" dirty="0" err="1">
              <a:latin typeface="Times New Roman" panose="02020603050405020304" pitchFamily="18" charset="0"/>
              <a:cs typeface="Times New Roman" panose="02020603050405020304" pitchFamily="18" charset="0"/>
              <a:sym typeface="Wingdings" panose="05000000000000000000" pitchFamily="2" charset="2"/>
            </a:rPr>
            <a:t>x,y</a:t>
          </a:r>
          <a:endParaRPr lang="en-IN" sz="2400" dirty="0">
            <a:latin typeface="Times New Roman" panose="02020603050405020304" pitchFamily="18" charset="0"/>
            <a:cs typeface="Times New Roman" panose="02020603050405020304" pitchFamily="18" charset="0"/>
          </a:endParaRPr>
        </a:p>
      </dgm:t>
    </dgm:pt>
    <dgm:pt modelId="{C8A48910-0446-4A2E-86D4-DBC388FF18CC}" type="parTrans" cxnId="{AC64194C-14B4-421D-BC40-EFE97DFD2C4C}">
      <dgm:prSet/>
      <dgm:spPr/>
      <dgm:t>
        <a:bodyPr/>
        <a:lstStyle/>
        <a:p>
          <a:endParaRPr lang="en-IN"/>
        </a:p>
      </dgm:t>
    </dgm:pt>
    <dgm:pt modelId="{6D6E2911-A946-432B-8218-75AE1ED3D5ED}" type="sibTrans" cxnId="{AC64194C-14B4-421D-BC40-EFE97DFD2C4C}">
      <dgm:prSet/>
      <dgm:spPr/>
      <dgm:t>
        <a:bodyPr/>
        <a:lstStyle/>
        <a:p>
          <a:endParaRPr lang="en-IN"/>
        </a:p>
      </dgm:t>
    </dgm:pt>
    <dgm:pt modelId="{318AFC42-5FA4-4E05-8CD2-FFABC8B1BCEE}">
      <dgm:prSet phldrT="[Text]"/>
      <dgm:spPr/>
      <dgm:t>
        <a:bodyPr/>
        <a:lstStyle/>
        <a:p>
          <a:r>
            <a:rPr lang="en-IN" dirty="0"/>
            <a:t>Testing phase</a:t>
          </a:r>
        </a:p>
      </dgm:t>
    </dgm:pt>
    <dgm:pt modelId="{AFCAC3C3-7F2A-49C3-81E4-B31514487259}" type="parTrans" cxnId="{4E6B54D1-17C2-4787-B3EC-6A4B819F9EC0}">
      <dgm:prSet/>
      <dgm:spPr/>
      <dgm:t>
        <a:bodyPr/>
        <a:lstStyle/>
        <a:p>
          <a:endParaRPr lang="en-IN"/>
        </a:p>
      </dgm:t>
    </dgm:pt>
    <dgm:pt modelId="{8D2024AD-087B-472E-8313-7BF97195CE39}" type="sibTrans" cxnId="{4E6B54D1-17C2-4787-B3EC-6A4B819F9EC0}">
      <dgm:prSet/>
      <dgm:spPr/>
      <dgm:t>
        <a:bodyPr/>
        <a:lstStyle/>
        <a:p>
          <a:endParaRPr lang="en-IN"/>
        </a:p>
      </dgm:t>
    </dgm:pt>
    <dgm:pt modelId="{2989FD1A-69E1-47F8-812C-C2C8897AF5AA}">
      <dgm:prSet phldrT="[Text]" custT="1"/>
      <dgm:spPr/>
      <dgm:t>
        <a:bodyPr/>
        <a:lstStyle/>
        <a:p>
          <a:r>
            <a:rPr lang="en-IN" sz="2400" dirty="0">
              <a:latin typeface="Times New Roman" panose="02020603050405020304" pitchFamily="18" charset="0"/>
              <a:cs typeface="Times New Roman" panose="02020603050405020304" pitchFamily="18" charset="0"/>
              <a:sym typeface="Wingdings" panose="05000000000000000000" pitchFamily="2" charset="2"/>
            </a:rPr>
            <a:t>Known parameter – </a:t>
          </a:r>
          <a:r>
            <a:rPr lang="en-IN" sz="2400" dirty="0" err="1">
              <a:latin typeface="Times New Roman" panose="02020603050405020304" pitchFamily="18" charset="0"/>
              <a:cs typeface="Times New Roman" panose="02020603050405020304" pitchFamily="18" charset="0"/>
              <a:sym typeface="Wingdings" panose="05000000000000000000" pitchFamily="2" charset="2"/>
            </a:rPr>
            <a:t>m,c</a:t>
          </a:r>
          <a:endParaRPr lang="en-IN" sz="2400" dirty="0">
            <a:latin typeface="Times New Roman" panose="02020603050405020304" pitchFamily="18" charset="0"/>
            <a:cs typeface="Times New Roman" panose="02020603050405020304" pitchFamily="18" charset="0"/>
          </a:endParaRPr>
        </a:p>
      </dgm:t>
    </dgm:pt>
    <dgm:pt modelId="{E3393FC7-A54D-41B3-BC3A-5E781F3DDC17}" type="parTrans" cxnId="{BDD837B5-7729-4FA2-8AD0-4BBAAC6B0DAA}">
      <dgm:prSet/>
      <dgm:spPr/>
      <dgm:t>
        <a:bodyPr/>
        <a:lstStyle/>
        <a:p>
          <a:endParaRPr lang="en-IN"/>
        </a:p>
      </dgm:t>
    </dgm:pt>
    <dgm:pt modelId="{2D95C9BD-1E59-4BDA-BA51-A947449E576F}" type="sibTrans" cxnId="{BDD837B5-7729-4FA2-8AD0-4BBAAC6B0DAA}">
      <dgm:prSet/>
      <dgm:spPr/>
      <dgm:t>
        <a:bodyPr/>
        <a:lstStyle/>
        <a:p>
          <a:endParaRPr lang="en-IN"/>
        </a:p>
      </dgm:t>
    </dgm:pt>
    <dgm:pt modelId="{47E7373D-82AA-498A-901E-3D77702E5FBC}">
      <dgm:prSet phldrT="[Text]" custT="1"/>
      <dgm:spPr/>
      <dgm:t>
        <a:bodyPr/>
        <a:lstStyle/>
        <a:p>
          <a:r>
            <a:rPr lang="en-IN" sz="2400" dirty="0">
              <a:latin typeface="Times New Roman" panose="02020603050405020304" pitchFamily="18" charset="0"/>
              <a:cs typeface="Times New Roman" panose="02020603050405020304" pitchFamily="18" charset="0"/>
              <a:sym typeface="Wingdings" panose="05000000000000000000" pitchFamily="2" charset="2"/>
            </a:rPr>
            <a:t>Unknown parameter – </a:t>
          </a:r>
          <a:r>
            <a:rPr lang="en-IN" sz="2400" dirty="0" err="1">
              <a:latin typeface="Times New Roman" panose="02020603050405020304" pitchFamily="18" charset="0"/>
              <a:cs typeface="Times New Roman" panose="02020603050405020304" pitchFamily="18" charset="0"/>
              <a:sym typeface="Wingdings" panose="05000000000000000000" pitchFamily="2" charset="2"/>
            </a:rPr>
            <a:t>m,c</a:t>
          </a:r>
          <a:endParaRPr lang="en-IN" sz="2400" dirty="0">
            <a:latin typeface="Times New Roman" panose="02020603050405020304" pitchFamily="18" charset="0"/>
            <a:cs typeface="Times New Roman" panose="02020603050405020304" pitchFamily="18" charset="0"/>
          </a:endParaRPr>
        </a:p>
      </dgm:t>
    </dgm:pt>
    <dgm:pt modelId="{71E25B33-00A6-4598-B8F5-E8D2B17AF53D}" type="parTrans" cxnId="{80ECE360-A75F-49E9-811B-4FC5E51E0638}">
      <dgm:prSet/>
      <dgm:spPr/>
      <dgm:t>
        <a:bodyPr/>
        <a:lstStyle/>
        <a:p>
          <a:endParaRPr lang="en-IN"/>
        </a:p>
      </dgm:t>
    </dgm:pt>
    <dgm:pt modelId="{EE761907-D5DB-4531-ABC3-E67735D41464}" type="sibTrans" cxnId="{80ECE360-A75F-49E9-811B-4FC5E51E0638}">
      <dgm:prSet/>
      <dgm:spPr/>
      <dgm:t>
        <a:bodyPr/>
        <a:lstStyle/>
        <a:p>
          <a:endParaRPr lang="en-IN"/>
        </a:p>
      </dgm:t>
    </dgm:pt>
    <dgm:pt modelId="{DFFEA6F0-E546-42A3-8012-E027E253C619}">
      <dgm:prSet custT="1"/>
      <dgm:spPr/>
      <dgm:t>
        <a:bodyPr/>
        <a:lstStyle/>
        <a:p>
          <a:r>
            <a:rPr lang="en-IN" sz="2400" dirty="0">
              <a:latin typeface="Times New Roman" panose="02020603050405020304" pitchFamily="18" charset="0"/>
              <a:cs typeface="Times New Roman" panose="02020603050405020304" pitchFamily="18" charset="0"/>
              <a:sym typeface="Wingdings" panose="05000000000000000000" pitchFamily="2" charset="2"/>
            </a:rPr>
            <a:t>Unknown parameter – y predicted</a:t>
          </a:r>
          <a:endParaRPr lang="en-IN" sz="2400" dirty="0">
            <a:latin typeface="Times New Roman" panose="02020603050405020304" pitchFamily="18" charset="0"/>
            <a:cs typeface="Times New Roman" panose="02020603050405020304" pitchFamily="18" charset="0"/>
          </a:endParaRPr>
        </a:p>
      </dgm:t>
    </dgm:pt>
    <dgm:pt modelId="{29F6A71A-19CD-42AD-8DBB-4E0CF29A75F7}" type="parTrans" cxnId="{2859D8DF-9A4C-4086-A167-E3A14FC1A3EE}">
      <dgm:prSet/>
      <dgm:spPr/>
      <dgm:t>
        <a:bodyPr/>
        <a:lstStyle/>
        <a:p>
          <a:endParaRPr lang="en-IN"/>
        </a:p>
      </dgm:t>
    </dgm:pt>
    <dgm:pt modelId="{D5620396-2490-4022-8563-EC7ADB8CD6E1}" type="sibTrans" cxnId="{2859D8DF-9A4C-4086-A167-E3A14FC1A3EE}">
      <dgm:prSet/>
      <dgm:spPr/>
      <dgm:t>
        <a:bodyPr/>
        <a:lstStyle/>
        <a:p>
          <a:endParaRPr lang="en-IN"/>
        </a:p>
      </dgm:t>
    </dgm:pt>
    <dgm:pt modelId="{0D670A0B-A09E-4C18-914D-9F2F84011FAA}" type="pres">
      <dgm:prSet presAssocID="{7CD1CBDA-80F0-48CC-B214-A9334FB6F807}" presName="rootnode" presStyleCnt="0">
        <dgm:presLayoutVars>
          <dgm:chMax/>
          <dgm:chPref/>
          <dgm:dir/>
          <dgm:animLvl val="lvl"/>
        </dgm:presLayoutVars>
      </dgm:prSet>
      <dgm:spPr/>
    </dgm:pt>
    <dgm:pt modelId="{DF9E2E32-CC17-4B64-8A92-6ECF9F22E164}" type="pres">
      <dgm:prSet presAssocID="{4DDA8975-04BB-4743-905A-5D4BC6C91375}" presName="composite" presStyleCnt="0"/>
      <dgm:spPr/>
    </dgm:pt>
    <dgm:pt modelId="{710C2027-F648-4A3A-97C0-E691A95490BF}" type="pres">
      <dgm:prSet presAssocID="{4DDA8975-04BB-4743-905A-5D4BC6C91375}" presName="bentUpArrow1" presStyleLbl="alignImgPlace1" presStyleIdx="0" presStyleCnt="1" custScaleX="71931" custScaleY="70799" custLinFactNeighborX="35648" custLinFactNeighborY="-38913"/>
      <dgm:spPr/>
    </dgm:pt>
    <dgm:pt modelId="{524575FE-91CE-4FAC-B847-D08048DFE73D}" type="pres">
      <dgm:prSet presAssocID="{4DDA8975-04BB-4743-905A-5D4BC6C91375}" presName="ParentText" presStyleLbl="node1" presStyleIdx="0" presStyleCnt="2" custScaleX="32843" custScaleY="41438">
        <dgm:presLayoutVars>
          <dgm:chMax val="1"/>
          <dgm:chPref val="1"/>
          <dgm:bulletEnabled val="1"/>
        </dgm:presLayoutVars>
      </dgm:prSet>
      <dgm:spPr/>
    </dgm:pt>
    <dgm:pt modelId="{A18A201E-6561-44EE-A83B-18843D8B320F}" type="pres">
      <dgm:prSet presAssocID="{4DDA8975-04BB-4743-905A-5D4BC6C91375}" presName="ChildText" presStyleLbl="revTx" presStyleIdx="0" presStyleCnt="2" custScaleX="173853" custScaleY="43653">
        <dgm:presLayoutVars>
          <dgm:chMax val="0"/>
          <dgm:chPref val="0"/>
          <dgm:bulletEnabled val="1"/>
        </dgm:presLayoutVars>
      </dgm:prSet>
      <dgm:spPr/>
    </dgm:pt>
    <dgm:pt modelId="{457955C5-12FD-420D-8354-490BD8334C51}" type="pres">
      <dgm:prSet presAssocID="{7C0CD90A-F155-4689-A84E-69E7560F1A1F}" presName="sibTrans" presStyleCnt="0"/>
      <dgm:spPr/>
    </dgm:pt>
    <dgm:pt modelId="{27FD4FD9-824E-454F-A453-985208ADA7ED}" type="pres">
      <dgm:prSet presAssocID="{318AFC42-5FA4-4E05-8CD2-FFABC8B1BCEE}" presName="composite" presStyleCnt="0"/>
      <dgm:spPr/>
    </dgm:pt>
    <dgm:pt modelId="{42A24B24-814A-4DAF-B937-37B6E2689F12}" type="pres">
      <dgm:prSet presAssocID="{318AFC42-5FA4-4E05-8CD2-FFABC8B1BCEE}" presName="ParentText" presStyleLbl="node1" presStyleIdx="1" presStyleCnt="2" custScaleX="40330" custScaleY="35972">
        <dgm:presLayoutVars>
          <dgm:chMax val="1"/>
          <dgm:chPref val="1"/>
          <dgm:bulletEnabled val="1"/>
        </dgm:presLayoutVars>
      </dgm:prSet>
      <dgm:spPr/>
    </dgm:pt>
    <dgm:pt modelId="{CFD93FD8-7D65-45E3-9D06-CDB7BFE0E083}" type="pres">
      <dgm:prSet presAssocID="{318AFC42-5FA4-4E05-8CD2-FFABC8B1BCEE}" presName="FinalChildText" presStyleLbl="revTx" presStyleIdx="1" presStyleCnt="2" custScaleX="167081" custScaleY="52679">
        <dgm:presLayoutVars>
          <dgm:chMax val="0"/>
          <dgm:chPref val="0"/>
          <dgm:bulletEnabled val="1"/>
        </dgm:presLayoutVars>
      </dgm:prSet>
      <dgm:spPr/>
    </dgm:pt>
  </dgm:ptLst>
  <dgm:cxnLst>
    <dgm:cxn modelId="{04BCC602-AA8B-4F82-BE81-62CCE4B518AA}" type="presOf" srcId="{4DDA8975-04BB-4743-905A-5D4BC6C91375}" destId="{524575FE-91CE-4FAC-B847-D08048DFE73D}" srcOrd="0" destOrd="0" presId="urn:microsoft.com/office/officeart/2005/8/layout/StepDownProcess"/>
    <dgm:cxn modelId="{48C73410-3639-4CE4-B7CC-34612864F086}" type="presOf" srcId="{47E7373D-82AA-498A-901E-3D77702E5FBC}" destId="{A18A201E-6561-44EE-A83B-18843D8B320F}" srcOrd="0" destOrd="1" presId="urn:microsoft.com/office/officeart/2005/8/layout/StepDownProcess"/>
    <dgm:cxn modelId="{4267122B-6EFA-4AC1-91B2-B8B74A33CF60}" type="presOf" srcId="{7CD1CBDA-80F0-48CC-B214-A9334FB6F807}" destId="{0D670A0B-A09E-4C18-914D-9F2F84011FAA}" srcOrd="0" destOrd="0" presId="urn:microsoft.com/office/officeart/2005/8/layout/StepDownProcess"/>
    <dgm:cxn modelId="{E9670C31-20D3-4631-830B-144B02C01822}" type="presOf" srcId="{C80FAAE8-7C38-490B-B719-44C9CC57567B}" destId="{A18A201E-6561-44EE-A83B-18843D8B320F}" srcOrd="0" destOrd="0" presId="urn:microsoft.com/office/officeart/2005/8/layout/StepDownProcess"/>
    <dgm:cxn modelId="{80ECE360-A75F-49E9-811B-4FC5E51E0638}" srcId="{4DDA8975-04BB-4743-905A-5D4BC6C91375}" destId="{47E7373D-82AA-498A-901E-3D77702E5FBC}" srcOrd="1" destOrd="0" parTransId="{71E25B33-00A6-4598-B8F5-E8D2B17AF53D}" sibTransId="{EE761907-D5DB-4531-ABC3-E67735D41464}"/>
    <dgm:cxn modelId="{AC64194C-14B4-421D-BC40-EFE97DFD2C4C}" srcId="{4DDA8975-04BB-4743-905A-5D4BC6C91375}" destId="{C80FAAE8-7C38-490B-B719-44C9CC57567B}" srcOrd="0" destOrd="0" parTransId="{C8A48910-0446-4A2E-86D4-DBC388FF18CC}" sibTransId="{6D6E2911-A946-432B-8218-75AE1ED3D5ED}"/>
    <dgm:cxn modelId="{A62F2651-3696-4261-B3AE-DF2DA0FBFF6C}" srcId="{7CD1CBDA-80F0-48CC-B214-A9334FB6F807}" destId="{4DDA8975-04BB-4743-905A-5D4BC6C91375}" srcOrd="0" destOrd="0" parTransId="{F59A2346-68FA-4BF3-8FA1-C73FD7E60943}" sibTransId="{7C0CD90A-F155-4689-A84E-69E7560F1A1F}"/>
    <dgm:cxn modelId="{7834B49E-7822-48BF-8C8D-72B024BBD348}" type="presOf" srcId="{2989FD1A-69E1-47F8-812C-C2C8897AF5AA}" destId="{CFD93FD8-7D65-45E3-9D06-CDB7BFE0E083}" srcOrd="0" destOrd="0" presId="urn:microsoft.com/office/officeart/2005/8/layout/StepDownProcess"/>
    <dgm:cxn modelId="{BDD837B5-7729-4FA2-8AD0-4BBAAC6B0DAA}" srcId="{318AFC42-5FA4-4E05-8CD2-FFABC8B1BCEE}" destId="{2989FD1A-69E1-47F8-812C-C2C8897AF5AA}" srcOrd="0" destOrd="0" parTransId="{E3393FC7-A54D-41B3-BC3A-5E781F3DDC17}" sibTransId="{2D95C9BD-1E59-4BDA-BA51-A947449E576F}"/>
    <dgm:cxn modelId="{EF7497B7-6EA2-4848-993A-8628D3B31E62}" type="presOf" srcId="{318AFC42-5FA4-4E05-8CD2-FFABC8B1BCEE}" destId="{42A24B24-814A-4DAF-B937-37B6E2689F12}" srcOrd="0" destOrd="0" presId="urn:microsoft.com/office/officeart/2005/8/layout/StepDownProcess"/>
    <dgm:cxn modelId="{4E6B54D1-17C2-4787-B3EC-6A4B819F9EC0}" srcId="{7CD1CBDA-80F0-48CC-B214-A9334FB6F807}" destId="{318AFC42-5FA4-4E05-8CD2-FFABC8B1BCEE}" srcOrd="1" destOrd="0" parTransId="{AFCAC3C3-7F2A-49C3-81E4-B31514487259}" sibTransId="{8D2024AD-087B-472E-8313-7BF97195CE39}"/>
    <dgm:cxn modelId="{3D0C63DA-7DAE-4B40-BE59-DCBCAA720E3A}" type="presOf" srcId="{DFFEA6F0-E546-42A3-8012-E027E253C619}" destId="{CFD93FD8-7D65-45E3-9D06-CDB7BFE0E083}" srcOrd="0" destOrd="1" presId="urn:microsoft.com/office/officeart/2005/8/layout/StepDownProcess"/>
    <dgm:cxn modelId="{2859D8DF-9A4C-4086-A167-E3A14FC1A3EE}" srcId="{318AFC42-5FA4-4E05-8CD2-FFABC8B1BCEE}" destId="{DFFEA6F0-E546-42A3-8012-E027E253C619}" srcOrd="1" destOrd="0" parTransId="{29F6A71A-19CD-42AD-8DBB-4E0CF29A75F7}" sibTransId="{D5620396-2490-4022-8563-EC7ADB8CD6E1}"/>
    <dgm:cxn modelId="{5310FB33-916D-43DA-A968-A8C3389135E8}" type="presParOf" srcId="{0D670A0B-A09E-4C18-914D-9F2F84011FAA}" destId="{DF9E2E32-CC17-4B64-8A92-6ECF9F22E164}" srcOrd="0" destOrd="0" presId="urn:microsoft.com/office/officeart/2005/8/layout/StepDownProcess"/>
    <dgm:cxn modelId="{EBD51117-75ED-457C-9059-4B8AB889D7F3}" type="presParOf" srcId="{DF9E2E32-CC17-4B64-8A92-6ECF9F22E164}" destId="{710C2027-F648-4A3A-97C0-E691A95490BF}" srcOrd="0" destOrd="0" presId="urn:microsoft.com/office/officeart/2005/8/layout/StepDownProcess"/>
    <dgm:cxn modelId="{BFFF8FAE-C35D-4B9C-A3EA-BE323F691E08}" type="presParOf" srcId="{DF9E2E32-CC17-4B64-8A92-6ECF9F22E164}" destId="{524575FE-91CE-4FAC-B847-D08048DFE73D}" srcOrd="1" destOrd="0" presId="urn:microsoft.com/office/officeart/2005/8/layout/StepDownProcess"/>
    <dgm:cxn modelId="{0E0E1991-8922-4F6F-A559-8FAE92868A9D}" type="presParOf" srcId="{DF9E2E32-CC17-4B64-8A92-6ECF9F22E164}" destId="{A18A201E-6561-44EE-A83B-18843D8B320F}" srcOrd="2" destOrd="0" presId="urn:microsoft.com/office/officeart/2005/8/layout/StepDownProcess"/>
    <dgm:cxn modelId="{F84E9BB7-95E6-479D-9CAB-C2FE761DBA3B}" type="presParOf" srcId="{0D670A0B-A09E-4C18-914D-9F2F84011FAA}" destId="{457955C5-12FD-420D-8354-490BD8334C51}" srcOrd="1" destOrd="0" presId="urn:microsoft.com/office/officeart/2005/8/layout/StepDownProcess"/>
    <dgm:cxn modelId="{2E2E1596-49B5-446D-B167-D56656F75D67}" type="presParOf" srcId="{0D670A0B-A09E-4C18-914D-9F2F84011FAA}" destId="{27FD4FD9-824E-454F-A453-985208ADA7ED}" srcOrd="2" destOrd="0" presId="urn:microsoft.com/office/officeart/2005/8/layout/StepDownProcess"/>
    <dgm:cxn modelId="{AC423720-58F1-43AE-8478-5406394AE334}" type="presParOf" srcId="{27FD4FD9-824E-454F-A453-985208ADA7ED}" destId="{42A24B24-814A-4DAF-B937-37B6E2689F12}" srcOrd="0" destOrd="0" presId="urn:microsoft.com/office/officeart/2005/8/layout/StepDownProcess"/>
    <dgm:cxn modelId="{82016E7D-9CA3-434C-AE3D-E6BD6536B8B1}" type="presParOf" srcId="{27FD4FD9-824E-454F-A453-985208ADA7ED}" destId="{CFD93FD8-7D65-45E3-9D06-CDB7BFE0E083}"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040C978-F5A2-4A96-9C57-D0EA004F2F4F}" type="doc">
      <dgm:prSet loTypeId="urn:microsoft.com/office/officeart/2005/8/layout/hList1" loCatId="list" qsTypeId="urn:microsoft.com/office/officeart/2005/8/quickstyle/3d1" qsCatId="3D" csTypeId="urn:microsoft.com/office/officeart/2005/8/colors/accent1_2" csCatId="accent1" phldr="1"/>
      <dgm:spPr/>
      <dgm:t>
        <a:bodyPr/>
        <a:lstStyle/>
        <a:p>
          <a:endParaRPr lang="en-IN"/>
        </a:p>
      </dgm:t>
    </dgm:pt>
    <dgm:pt modelId="{D8A07C58-3B1D-48F6-B95A-5CD1B53E3798}">
      <dgm:prSet phldrT="[Text]" custT="1"/>
      <dgm:spPr/>
      <dgm:t>
        <a:bodyPr/>
        <a:lstStyle/>
        <a:p>
          <a:r>
            <a:rPr lang="en-IN" sz="2800" dirty="0">
              <a:latin typeface="Times New Roman" panose="02020603050405020304" pitchFamily="18" charset="0"/>
              <a:cs typeface="Times New Roman" panose="02020603050405020304" pitchFamily="18" charset="0"/>
            </a:rPr>
            <a:t>Linearity</a:t>
          </a:r>
        </a:p>
      </dgm:t>
    </dgm:pt>
    <dgm:pt modelId="{730E1321-7243-46EE-964F-205C8445CD1B}" type="parTrans" cxnId="{E63BADA3-155A-4ECA-869E-B95568C6099F}">
      <dgm:prSet/>
      <dgm:spPr/>
      <dgm:t>
        <a:bodyPr/>
        <a:lstStyle/>
        <a:p>
          <a:endParaRPr lang="en-IN"/>
        </a:p>
      </dgm:t>
    </dgm:pt>
    <dgm:pt modelId="{6BF51EB9-3589-473F-A644-8F39CBD804BC}" type="sibTrans" cxnId="{E63BADA3-155A-4ECA-869E-B95568C6099F}">
      <dgm:prSet/>
      <dgm:spPr/>
      <dgm:t>
        <a:bodyPr/>
        <a:lstStyle/>
        <a:p>
          <a:endParaRPr lang="en-IN"/>
        </a:p>
      </dgm:t>
    </dgm:pt>
    <dgm:pt modelId="{28B291CB-AE62-4307-8AA7-F59F8CC020A2}">
      <dgm:prSet phldrT="[Text]" custT="1"/>
      <dgm:spPr/>
      <dgm:t>
        <a:bodyPr/>
        <a:lstStyle/>
        <a:p>
          <a:r>
            <a:rPr lang="en-IN" sz="1600" dirty="0">
              <a:latin typeface="Times New Roman" panose="02020603050405020304" pitchFamily="18" charset="0"/>
              <a:cs typeface="Times New Roman" panose="02020603050405020304" pitchFamily="18" charset="0"/>
            </a:rPr>
            <a:t>x is proportional or inversely proportional to y </a:t>
          </a:r>
        </a:p>
      </dgm:t>
    </dgm:pt>
    <dgm:pt modelId="{4CF8F820-D3EB-49BD-BE33-B5F4A2F6396B}" type="parTrans" cxnId="{CC4B2A2A-699C-4BF6-A343-196D625AF10C}">
      <dgm:prSet/>
      <dgm:spPr/>
      <dgm:t>
        <a:bodyPr/>
        <a:lstStyle/>
        <a:p>
          <a:endParaRPr lang="en-IN"/>
        </a:p>
      </dgm:t>
    </dgm:pt>
    <dgm:pt modelId="{3245C2B0-F596-4D01-BC41-0922059F4051}" type="sibTrans" cxnId="{CC4B2A2A-699C-4BF6-A343-196D625AF10C}">
      <dgm:prSet/>
      <dgm:spPr/>
      <dgm:t>
        <a:bodyPr/>
        <a:lstStyle/>
        <a:p>
          <a:endParaRPr lang="en-IN"/>
        </a:p>
      </dgm:t>
    </dgm:pt>
    <dgm:pt modelId="{F639174F-5B0A-486E-B3E9-2DE192F550C6}">
      <dgm:prSet phldrT="[Text]" custT="1"/>
      <dgm:spPr/>
      <dgm:t>
        <a:bodyPr/>
        <a:lstStyle/>
        <a:p>
          <a:r>
            <a:rPr lang="en-IN" sz="1600" dirty="0">
              <a:latin typeface="Times New Roman" panose="02020603050405020304" pitchFamily="18" charset="0"/>
              <a:cs typeface="Times New Roman" panose="02020603050405020304" pitchFamily="18" charset="0"/>
            </a:rPr>
            <a:t>Scatterplot, </a:t>
          </a:r>
          <a:r>
            <a:rPr lang="en-IN" sz="1600" dirty="0" err="1">
              <a:latin typeface="Times New Roman" panose="02020603050405020304" pitchFamily="18" charset="0"/>
              <a:cs typeface="Times New Roman" panose="02020603050405020304" pitchFamily="18" charset="0"/>
            </a:rPr>
            <a:t>regplot</a:t>
          </a:r>
          <a:r>
            <a:rPr lang="en-IN" sz="1600" dirty="0">
              <a:latin typeface="Times New Roman" panose="02020603050405020304" pitchFamily="18" charset="0"/>
              <a:cs typeface="Times New Roman" panose="02020603050405020304" pitchFamily="18" charset="0"/>
            </a:rPr>
            <a:t>, correlation matrix</a:t>
          </a:r>
        </a:p>
      </dgm:t>
    </dgm:pt>
    <dgm:pt modelId="{B6E805BC-9672-4E30-B385-5A4CE5C654C5}" type="parTrans" cxnId="{B6EE0B63-595E-4E8A-8EDB-3C9A6B29B16D}">
      <dgm:prSet/>
      <dgm:spPr/>
      <dgm:t>
        <a:bodyPr/>
        <a:lstStyle/>
        <a:p>
          <a:endParaRPr lang="en-IN"/>
        </a:p>
      </dgm:t>
    </dgm:pt>
    <dgm:pt modelId="{F0CB9F7C-CB51-4E23-BBA2-AB8A4680DDFC}" type="sibTrans" cxnId="{B6EE0B63-595E-4E8A-8EDB-3C9A6B29B16D}">
      <dgm:prSet/>
      <dgm:spPr/>
      <dgm:t>
        <a:bodyPr/>
        <a:lstStyle/>
        <a:p>
          <a:endParaRPr lang="en-IN"/>
        </a:p>
      </dgm:t>
    </dgm:pt>
    <dgm:pt modelId="{A5A1BE7D-3CBC-4B4A-A085-62D4E0C840EB}">
      <dgm:prSet phldrT="[Text]" custT="1"/>
      <dgm:spPr/>
      <dgm:t>
        <a:bodyPr/>
        <a:lstStyle/>
        <a:p>
          <a:r>
            <a:rPr lang="en-IN" sz="2400" dirty="0">
              <a:latin typeface="Times New Roman" panose="02020603050405020304" pitchFamily="18" charset="0"/>
              <a:cs typeface="Times New Roman" panose="02020603050405020304" pitchFamily="18" charset="0"/>
            </a:rPr>
            <a:t>Multi collinearity</a:t>
          </a:r>
          <a:endParaRPr lang="en-IN" sz="500" dirty="0">
            <a:latin typeface="Times New Roman" panose="02020603050405020304" pitchFamily="18" charset="0"/>
            <a:cs typeface="Times New Roman" panose="02020603050405020304" pitchFamily="18" charset="0"/>
          </a:endParaRPr>
        </a:p>
      </dgm:t>
    </dgm:pt>
    <dgm:pt modelId="{D22AC31C-3BC2-4D69-A5AE-5FC9294C6D8B}" type="parTrans" cxnId="{79CFBF69-5DEE-4F47-ADA8-60336FB66AC3}">
      <dgm:prSet/>
      <dgm:spPr/>
      <dgm:t>
        <a:bodyPr/>
        <a:lstStyle/>
        <a:p>
          <a:endParaRPr lang="en-IN"/>
        </a:p>
      </dgm:t>
    </dgm:pt>
    <dgm:pt modelId="{04F7F673-A983-4949-B564-0D9319BE0A20}" type="sibTrans" cxnId="{79CFBF69-5DEE-4F47-ADA8-60336FB66AC3}">
      <dgm:prSet/>
      <dgm:spPr/>
      <dgm:t>
        <a:bodyPr/>
        <a:lstStyle/>
        <a:p>
          <a:endParaRPr lang="en-IN"/>
        </a:p>
      </dgm:t>
    </dgm:pt>
    <dgm:pt modelId="{E7C15B10-5016-4040-B5B5-9A2B71A25437}">
      <dgm:prSet phldrT="[Text]" custT="1"/>
      <dgm:spPr/>
      <dgm:t>
        <a:bodyPr/>
        <a:lstStyle/>
        <a:p>
          <a:r>
            <a:rPr lang="en-IN" sz="2400" dirty="0">
              <a:latin typeface="Times New Roman" panose="02020603050405020304" pitchFamily="18" charset="0"/>
              <a:cs typeface="Times New Roman" panose="02020603050405020304" pitchFamily="18" charset="0"/>
            </a:rPr>
            <a:t>Auto regression</a:t>
          </a:r>
        </a:p>
      </dgm:t>
    </dgm:pt>
    <dgm:pt modelId="{7E5449F4-7EBE-46B2-8EA3-F12FDF63A1A7}" type="parTrans" cxnId="{0F952FEB-4255-439B-A856-FBE793F91757}">
      <dgm:prSet/>
      <dgm:spPr/>
      <dgm:t>
        <a:bodyPr/>
        <a:lstStyle/>
        <a:p>
          <a:endParaRPr lang="en-IN"/>
        </a:p>
      </dgm:t>
    </dgm:pt>
    <dgm:pt modelId="{80C012C8-2D1A-4068-9952-814E0D09CBC3}" type="sibTrans" cxnId="{0F952FEB-4255-439B-A856-FBE793F91757}">
      <dgm:prSet/>
      <dgm:spPr/>
      <dgm:t>
        <a:bodyPr/>
        <a:lstStyle/>
        <a:p>
          <a:endParaRPr lang="en-IN"/>
        </a:p>
      </dgm:t>
    </dgm:pt>
    <dgm:pt modelId="{3F864F4A-9A26-488D-9FF2-0C08F1350051}">
      <dgm:prSet phldrT="[Text]" custT="1"/>
      <dgm:spPr/>
      <dgm:t>
        <a:bodyPr/>
        <a:lstStyle/>
        <a:p>
          <a:r>
            <a:rPr lang="en-IN" sz="1800" dirty="0">
              <a:latin typeface="Times New Roman" panose="02020603050405020304" pitchFamily="18" charset="0"/>
              <a:cs typeface="Times New Roman" panose="02020603050405020304" pitchFamily="18" charset="0"/>
            </a:rPr>
            <a:t>The parameters should not be influenced by the tim</a:t>
          </a:r>
          <a:r>
            <a:rPr lang="en-IN" sz="1800" dirty="0"/>
            <a:t>e</a:t>
          </a:r>
        </a:p>
      </dgm:t>
    </dgm:pt>
    <dgm:pt modelId="{1409DB96-FFEB-4885-97A3-1D42E8698076}" type="parTrans" cxnId="{96190D6B-DD2D-4E47-9848-2FAD02D5C7F9}">
      <dgm:prSet/>
      <dgm:spPr/>
      <dgm:t>
        <a:bodyPr/>
        <a:lstStyle/>
        <a:p>
          <a:endParaRPr lang="en-IN"/>
        </a:p>
      </dgm:t>
    </dgm:pt>
    <dgm:pt modelId="{D7830A03-59D7-459C-B46F-5D4198A0B652}" type="sibTrans" cxnId="{96190D6B-DD2D-4E47-9848-2FAD02D5C7F9}">
      <dgm:prSet/>
      <dgm:spPr/>
      <dgm:t>
        <a:bodyPr/>
        <a:lstStyle/>
        <a:p>
          <a:endParaRPr lang="en-IN"/>
        </a:p>
      </dgm:t>
    </dgm:pt>
    <dgm:pt modelId="{CD910942-2425-4E32-AB5D-9D96F1730B5C}">
      <dgm:prSet custT="1"/>
      <dgm:spPr/>
      <dgm:t>
        <a:bodyPr/>
        <a:lstStyle/>
        <a:p>
          <a:r>
            <a:rPr lang="en-IN" sz="2400" dirty="0">
              <a:latin typeface="Times New Roman" panose="02020603050405020304" pitchFamily="18" charset="0"/>
              <a:cs typeface="Times New Roman" panose="02020603050405020304" pitchFamily="18" charset="0"/>
            </a:rPr>
            <a:t>Homo</a:t>
          </a:r>
        </a:p>
        <a:p>
          <a:r>
            <a:rPr lang="en-IN" sz="2400" dirty="0" err="1">
              <a:latin typeface="Times New Roman" panose="02020603050405020304" pitchFamily="18" charset="0"/>
              <a:cs typeface="Times New Roman" panose="02020603050405020304" pitchFamily="18" charset="0"/>
            </a:rPr>
            <a:t>scadacity</a:t>
          </a:r>
          <a:endParaRPr lang="en-IN" sz="2400" dirty="0">
            <a:latin typeface="Times New Roman" panose="02020603050405020304" pitchFamily="18" charset="0"/>
            <a:cs typeface="Times New Roman" panose="02020603050405020304" pitchFamily="18" charset="0"/>
          </a:endParaRPr>
        </a:p>
      </dgm:t>
    </dgm:pt>
    <dgm:pt modelId="{4764D541-4A48-4024-AF17-780466F620A5}" type="parTrans" cxnId="{5ED07D11-D2EF-4A72-AFF1-95E15F3CD101}">
      <dgm:prSet/>
      <dgm:spPr/>
      <dgm:t>
        <a:bodyPr/>
        <a:lstStyle/>
        <a:p>
          <a:endParaRPr lang="en-IN"/>
        </a:p>
      </dgm:t>
    </dgm:pt>
    <dgm:pt modelId="{3FDA218C-BA95-40F5-B5A1-18C831F08C1E}" type="sibTrans" cxnId="{5ED07D11-D2EF-4A72-AFF1-95E15F3CD101}">
      <dgm:prSet/>
      <dgm:spPr/>
      <dgm:t>
        <a:bodyPr/>
        <a:lstStyle/>
        <a:p>
          <a:endParaRPr lang="en-IN"/>
        </a:p>
      </dgm:t>
    </dgm:pt>
    <dgm:pt modelId="{DCC19716-3288-457E-86AB-2B311C6CF5C6}">
      <dgm:prSet custT="1"/>
      <dgm:spPr/>
      <dgm:t>
        <a:bodyPr/>
        <a:lstStyle/>
        <a:p>
          <a:r>
            <a:rPr lang="en-IN" sz="2000" dirty="0">
              <a:latin typeface="Times New Roman" panose="02020603050405020304" pitchFamily="18" charset="0"/>
              <a:cs typeface="Times New Roman" panose="02020603050405020304" pitchFamily="18" charset="0"/>
            </a:rPr>
            <a:t>Zero residual mean</a:t>
          </a:r>
        </a:p>
      </dgm:t>
    </dgm:pt>
    <dgm:pt modelId="{F3DBD52D-342F-4457-B6F2-37E4437C8726}" type="parTrans" cxnId="{DD54FAEC-9DF3-4631-8E29-27C7496E61AD}">
      <dgm:prSet/>
      <dgm:spPr/>
      <dgm:t>
        <a:bodyPr/>
        <a:lstStyle/>
        <a:p>
          <a:endParaRPr lang="en-IN"/>
        </a:p>
      </dgm:t>
    </dgm:pt>
    <dgm:pt modelId="{58705AB5-8487-457F-B4D7-227D8867D401}" type="sibTrans" cxnId="{DD54FAEC-9DF3-4631-8E29-27C7496E61AD}">
      <dgm:prSet/>
      <dgm:spPr/>
      <dgm:t>
        <a:bodyPr/>
        <a:lstStyle/>
        <a:p>
          <a:endParaRPr lang="en-IN"/>
        </a:p>
      </dgm:t>
    </dgm:pt>
    <dgm:pt modelId="{0FD83AF9-4198-4637-9135-62A12AEBC8D5}">
      <dgm:prSet phldrT="[Text]" custT="1"/>
      <dgm:spPr/>
      <dgm:t>
        <a:bodyPr/>
        <a:lstStyle/>
        <a:p>
          <a:r>
            <a:rPr lang="en-IN" sz="1800" dirty="0">
              <a:latin typeface="Times New Roman" panose="02020603050405020304" pitchFamily="18" charset="0"/>
              <a:cs typeface="Times New Roman" panose="02020603050405020304" pitchFamily="18" charset="0"/>
            </a:rPr>
            <a:t>No dependency between input features</a:t>
          </a:r>
        </a:p>
      </dgm:t>
    </dgm:pt>
    <dgm:pt modelId="{46F5A061-CAD7-4582-8162-F598CD27CF30}" type="sibTrans" cxnId="{AEFDF70D-9AFF-4303-ADC8-16078D55F5EE}">
      <dgm:prSet/>
      <dgm:spPr/>
      <dgm:t>
        <a:bodyPr/>
        <a:lstStyle/>
        <a:p>
          <a:endParaRPr lang="en-IN"/>
        </a:p>
      </dgm:t>
    </dgm:pt>
    <dgm:pt modelId="{4D9B2831-FCD2-410C-94AE-8E9B2C70F360}" type="parTrans" cxnId="{AEFDF70D-9AFF-4303-ADC8-16078D55F5EE}">
      <dgm:prSet/>
      <dgm:spPr/>
      <dgm:t>
        <a:bodyPr/>
        <a:lstStyle/>
        <a:p>
          <a:endParaRPr lang="en-IN"/>
        </a:p>
      </dgm:t>
    </dgm:pt>
    <dgm:pt modelId="{8851EE9A-FE0E-46B4-8BD0-D8949FE0E39D}">
      <dgm:prSet custT="1"/>
      <dgm:spPr/>
      <dgm:t>
        <a:bodyPr/>
        <a:lstStyle/>
        <a:p>
          <a:r>
            <a:rPr lang="en-IN" sz="1800" dirty="0">
              <a:latin typeface="Times New Roman" panose="02020603050405020304" pitchFamily="18" charset="0"/>
              <a:cs typeface="Times New Roman" panose="02020603050405020304" pitchFamily="18" charset="0"/>
            </a:rPr>
            <a:t>Should have same varian</a:t>
          </a:r>
          <a:r>
            <a:rPr lang="en-IN" sz="1800" dirty="0"/>
            <a:t>ce</a:t>
          </a:r>
        </a:p>
      </dgm:t>
    </dgm:pt>
    <dgm:pt modelId="{22F40AD1-3678-4C79-9E31-DBB0D22A2302}" type="parTrans" cxnId="{92F8CE6E-E6D5-4426-BE13-95C144C04249}">
      <dgm:prSet/>
      <dgm:spPr/>
      <dgm:t>
        <a:bodyPr/>
        <a:lstStyle/>
        <a:p>
          <a:endParaRPr lang="en-IN"/>
        </a:p>
      </dgm:t>
    </dgm:pt>
    <dgm:pt modelId="{04CDFBC2-C302-4869-B939-4B07118449B8}" type="sibTrans" cxnId="{92F8CE6E-E6D5-4426-BE13-95C144C04249}">
      <dgm:prSet/>
      <dgm:spPr/>
      <dgm:t>
        <a:bodyPr/>
        <a:lstStyle/>
        <a:p>
          <a:endParaRPr lang="en-IN"/>
        </a:p>
      </dgm:t>
    </dgm:pt>
    <dgm:pt modelId="{40D1201B-E3B5-48C2-9188-670FBC0B0DF9}">
      <dgm:prSet custT="1"/>
      <dgm:spPr/>
      <dgm:t>
        <a:bodyPr/>
        <a:lstStyle/>
        <a:p>
          <a:r>
            <a:rPr lang="en-IN" sz="1800" dirty="0">
              <a:latin typeface="Times New Roman" panose="02020603050405020304" pitchFamily="18" charset="0"/>
              <a:cs typeface="Times New Roman" panose="02020603050405020304" pitchFamily="18" charset="0"/>
            </a:rPr>
            <a:t>All the points should fall on the best fit line</a:t>
          </a:r>
        </a:p>
      </dgm:t>
    </dgm:pt>
    <dgm:pt modelId="{545320A7-3A1F-480C-B2B1-08B99E62E0B0}" type="parTrans" cxnId="{EE3DEEB7-DA4F-4E2F-ACCC-302E859BA434}">
      <dgm:prSet/>
      <dgm:spPr/>
      <dgm:t>
        <a:bodyPr/>
        <a:lstStyle/>
        <a:p>
          <a:endParaRPr lang="en-IN"/>
        </a:p>
      </dgm:t>
    </dgm:pt>
    <dgm:pt modelId="{4249D227-1CFB-4B65-A2F7-22B4BADCE028}" type="sibTrans" cxnId="{EE3DEEB7-DA4F-4E2F-ACCC-302E859BA434}">
      <dgm:prSet/>
      <dgm:spPr/>
      <dgm:t>
        <a:bodyPr/>
        <a:lstStyle/>
        <a:p>
          <a:endParaRPr lang="en-IN"/>
        </a:p>
      </dgm:t>
    </dgm:pt>
    <dgm:pt modelId="{3923F5E4-D046-4023-A0E4-064B84EC1F03}">
      <dgm:prSet phldrT="[Text]" custT="1"/>
      <dgm:spPr/>
      <dgm:t>
        <a:bodyPr/>
        <a:lstStyle/>
        <a:p>
          <a:r>
            <a:rPr lang="en-IN" sz="1600" dirty="0">
              <a:latin typeface="Times New Roman" panose="02020603050405020304" pitchFamily="18" charset="0"/>
              <a:cs typeface="Times New Roman" panose="02020603050405020304" pitchFamily="18" charset="0"/>
            </a:rPr>
            <a:t>Cook’s distance gives the presence of outliers</a:t>
          </a:r>
        </a:p>
      </dgm:t>
    </dgm:pt>
    <dgm:pt modelId="{AB7D37BC-0BBD-44F9-A8BC-6623C2A34C69}" type="parTrans" cxnId="{0C5DFEEB-3380-4C80-AB77-EFE6BA8E77DF}">
      <dgm:prSet/>
      <dgm:spPr/>
      <dgm:t>
        <a:bodyPr/>
        <a:lstStyle/>
        <a:p>
          <a:endParaRPr lang="en-IN"/>
        </a:p>
      </dgm:t>
    </dgm:pt>
    <dgm:pt modelId="{CE9EC5D1-B4FB-4882-B14A-BB5D3244652F}" type="sibTrans" cxnId="{0C5DFEEB-3380-4C80-AB77-EFE6BA8E77DF}">
      <dgm:prSet/>
      <dgm:spPr/>
      <dgm:t>
        <a:bodyPr/>
        <a:lstStyle/>
        <a:p>
          <a:endParaRPr lang="en-IN"/>
        </a:p>
      </dgm:t>
    </dgm:pt>
    <dgm:pt modelId="{0FC314C6-5088-469C-A293-FBA1EF6CA45E}" type="pres">
      <dgm:prSet presAssocID="{4040C978-F5A2-4A96-9C57-D0EA004F2F4F}" presName="Name0" presStyleCnt="0">
        <dgm:presLayoutVars>
          <dgm:dir/>
          <dgm:animLvl val="lvl"/>
          <dgm:resizeHandles val="exact"/>
        </dgm:presLayoutVars>
      </dgm:prSet>
      <dgm:spPr/>
    </dgm:pt>
    <dgm:pt modelId="{209C1E59-32F2-4295-9ADE-0FB2821A8AD1}" type="pres">
      <dgm:prSet presAssocID="{D8A07C58-3B1D-48F6-B95A-5CD1B53E3798}" presName="composite" presStyleCnt="0"/>
      <dgm:spPr/>
    </dgm:pt>
    <dgm:pt modelId="{D9A7AFC5-B764-4182-BBF0-A8D0CA8924C2}" type="pres">
      <dgm:prSet presAssocID="{D8A07C58-3B1D-48F6-B95A-5CD1B53E3798}" presName="parTx" presStyleLbl="alignNode1" presStyleIdx="0" presStyleCnt="5">
        <dgm:presLayoutVars>
          <dgm:chMax val="0"/>
          <dgm:chPref val="0"/>
          <dgm:bulletEnabled val="1"/>
        </dgm:presLayoutVars>
      </dgm:prSet>
      <dgm:spPr/>
    </dgm:pt>
    <dgm:pt modelId="{822FA164-736E-48C6-8758-9D0F40616FB4}" type="pres">
      <dgm:prSet presAssocID="{D8A07C58-3B1D-48F6-B95A-5CD1B53E3798}" presName="desTx" presStyleLbl="alignAccFollowNode1" presStyleIdx="0" presStyleCnt="5" custScaleY="100000" custLinFactNeighborX="-838">
        <dgm:presLayoutVars>
          <dgm:bulletEnabled val="1"/>
        </dgm:presLayoutVars>
      </dgm:prSet>
      <dgm:spPr/>
    </dgm:pt>
    <dgm:pt modelId="{D3735E6A-BA52-49A4-A2C4-452573C39B09}" type="pres">
      <dgm:prSet presAssocID="{6BF51EB9-3589-473F-A644-8F39CBD804BC}" presName="space" presStyleCnt="0"/>
      <dgm:spPr/>
    </dgm:pt>
    <dgm:pt modelId="{7D60E942-E46C-4DA7-A12F-89B1657D45D9}" type="pres">
      <dgm:prSet presAssocID="{A5A1BE7D-3CBC-4B4A-A085-62D4E0C840EB}" presName="composite" presStyleCnt="0"/>
      <dgm:spPr/>
    </dgm:pt>
    <dgm:pt modelId="{B5EFA4B2-E8ED-40F2-926D-16A0D4A17B17}" type="pres">
      <dgm:prSet presAssocID="{A5A1BE7D-3CBC-4B4A-A085-62D4E0C840EB}" presName="parTx" presStyleLbl="alignNode1" presStyleIdx="1" presStyleCnt="5">
        <dgm:presLayoutVars>
          <dgm:chMax val="0"/>
          <dgm:chPref val="0"/>
          <dgm:bulletEnabled val="1"/>
        </dgm:presLayoutVars>
      </dgm:prSet>
      <dgm:spPr/>
    </dgm:pt>
    <dgm:pt modelId="{E06DC3C4-3CB9-4979-85AA-0840431F0097}" type="pres">
      <dgm:prSet presAssocID="{A5A1BE7D-3CBC-4B4A-A085-62D4E0C840EB}" presName="desTx" presStyleLbl="alignAccFollowNode1" presStyleIdx="1" presStyleCnt="5">
        <dgm:presLayoutVars>
          <dgm:bulletEnabled val="1"/>
        </dgm:presLayoutVars>
      </dgm:prSet>
      <dgm:spPr/>
    </dgm:pt>
    <dgm:pt modelId="{0DF18A4E-AB99-41FB-A6E2-364FB9C026D7}" type="pres">
      <dgm:prSet presAssocID="{04F7F673-A983-4949-B564-0D9319BE0A20}" presName="space" presStyleCnt="0"/>
      <dgm:spPr/>
    </dgm:pt>
    <dgm:pt modelId="{ADFB3A42-3350-4528-8FAB-4F03BBD483EB}" type="pres">
      <dgm:prSet presAssocID="{E7C15B10-5016-4040-B5B5-9A2B71A25437}" presName="composite" presStyleCnt="0"/>
      <dgm:spPr/>
    </dgm:pt>
    <dgm:pt modelId="{C836851D-C58D-4EF8-A73D-06425A24C8E3}" type="pres">
      <dgm:prSet presAssocID="{E7C15B10-5016-4040-B5B5-9A2B71A25437}" presName="parTx" presStyleLbl="alignNode1" presStyleIdx="2" presStyleCnt="5">
        <dgm:presLayoutVars>
          <dgm:chMax val="0"/>
          <dgm:chPref val="0"/>
          <dgm:bulletEnabled val="1"/>
        </dgm:presLayoutVars>
      </dgm:prSet>
      <dgm:spPr/>
    </dgm:pt>
    <dgm:pt modelId="{9D6A38C1-CFEC-4EEE-AA70-CE3161743CF3}" type="pres">
      <dgm:prSet presAssocID="{E7C15B10-5016-4040-B5B5-9A2B71A25437}" presName="desTx" presStyleLbl="alignAccFollowNode1" presStyleIdx="2" presStyleCnt="5">
        <dgm:presLayoutVars>
          <dgm:bulletEnabled val="1"/>
        </dgm:presLayoutVars>
      </dgm:prSet>
      <dgm:spPr/>
    </dgm:pt>
    <dgm:pt modelId="{A404720F-B498-426E-A270-31FBC36BF1D1}" type="pres">
      <dgm:prSet presAssocID="{80C012C8-2D1A-4068-9952-814E0D09CBC3}" presName="space" presStyleCnt="0"/>
      <dgm:spPr/>
    </dgm:pt>
    <dgm:pt modelId="{8EE7D4E2-FDE3-4439-98CB-72DD5009FFEC}" type="pres">
      <dgm:prSet presAssocID="{CD910942-2425-4E32-AB5D-9D96F1730B5C}" presName="composite" presStyleCnt="0"/>
      <dgm:spPr/>
    </dgm:pt>
    <dgm:pt modelId="{E7EE8146-2D92-4C98-9696-0006D3FAF1BA}" type="pres">
      <dgm:prSet presAssocID="{CD910942-2425-4E32-AB5D-9D96F1730B5C}" presName="parTx" presStyleLbl="alignNode1" presStyleIdx="3" presStyleCnt="5">
        <dgm:presLayoutVars>
          <dgm:chMax val="0"/>
          <dgm:chPref val="0"/>
          <dgm:bulletEnabled val="1"/>
        </dgm:presLayoutVars>
      </dgm:prSet>
      <dgm:spPr/>
    </dgm:pt>
    <dgm:pt modelId="{1C039800-5436-4EFC-B312-360BF8D149EE}" type="pres">
      <dgm:prSet presAssocID="{CD910942-2425-4E32-AB5D-9D96F1730B5C}" presName="desTx" presStyleLbl="alignAccFollowNode1" presStyleIdx="3" presStyleCnt="5">
        <dgm:presLayoutVars>
          <dgm:bulletEnabled val="1"/>
        </dgm:presLayoutVars>
      </dgm:prSet>
      <dgm:spPr/>
    </dgm:pt>
    <dgm:pt modelId="{B0462D44-02CB-4883-B24A-5F8A4AFF6005}" type="pres">
      <dgm:prSet presAssocID="{3FDA218C-BA95-40F5-B5A1-18C831F08C1E}" presName="space" presStyleCnt="0"/>
      <dgm:spPr/>
    </dgm:pt>
    <dgm:pt modelId="{BD098CC0-01D8-43C8-96AF-86B8D9D0E395}" type="pres">
      <dgm:prSet presAssocID="{DCC19716-3288-457E-86AB-2B311C6CF5C6}" presName="composite" presStyleCnt="0"/>
      <dgm:spPr/>
    </dgm:pt>
    <dgm:pt modelId="{F39D90F0-DFAF-44DA-B65B-72412888A849}" type="pres">
      <dgm:prSet presAssocID="{DCC19716-3288-457E-86AB-2B311C6CF5C6}" presName="parTx" presStyleLbl="alignNode1" presStyleIdx="4" presStyleCnt="5">
        <dgm:presLayoutVars>
          <dgm:chMax val="0"/>
          <dgm:chPref val="0"/>
          <dgm:bulletEnabled val="1"/>
        </dgm:presLayoutVars>
      </dgm:prSet>
      <dgm:spPr/>
    </dgm:pt>
    <dgm:pt modelId="{B0FBA59E-AFEF-451E-8B92-3B132985B456}" type="pres">
      <dgm:prSet presAssocID="{DCC19716-3288-457E-86AB-2B311C6CF5C6}" presName="desTx" presStyleLbl="alignAccFollowNode1" presStyleIdx="4" presStyleCnt="5">
        <dgm:presLayoutVars>
          <dgm:bulletEnabled val="1"/>
        </dgm:presLayoutVars>
      </dgm:prSet>
      <dgm:spPr/>
    </dgm:pt>
  </dgm:ptLst>
  <dgm:cxnLst>
    <dgm:cxn modelId="{54302109-CA2F-4A45-BE82-C626A5C00C1C}" type="presOf" srcId="{40D1201B-E3B5-48C2-9188-670FBC0B0DF9}" destId="{B0FBA59E-AFEF-451E-8B92-3B132985B456}" srcOrd="0" destOrd="0" presId="urn:microsoft.com/office/officeart/2005/8/layout/hList1"/>
    <dgm:cxn modelId="{AEFDF70D-9AFF-4303-ADC8-16078D55F5EE}" srcId="{A5A1BE7D-3CBC-4B4A-A085-62D4E0C840EB}" destId="{0FD83AF9-4198-4637-9135-62A12AEBC8D5}" srcOrd="0" destOrd="0" parTransId="{4D9B2831-FCD2-410C-94AE-8E9B2C70F360}" sibTransId="{46F5A061-CAD7-4582-8162-F598CD27CF30}"/>
    <dgm:cxn modelId="{5ED07D11-D2EF-4A72-AFF1-95E15F3CD101}" srcId="{4040C978-F5A2-4A96-9C57-D0EA004F2F4F}" destId="{CD910942-2425-4E32-AB5D-9D96F1730B5C}" srcOrd="3" destOrd="0" parTransId="{4764D541-4A48-4024-AF17-780466F620A5}" sibTransId="{3FDA218C-BA95-40F5-B5A1-18C831F08C1E}"/>
    <dgm:cxn modelId="{B832F911-7D23-4DC0-85AC-670BF3C9C9E3}" type="presOf" srcId="{A5A1BE7D-3CBC-4B4A-A085-62D4E0C840EB}" destId="{B5EFA4B2-E8ED-40F2-926D-16A0D4A17B17}" srcOrd="0" destOrd="0" presId="urn:microsoft.com/office/officeart/2005/8/layout/hList1"/>
    <dgm:cxn modelId="{C736521A-D490-4BFB-A885-8A81B6ECBD98}" type="presOf" srcId="{8851EE9A-FE0E-46B4-8BD0-D8949FE0E39D}" destId="{1C039800-5436-4EFC-B312-360BF8D149EE}" srcOrd="0" destOrd="0" presId="urn:microsoft.com/office/officeart/2005/8/layout/hList1"/>
    <dgm:cxn modelId="{CC4B2A2A-699C-4BF6-A343-196D625AF10C}" srcId="{D8A07C58-3B1D-48F6-B95A-5CD1B53E3798}" destId="{28B291CB-AE62-4307-8AA7-F59F8CC020A2}" srcOrd="0" destOrd="0" parTransId="{4CF8F820-D3EB-49BD-BE33-B5F4A2F6396B}" sibTransId="{3245C2B0-F596-4D01-BC41-0922059F4051}"/>
    <dgm:cxn modelId="{C85B185E-058F-4075-B6E5-C4FEE4695EE2}" type="presOf" srcId="{28B291CB-AE62-4307-8AA7-F59F8CC020A2}" destId="{822FA164-736E-48C6-8758-9D0F40616FB4}" srcOrd="0" destOrd="0" presId="urn:microsoft.com/office/officeart/2005/8/layout/hList1"/>
    <dgm:cxn modelId="{B6EE0B63-595E-4E8A-8EDB-3C9A6B29B16D}" srcId="{D8A07C58-3B1D-48F6-B95A-5CD1B53E3798}" destId="{F639174F-5B0A-486E-B3E9-2DE192F550C6}" srcOrd="1" destOrd="0" parTransId="{B6E805BC-9672-4E30-B385-5A4CE5C654C5}" sibTransId="{F0CB9F7C-CB51-4E23-BBA2-AB8A4680DDFC}"/>
    <dgm:cxn modelId="{9F424965-A79C-4F25-8577-A47EC6CCF514}" type="presOf" srcId="{DCC19716-3288-457E-86AB-2B311C6CF5C6}" destId="{F39D90F0-DFAF-44DA-B65B-72412888A849}" srcOrd="0" destOrd="0" presId="urn:microsoft.com/office/officeart/2005/8/layout/hList1"/>
    <dgm:cxn modelId="{79CFBF69-5DEE-4F47-ADA8-60336FB66AC3}" srcId="{4040C978-F5A2-4A96-9C57-D0EA004F2F4F}" destId="{A5A1BE7D-3CBC-4B4A-A085-62D4E0C840EB}" srcOrd="1" destOrd="0" parTransId="{D22AC31C-3BC2-4D69-A5AE-5FC9294C6D8B}" sibTransId="{04F7F673-A983-4949-B564-0D9319BE0A20}"/>
    <dgm:cxn modelId="{96190D6B-DD2D-4E47-9848-2FAD02D5C7F9}" srcId="{E7C15B10-5016-4040-B5B5-9A2B71A25437}" destId="{3F864F4A-9A26-488D-9FF2-0C08F1350051}" srcOrd="0" destOrd="0" parTransId="{1409DB96-FFEB-4885-97A3-1D42E8698076}" sibTransId="{D7830A03-59D7-459C-B46F-5D4198A0B652}"/>
    <dgm:cxn modelId="{92F8CE6E-E6D5-4426-BE13-95C144C04249}" srcId="{CD910942-2425-4E32-AB5D-9D96F1730B5C}" destId="{8851EE9A-FE0E-46B4-8BD0-D8949FE0E39D}" srcOrd="0" destOrd="0" parTransId="{22F40AD1-3678-4C79-9E31-DBB0D22A2302}" sibTransId="{04CDFBC2-C302-4869-B939-4B07118449B8}"/>
    <dgm:cxn modelId="{618CAD8E-0574-453D-9225-DE06F28BAF26}" type="presOf" srcId="{F639174F-5B0A-486E-B3E9-2DE192F550C6}" destId="{822FA164-736E-48C6-8758-9D0F40616FB4}" srcOrd="0" destOrd="1" presId="urn:microsoft.com/office/officeart/2005/8/layout/hList1"/>
    <dgm:cxn modelId="{88641D91-1B7C-43E7-8704-FE1F252A1C1F}" type="presOf" srcId="{0FD83AF9-4198-4637-9135-62A12AEBC8D5}" destId="{E06DC3C4-3CB9-4979-85AA-0840431F0097}" srcOrd="0" destOrd="0" presId="urn:microsoft.com/office/officeart/2005/8/layout/hList1"/>
    <dgm:cxn modelId="{0F6BED9F-F3D5-4BB8-9508-8B4BBDB62BD0}" type="presOf" srcId="{3923F5E4-D046-4023-A0E4-064B84EC1F03}" destId="{822FA164-736E-48C6-8758-9D0F40616FB4}" srcOrd="0" destOrd="2" presId="urn:microsoft.com/office/officeart/2005/8/layout/hList1"/>
    <dgm:cxn modelId="{E63BADA3-155A-4ECA-869E-B95568C6099F}" srcId="{4040C978-F5A2-4A96-9C57-D0EA004F2F4F}" destId="{D8A07C58-3B1D-48F6-B95A-5CD1B53E3798}" srcOrd="0" destOrd="0" parTransId="{730E1321-7243-46EE-964F-205C8445CD1B}" sibTransId="{6BF51EB9-3589-473F-A644-8F39CBD804BC}"/>
    <dgm:cxn modelId="{EE3DEEB7-DA4F-4E2F-ACCC-302E859BA434}" srcId="{DCC19716-3288-457E-86AB-2B311C6CF5C6}" destId="{40D1201B-E3B5-48C2-9188-670FBC0B0DF9}" srcOrd="0" destOrd="0" parTransId="{545320A7-3A1F-480C-B2B1-08B99E62E0B0}" sibTransId="{4249D227-1CFB-4B65-A2F7-22B4BADCE028}"/>
    <dgm:cxn modelId="{23F584C0-3169-4C5A-B2EB-9B20381733EF}" type="presOf" srcId="{4040C978-F5A2-4A96-9C57-D0EA004F2F4F}" destId="{0FC314C6-5088-469C-A293-FBA1EF6CA45E}" srcOrd="0" destOrd="0" presId="urn:microsoft.com/office/officeart/2005/8/layout/hList1"/>
    <dgm:cxn modelId="{23E963E2-9E13-43F8-82A5-D423A33D5D40}" type="presOf" srcId="{3F864F4A-9A26-488D-9FF2-0C08F1350051}" destId="{9D6A38C1-CFEC-4EEE-AA70-CE3161743CF3}" srcOrd="0" destOrd="0" presId="urn:microsoft.com/office/officeart/2005/8/layout/hList1"/>
    <dgm:cxn modelId="{490B63E9-9B35-4257-A3A8-3E41A27BA9B3}" type="presOf" srcId="{D8A07C58-3B1D-48F6-B95A-5CD1B53E3798}" destId="{D9A7AFC5-B764-4182-BBF0-A8D0CA8924C2}" srcOrd="0" destOrd="0" presId="urn:microsoft.com/office/officeart/2005/8/layout/hList1"/>
    <dgm:cxn modelId="{F27281EA-5FE4-4E40-A3A0-92C347F4154B}" type="presOf" srcId="{E7C15B10-5016-4040-B5B5-9A2B71A25437}" destId="{C836851D-C58D-4EF8-A73D-06425A24C8E3}" srcOrd="0" destOrd="0" presId="urn:microsoft.com/office/officeart/2005/8/layout/hList1"/>
    <dgm:cxn modelId="{0F952FEB-4255-439B-A856-FBE793F91757}" srcId="{4040C978-F5A2-4A96-9C57-D0EA004F2F4F}" destId="{E7C15B10-5016-4040-B5B5-9A2B71A25437}" srcOrd="2" destOrd="0" parTransId="{7E5449F4-7EBE-46B2-8EA3-F12FDF63A1A7}" sibTransId="{80C012C8-2D1A-4068-9952-814E0D09CBC3}"/>
    <dgm:cxn modelId="{0C5DFEEB-3380-4C80-AB77-EFE6BA8E77DF}" srcId="{D8A07C58-3B1D-48F6-B95A-5CD1B53E3798}" destId="{3923F5E4-D046-4023-A0E4-064B84EC1F03}" srcOrd="2" destOrd="0" parTransId="{AB7D37BC-0BBD-44F9-A8BC-6623C2A34C69}" sibTransId="{CE9EC5D1-B4FB-4882-B14A-BB5D3244652F}"/>
    <dgm:cxn modelId="{DD54FAEC-9DF3-4631-8E29-27C7496E61AD}" srcId="{4040C978-F5A2-4A96-9C57-D0EA004F2F4F}" destId="{DCC19716-3288-457E-86AB-2B311C6CF5C6}" srcOrd="4" destOrd="0" parTransId="{F3DBD52D-342F-4457-B6F2-37E4437C8726}" sibTransId="{58705AB5-8487-457F-B4D7-227D8867D401}"/>
    <dgm:cxn modelId="{6E0DADEF-EFB7-459C-AC66-840D2CF2A143}" type="presOf" srcId="{CD910942-2425-4E32-AB5D-9D96F1730B5C}" destId="{E7EE8146-2D92-4C98-9696-0006D3FAF1BA}" srcOrd="0" destOrd="0" presId="urn:microsoft.com/office/officeart/2005/8/layout/hList1"/>
    <dgm:cxn modelId="{32F8A291-2C21-451E-8F0A-3191EB7EA03C}" type="presParOf" srcId="{0FC314C6-5088-469C-A293-FBA1EF6CA45E}" destId="{209C1E59-32F2-4295-9ADE-0FB2821A8AD1}" srcOrd="0" destOrd="0" presId="urn:microsoft.com/office/officeart/2005/8/layout/hList1"/>
    <dgm:cxn modelId="{FC4A3152-2D3B-4680-93C1-5A214CDEA378}" type="presParOf" srcId="{209C1E59-32F2-4295-9ADE-0FB2821A8AD1}" destId="{D9A7AFC5-B764-4182-BBF0-A8D0CA8924C2}" srcOrd="0" destOrd="0" presId="urn:microsoft.com/office/officeart/2005/8/layout/hList1"/>
    <dgm:cxn modelId="{53C3AB47-D778-4E49-8808-C901C575846F}" type="presParOf" srcId="{209C1E59-32F2-4295-9ADE-0FB2821A8AD1}" destId="{822FA164-736E-48C6-8758-9D0F40616FB4}" srcOrd="1" destOrd="0" presId="urn:microsoft.com/office/officeart/2005/8/layout/hList1"/>
    <dgm:cxn modelId="{8EDB604B-A06F-4F26-B46F-271C8A28FDDA}" type="presParOf" srcId="{0FC314C6-5088-469C-A293-FBA1EF6CA45E}" destId="{D3735E6A-BA52-49A4-A2C4-452573C39B09}" srcOrd="1" destOrd="0" presId="urn:microsoft.com/office/officeart/2005/8/layout/hList1"/>
    <dgm:cxn modelId="{8D80A2CC-35FC-48EF-A1B6-B7BE26F2B412}" type="presParOf" srcId="{0FC314C6-5088-469C-A293-FBA1EF6CA45E}" destId="{7D60E942-E46C-4DA7-A12F-89B1657D45D9}" srcOrd="2" destOrd="0" presId="urn:microsoft.com/office/officeart/2005/8/layout/hList1"/>
    <dgm:cxn modelId="{003B017C-FA0E-47AD-BDB9-3488E99961DB}" type="presParOf" srcId="{7D60E942-E46C-4DA7-A12F-89B1657D45D9}" destId="{B5EFA4B2-E8ED-40F2-926D-16A0D4A17B17}" srcOrd="0" destOrd="0" presId="urn:microsoft.com/office/officeart/2005/8/layout/hList1"/>
    <dgm:cxn modelId="{952E04EE-5D7E-4A3C-967E-862C4097B791}" type="presParOf" srcId="{7D60E942-E46C-4DA7-A12F-89B1657D45D9}" destId="{E06DC3C4-3CB9-4979-85AA-0840431F0097}" srcOrd="1" destOrd="0" presId="urn:microsoft.com/office/officeart/2005/8/layout/hList1"/>
    <dgm:cxn modelId="{8361B04B-D7C8-4607-A8DE-CD0BF5CF6953}" type="presParOf" srcId="{0FC314C6-5088-469C-A293-FBA1EF6CA45E}" destId="{0DF18A4E-AB99-41FB-A6E2-364FB9C026D7}" srcOrd="3" destOrd="0" presId="urn:microsoft.com/office/officeart/2005/8/layout/hList1"/>
    <dgm:cxn modelId="{F8D000BC-806F-4555-BCC9-DFEDDDD1350E}" type="presParOf" srcId="{0FC314C6-5088-469C-A293-FBA1EF6CA45E}" destId="{ADFB3A42-3350-4528-8FAB-4F03BBD483EB}" srcOrd="4" destOrd="0" presId="urn:microsoft.com/office/officeart/2005/8/layout/hList1"/>
    <dgm:cxn modelId="{9512AA50-0BF9-4760-9717-4782D01E4466}" type="presParOf" srcId="{ADFB3A42-3350-4528-8FAB-4F03BBD483EB}" destId="{C836851D-C58D-4EF8-A73D-06425A24C8E3}" srcOrd="0" destOrd="0" presId="urn:microsoft.com/office/officeart/2005/8/layout/hList1"/>
    <dgm:cxn modelId="{5DABFBCF-EAF1-4DD4-9D6E-9368B981438E}" type="presParOf" srcId="{ADFB3A42-3350-4528-8FAB-4F03BBD483EB}" destId="{9D6A38C1-CFEC-4EEE-AA70-CE3161743CF3}" srcOrd="1" destOrd="0" presId="urn:microsoft.com/office/officeart/2005/8/layout/hList1"/>
    <dgm:cxn modelId="{9A59B247-36D8-465D-8A04-FDF9BF7B65BC}" type="presParOf" srcId="{0FC314C6-5088-469C-A293-FBA1EF6CA45E}" destId="{A404720F-B498-426E-A270-31FBC36BF1D1}" srcOrd="5" destOrd="0" presId="urn:microsoft.com/office/officeart/2005/8/layout/hList1"/>
    <dgm:cxn modelId="{A5D1A893-5CD9-4623-8190-8689231929EE}" type="presParOf" srcId="{0FC314C6-5088-469C-A293-FBA1EF6CA45E}" destId="{8EE7D4E2-FDE3-4439-98CB-72DD5009FFEC}" srcOrd="6" destOrd="0" presId="urn:microsoft.com/office/officeart/2005/8/layout/hList1"/>
    <dgm:cxn modelId="{AAD919EC-E153-4B3D-B084-276643E8954A}" type="presParOf" srcId="{8EE7D4E2-FDE3-4439-98CB-72DD5009FFEC}" destId="{E7EE8146-2D92-4C98-9696-0006D3FAF1BA}" srcOrd="0" destOrd="0" presId="urn:microsoft.com/office/officeart/2005/8/layout/hList1"/>
    <dgm:cxn modelId="{F8DB5EDA-2F6A-4828-A6F6-A0F8EC291C9F}" type="presParOf" srcId="{8EE7D4E2-FDE3-4439-98CB-72DD5009FFEC}" destId="{1C039800-5436-4EFC-B312-360BF8D149EE}" srcOrd="1" destOrd="0" presId="urn:microsoft.com/office/officeart/2005/8/layout/hList1"/>
    <dgm:cxn modelId="{9A9F3B20-BAFE-4AF8-BD2C-D0DA43F1D755}" type="presParOf" srcId="{0FC314C6-5088-469C-A293-FBA1EF6CA45E}" destId="{B0462D44-02CB-4883-B24A-5F8A4AFF6005}" srcOrd="7" destOrd="0" presId="urn:microsoft.com/office/officeart/2005/8/layout/hList1"/>
    <dgm:cxn modelId="{83A619F8-9B39-470D-83BC-4562ED33BF61}" type="presParOf" srcId="{0FC314C6-5088-469C-A293-FBA1EF6CA45E}" destId="{BD098CC0-01D8-43C8-96AF-86B8D9D0E395}" srcOrd="8" destOrd="0" presId="urn:microsoft.com/office/officeart/2005/8/layout/hList1"/>
    <dgm:cxn modelId="{81A44FB9-0CF9-4743-813A-1D5BC3DE8EF5}" type="presParOf" srcId="{BD098CC0-01D8-43C8-96AF-86B8D9D0E395}" destId="{F39D90F0-DFAF-44DA-B65B-72412888A849}" srcOrd="0" destOrd="0" presId="urn:microsoft.com/office/officeart/2005/8/layout/hList1"/>
    <dgm:cxn modelId="{F6BEB77C-D909-45B6-BF34-FC997FF60238}" type="presParOf" srcId="{BD098CC0-01D8-43C8-96AF-86B8D9D0E395}" destId="{B0FBA59E-AFEF-451E-8B92-3B132985B45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820AD8A-3257-4725-9F2F-15AAB0CE822E}"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IN"/>
        </a:p>
      </dgm:t>
    </dgm:pt>
    <dgm:pt modelId="{ED1393ED-93F0-457A-8DF3-3D267C24633C}">
      <dgm:prSet phldrT="[Text]"/>
      <dgm:spPr/>
      <dgm:t>
        <a:bodyPr/>
        <a:lstStyle/>
        <a:p>
          <a:r>
            <a:rPr lang="en-IN" b="1" dirty="0"/>
            <a:t>Root Node</a:t>
          </a:r>
        </a:p>
      </dgm:t>
    </dgm:pt>
    <dgm:pt modelId="{FD9344BF-0DF9-4D23-850C-BC228CFEC048}" type="parTrans" cxnId="{2CE8792A-0B70-4423-9BFB-8AE49E1649DF}">
      <dgm:prSet/>
      <dgm:spPr/>
      <dgm:t>
        <a:bodyPr/>
        <a:lstStyle/>
        <a:p>
          <a:endParaRPr lang="en-IN"/>
        </a:p>
      </dgm:t>
    </dgm:pt>
    <dgm:pt modelId="{ACD4BBAC-BFCB-4AF5-9DBB-0DB6E7316817}" type="sibTrans" cxnId="{2CE8792A-0B70-4423-9BFB-8AE49E1649DF}">
      <dgm:prSet/>
      <dgm:spPr/>
      <dgm:t>
        <a:bodyPr/>
        <a:lstStyle/>
        <a:p>
          <a:endParaRPr lang="en-IN"/>
        </a:p>
      </dgm:t>
    </dgm:pt>
    <dgm:pt modelId="{83970431-720D-4A5F-9FEB-3170EDF46619}">
      <dgm:prSet phldrT="[Text]"/>
      <dgm:spPr/>
      <dgm:t>
        <a:bodyPr/>
        <a:lstStyle/>
        <a:p>
          <a:r>
            <a:rPr lang="en-IN" dirty="0"/>
            <a:t>The one feature which contribute more for the output</a:t>
          </a:r>
        </a:p>
      </dgm:t>
    </dgm:pt>
    <dgm:pt modelId="{B2B62EA6-0869-471D-9E97-3070BC9A621B}" type="parTrans" cxnId="{4CD52158-003A-46CB-A20B-01BFA87471CE}">
      <dgm:prSet/>
      <dgm:spPr/>
      <dgm:t>
        <a:bodyPr/>
        <a:lstStyle/>
        <a:p>
          <a:endParaRPr lang="en-IN"/>
        </a:p>
      </dgm:t>
    </dgm:pt>
    <dgm:pt modelId="{8AC6897C-1C5B-43AE-8952-82FE316B95B7}" type="sibTrans" cxnId="{4CD52158-003A-46CB-A20B-01BFA87471CE}">
      <dgm:prSet/>
      <dgm:spPr/>
      <dgm:t>
        <a:bodyPr/>
        <a:lstStyle/>
        <a:p>
          <a:endParaRPr lang="en-IN"/>
        </a:p>
      </dgm:t>
    </dgm:pt>
    <dgm:pt modelId="{ABED5BF7-FFA0-4ADE-97CD-23A07E4F0096}">
      <dgm:prSet phldrT="[Text]"/>
      <dgm:spPr/>
      <dgm:t>
        <a:bodyPr/>
        <a:lstStyle/>
        <a:p>
          <a:r>
            <a:rPr lang="en-IN" b="1" dirty="0"/>
            <a:t>Edges</a:t>
          </a:r>
        </a:p>
      </dgm:t>
    </dgm:pt>
    <dgm:pt modelId="{22754893-B5FE-4EEB-A6E9-8EB89800D876}" type="parTrans" cxnId="{2371CA3E-1FA9-435D-8D49-C057FE55CC07}">
      <dgm:prSet/>
      <dgm:spPr/>
      <dgm:t>
        <a:bodyPr/>
        <a:lstStyle/>
        <a:p>
          <a:endParaRPr lang="en-IN"/>
        </a:p>
      </dgm:t>
    </dgm:pt>
    <dgm:pt modelId="{6703C400-6DD4-4891-B790-9DDC09E1289D}" type="sibTrans" cxnId="{2371CA3E-1FA9-435D-8D49-C057FE55CC07}">
      <dgm:prSet/>
      <dgm:spPr/>
      <dgm:t>
        <a:bodyPr/>
        <a:lstStyle/>
        <a:p>
          <a:endParaRPr lang="en-IN"/>
        </a:p>
      </dgm:t>
    </dgm:pt>
    <dgm:pt modelId="{47AFDE92-EC6E-47E1-832F-8D37D336A978}">
      <dgm:prSet phldrT="[Text]"/>
      <dgm:spPr/>
      <dgm:t>
        <a:bodyPr/>
        <a:lstStyle/>
        <a:p>
          <a:r>
            <a:rPr lang="en-IN" dirty="0"/>
            <a:t>The division under the root node where the decisions are impure </a:t>
          </a:r>
        </a:p>
      </dgm:t>
    </dgm:pt>
    <dgm:pt modelId="{7CC6FC21-8A76-4B90-AD72-A2CACDBDE8D2}" type="parTrans" cxnId="{EED770C9-E619-449E-8812-D6A5C0F845DE}">
      <dgm:prSet/>
      <dgm:spPr/>
      <dgm:t>
        <a:bodyPr/>
        <a:lstStyle/>
        <a:p>
          <a:endParaRPr lang="en-IN"/>
        </a:p>
      </dgm:t>
    </dgm:pt>
    <dgm:pt modelId="{AC668E40-58A3-451C-AD8C-198075499A75}" type="sibTrans" cxnId="{EED770C9-E619-449E-8812-D6A5C0F845DE}">
      <dgm:prSet/>
      <dgm:spPr/>
      <dgm:t>
        <a:bodyPr/>
        <a:lstStyle/>
        <a:p>
          <a:endParaRPr lang="en-IN"/>
        </a:p>
      </dgm:t>
    </dgm:pt>
    <dgm:pt modelId="{C1BE48D5-3BF6-4EFC-85BE-32570F363DC2}">
      <dgm:prSet phldrT="[Text]"/>
      <dgm:spPr/>
      <dgm:t>
        <a:bodyPr/>
        <a:lstStyle/>
        <a:p>
          <a:r>
            <a:rPr lang="en-IN" b="1" dirty="0"/>
            <a:t>Leaf Node</a:t>
          </a:r>
        </a:p>
      </dgm:t>
    </dgm:pt>
    <dgm:pt modelId="{D3021614-CBAA-4395-9A6E-ABC40E3FC827}" type="parTrans" cxnId="{9FEA0380-35A4-47AE-B9F5-3891AD21D557}">
      <dgm:prSet/>
      <dgm:spPr/>
      <dgm:t>
        <a:bodyPr/>
        <a:lstStyle/>
        <a:p>
          <a:endParaRPr lang="en-IN"/>
        </a:p>
      </dgm:t>
    </dgm:pt>
    <dgm:pt modelId="{45CB409F-441C-4EB4-9708-08D36213DDB9}" type="sibTrans" cxnId="{9FEA0380-35A4-47AE-B9F5-3891AD21D557}">
      <dgm:prSet/>
      <dgm:spPr/>
      <dgm:t>
        <a:bodyPr/>
        <a:lstStyle/>
        <a:p>
          <a:endParaRPr lang="en-IN"/>
        </a:p>
      </dgm:t>
    </dgm:pt>
    <dgm:pt modelId="{3EA4E3C1-530B-4A44-8CC5-725810B7CE22}">
      <dgm:prSet phldrT="[Text]"/>
      <dgm:spPr/>
      <dgm:t>
        <a:bodyPr/>
        <a:lstStyle/>
        <a:p>
          <a:r>
            <a:rPr lang="en-IN" dirty="0"/>
            <a:t>The pure or finalized decision</a:t>
          </a:r>
        </a:p>
      </dgm:t>
    </dgm:pt>
    <dgm:pt modelId="{A19D882B-28E4-44D3-BA46-57F35B2E0891}" type="parTrans" cxnId="{EF514A6E-7FA7-4CEE-819D-079B3E5BCE91}">
      <dgm:prSet/>
      <dgm:spPr/>
      <dgm:t>
        <a:bodyPr/>
        <a:lstStyle/>
        <a:p>
          <a:endParaRPr lang="en-IN"/>
        </a:p>
      </dgm:t>
    </dgm:pt>
    <dgm:pt modelId="{3B85FA93-1BFC-4BF8-8522-9FBAEC3171AA}" type="sibTrans" cxnId="{EF514A6E-7FA7-4CEE-819D-079B3E5BCE91}">
      <dgm:prSet/>
      <dgm:spPr/>
      <dgm:t>
        <a:bodyPr/>
        <a:lstStyle/>
        <a:p>
          <a:endParaRPr lang="en-IN"/>
        </a:p>
      </dgm:t>
    </dgm:pt>
    <dgm:pt modelId="{3C787D7F-6455-4D7A-AD46-0BE595009AE4}" type="pres">
      <dgm:prSet presAssocID="{6820AD8A-3257-4725-9F2F-15AAB0CE822E}" presName="Name0" presStyleCnt="0">
        <dgm:presLayoutVars>
          <dgm:dir/>
          <dgm:resizeHandles val="exact"/>
        </dgm:presLayoutVars>
      </dgm:prSet>
      <dgm:spPr/>
    </dgm:pt>
    <dgm:pt modelId="{0437B6F9-C8FF-438E-B4C3-156BE85718BC}" type="pres">
      <dgm:prSet presAssocID="{ED1393ED-93F0-457A-8DF3-3D267C24633C}" presName="node" presStyleLbl="node1" presStyleIdx="0" presStyleCnt="3">
        <dgm:presLayoutVars>
          <dgm:bulletEnabled val="1"/>
        </dgm:presLayoutVars>
      </dgm:prSet>
      <dgm:spPr/>
    </dgm:pt>
    <dgm:pt modelId="{61616701-911B-434F-8A92-15975E3A3B01}" type="pres">
      <dgm:prSet presAssocID="{ACD4BBAC-BFCB-4AF5-9DBB-0DB6E7316817}" presName="sibTrans" presStyleCnt="0"/>
      <dgm:spPr/>
    </dgm:pt>
    <dgm:pt modelId="{5CDFDC63-0D19-4718-B5C2-4FF880B3E1FA}" type="pres">
      <dgm:prSet presAssocID="{ABED5BF7-FFA0-4ADE-97CD-23A07E4F0096}" presName="node" presStyleLbl="node1" presStyleIdx="1" presStyleCnt="3" custLinFactNeighborX="1" custLinFactNeighborY="-3906">
        <dgm:presLayoutVars>
          <dgm:bulletEnabled val="1"/>
        </dgm:presLayoutVars>
      </dgm:prSet>
      <dgm:spPr/>
    </dgm:pt>
    <dgm:pt modelId="{F899E658-0984-4B37-B997-3B22D74DFC81}" type="pres">
      <dgm:prSet presAssocID="{6703C400-6DD4-4891-B790-9DDC09E1289D}" presName="sibTrans" presStyleCnt="0"/>
      <dgm:spPr/>
    </dgm:pt>
    <dgm:pt modelId="{8D532932-D3EE-4C3E-BD57-62F9BFDE84F4}" type="pres">
      <dgm:prSet presAssocID="{C1BE48D5-3BF6-4EFC-85BE-32570F363DC2}" presName="node" presStyleLbl="node1" presStyleIdx="2" presStyleCnt="3">
        <dgm:presLayoutVars>
          <dgm:bulletEnabled val="1"/>
        </dgm:presLayoutVars>
      </dgm:prSet>
      <dgm:spPr/>
    </dgm:pt>
  </dgm:ptLst>
  <dgm:cxnLst>
    <dgm:cxn modelId="{2CE8792A-0B70-4423-9BFB-8AE49E1649DF}" srcId="{6820AD8A-3257-4725-9F2F-15AAB0CE822E}" destId="{ED1393ED-93F0-457A-8DF3-3D267C24633C}" srcOrd="0" destOrd="0" parTransId="{FD9344BF-0DF9-4D23-850C-BC228CFEC048}" sibTransId="{ACD4BBAC-BFCB-4AF5-9DBB-0DB6E7316817}"/>
    <dgm:cxn modelId="{2371CA3E-1FA9-435D-8D49-C057FE55CC07}" srcId="{6820AD8A-3257-4725-9F2F-15AAB0CE822E}" destId="{ABED5BF7-FFA0-4ADE-97CD-23A07E4F0096}" srcOrd="1" destOrd="0" parTransId="{22754893-B5FE-4EEB-A6E9-8EB89800D876}" sibTransId="{6703C400-6DD4-4891-B790-9DDC09E1289D}"/>
    <dgm:cxn modelId="{EF514A6E-7FA7-4CEE-819D-079B3E5BCE91}" srcId="{C1BE48D5-3BF6-4EFC-85BE-32570F363DC2}" destId="{3EA4E3C1-530B-4A44-8CC5-725810B7CE22}" srcOrd="0" destOrd="0" parTransId="{A19D882B-28E4-44D3-BA46-57F35B2E0891}" sibTransId="{3B85FA93-1BFC-4BF8-8522-9FBAEC3171AA}"/>
    <dgm:cxn modelId="{37FC4F75-6DF1-4C50-854E-9E14EBF46169}" type="presOf" srcId="{47AFDE92-EC6E-47E1-832F-8D37D336A978}" destId="{5CDFDC63-0D19-4718-B5C2-4FF880B3E1FA}" srcOrd="0" destOrd="1" presId="urn:microsoft.com/office/officeart/2005/8/layout/hList6"/>
    <dgm:cxn modelId="{4CD52158-003A-46CB-A20B-01BFA87471CE}" srcId="{ED1393ED-93F0-457A-8DF3-3D267C24633C}" destId="{83970431-720D-4A5F-9FEB-3170EDF46619}" srcOrd="0" destOrd="0" parTransId="{B2B62EA6-0869-471D-9E97-3070BC9A621B}" sibTransId="{8AC6897C-1C5B-43AE-8952-82FE316B95B7}"/>
    <dgm:cxn modelId="{9FEA0380-35A4-47AE-B9F5-3891AD21D557}" srcId="{6820AD8A-3257-4725-9F2F-15AAB0CE822E}" destId="{C1BE48D5-3BF6-4EFC-85BE-32570F363DC2}" srcOrd="2" destOrd="0" parTransId="{D3021614-CBAA-4395-9A6E-ABC40E3FC827}" sibTransId="{45CB409F-441C-4EB4-9708-08D36213DDB9}"/>
    <dgm:cxn modelId="{C4B27C84-F3E9-47F3-AEB9-19713A9A7B71}" type="presOf" srcId="{83970431-720D-4A5F-9FEB-3170EDF46619}" destId="{0437B6F9-C8FF-438E-B4C3-156BE85718BC}" srcOrd="0" destOrd="1" presId="urn:microsoft.com/office/officeart/2005/8/layout/hList6"/>
    <dgm:cxn modelId="{1462648D-A0FA-4871-8A4B-305CBD639AB9}" type="presOf" srcId="{3EA4E3C1-530B-4A44-8CC5-725810B7CE22}" destId="{8D532932-D3EE-4C3E-BD57-62F9BFDE84F4}" srcOrd="0" destOrd="1" presId="urn:microsoft.com/office/officeart/2005/8/layout/hList6"/>
    <dgm:cxn modelId="{0B064D90-8899-4CFB-AB5C-DAE0CDCD3F3C}" type="presOf" srcId="{ABED5BF7-FFA0-4ADE-97CD-23A07E4F0096}" destId="{5CDFDC63-0D19-4718-B5C2-4FF880B3E1FA}" srcOrd="0" destOrd="0" presId="urn:microsoft.com/office/officeart/2005/8/layout/hList6"/>
    <dgm:cxn modelId="{3F84DFC3-88C4-4DC8-B98D-423E46EEDED4}" type="presOf" srcId="{C1BE48D5-3BF6-4EFC-85BE-32570F363DC2}" destId="{8D532932-D3EE-4C3E-BD57-62F9BFDE84F4}" srcOrd="0" destOrd="0" presId="urn:microsoft.com/office/officeart/2005/8/layout/hList6"/>
    <dgm:cxn modelId="{EED770C9-E619-449E-8812-D6A5C0F845DE}" srcId="{ABED5BF7-FFA0-4ADE-97CD-23A07E4F0096}" destId="{47AFDE92-EC6E-47E1-832F-8D37D336A978}" srcOrd="0" destOrd="0" parTransId="{7CC6FC21-8A76-4B90-AD72-A2CACDBDE8D2}" sibTransId="{AC668E40-58A3-451C-AD8C-198075499A75}"/>
    <dgm:cxn modelId="{EBBAC5DE-4426-4383-8C7A-7C9EA4E6056F}" type="presOf" srcId="{6820AD8A-3257-4725-9F2F-15AAB0CE822E}" destId="{3C787D7F-6455-4D7A-AD46-0BE595009AE4}" srcOrd="0" destOrd="0" presId="urn:microsoft.com/office/officeart/2005/8/layout/hList6"/>
    <dgm:cxn modelId="{87E965E3-334C-417C-B771-850F94FD18BC}" type="presOf" srcId="{ED1393ED-93F0-457A-8DF3-3D267C24633C}" destId="{0437B6F9-C8FF-438E-B4C3-156BE85718BC}" srcOrd="0" destOrd="0" presId="urn:microsoft.com/office/officeart/2005/8/layout/hList6"/>
    <dgm:cxn modelId="{52733A69-8353-4523-BEB1-45B3A6829456}" type="presParOf" srcId="{3C787D7F-6455-4D7A-AD46-0BE595009AE4}" destId="{0437B6F9-C8FF-438E-B4C3-156BE85718BC}" srcOrd="0" destOrd="0" presId="urn:microsoft.com/office/officeart/2005/8/layout/hList6"/>
    <dgm:cxn modelId="{DCF124CE-A047-46CA-A614-998F21CA786B}" type="presParOf" srcId="{3C787D7F-6455-4D7A-AD46-0BE595009AE4}" destId="{61616701-911B-434F-8A92-15975E3A3B01}" srcOrd="1" destOrd="0" presId="urn:microsoft.com/office/officeart/2005/8/layout/hList6"/>
    <dgm:cxn modelId="{4F8FF6C2-99F2-4027-8328-8A8284DDF221}" type="presParOf" srcId="{3C787D7F-6455-4D7A-AD46-0BE595009AE4}" destId="{5CDFDC63-0D19-4718-B5C2-4FF880B3E1FA}" srcOrd="2" destOrd="0" presId="urn:microsoft.com/office/officeart/2005/8/layout/hList6"/>
    <dgm:cxn modelId="{19573CCE-3CBD-4F87-8EE4-F1FD18D6D0FA}" type="presParOf" srcId="{3C787D7F-6455-4D7A-AD46-0BE595009AE4}" destId="{F899E658-0984-4B37-B997-3B22D74DFC81}" srcOrd="3" destOrd="0" presId="urn:microsoft.com/office/officeart/2005/8/layout/hList6"/>
    <dgm:cxn modelId="{3BAF65B0-4AED-4FB7-9ED1-3E72AA15A95F}" type="presParOf" srcId="{3C787D7F-6455-4D7A-AD46-0BE595009AE4}" destId="{8D532932-D3EE-4C3E-BD57-62F9BFDE84F4}"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0482E96-3EE2-40A4-BAB8-A79AFFCB9178}" type="doc">
      <dgm:prSet loTypeId="urn:microsoft.com/office/officeart/2005/8/layout/hList3" loCatId="list" qsTypeId="urn:microsoft.com/office/officeart/2005/8/quickstyle/simple1" qsCatId="simple" csTypeId="urn:microsoft.com/office/officeart/2005/8/colors/accent1_1" csCatId="accent1" phldr="1"/>
      <dgm:spPr/>
      <dgm:t>
        <a:bodyPr/>
        <a:lstStyle/>
        <a:p>
          <a:endParaRPr lang="en-IN"/>
        </a:p>
      </dgm:t>
    </dgm:pt>
    <dgm:pt modelId="{1BB32467-B0ED-47F2-A01F-523BB9A41A0B}">
      <dgm:prSet phldrT="[Text]"/>
      <dgm:spPr/>
      <dgm:t>
        <a:bodyPr/>
        <a:lstStyle/>
        <a:p>
          <a:r>
            <a:rPr lang="en-IN" dirty="0">
              <a:latin typeface="Times New Roman" panose="02020603050405020304" pitchFamily="18" charset="0"/>
              <a:cs typeface="Times New Roman" panose="02020603050405020304" pitchFamily="18" charset="0"/>
            </a:rPr>
            <a:t>Ensemble technique</a:t>
          </a:r>
        </a:p>
      </dgm:t>
    </dgm:pt>
    <dgm:pt modelId="{0FCCD8F0-E8F2-4FFB-B912-562C3515BF7F}" type="parTrans" cxnId="{1DD2812D-CCF3-4810-8317-5B9AAFB88F4D}">
      <dgm:prSet/>
      <dgm:spPr/>
      <dgm:t>
        <a:bodyPr/>
        <a:lstStyle/>
        <a:p>
          <a:endParaRPr lang="en-IN"/>
        </a:p>
      </dgm:t>
    </dgm:pt>
    <dgm:pt modelId="{A509655B-DE8E-4301-BFF8-7172DA0EBF52}" type="sibTrans" cxnId="{1DD2812D-CCF3-4810-8317-5B9AAFB88F4D}">
      <dgm:prSet/>
      <dgm:spPr/>
      <dgm:t>
        <a:bodyPr/>
        <a:lstStyle/>
        <a:p>
          <a:endParaRPr lang="en-IN"/>
        </a:p>
      </dgm:t>
    </dgm:pt>
    <dgm:pt modelId="{A82ED1A9-DFE2-4743-A6AF-D5CCEDBE5A11}">
      <dgm:prSet phldrT="[Text]" custT="1"/>
      <dgm:spPr/>
      <dgm:t>
        <a:bodyPr/>
        <a:lstStyle/>
        <a:p>
          <a:pPr>
            <a:buNone/>
          </a:pPr>
          <a:r>
            <a:rPr lang="en-IN" sz="2500" u="sng" dirty="0">
              <a:latin typeface="Times New Roman" panose="02020603050405020304" pitchFamily="18" charset="0"/>
              <a:cs typeface="Times New Roman" panose="02020603050405020304" pitchFamily="18" charset="0"/>
            </a:rPr>
            <a:t>Bagging</a:t>
          </a:r>
        </a:p>
        <a:p>
          <a:pPr>
            <a:buFont typeface="+mj-lt"/>
            <a:buAutoNum type="arabicPeriod"/>
          </a:pPr>
          <a:r>
            <a:rPr lang="en-IN" sz="1400" dirty="0">
              <a:latin typeface="Times New Roman" panose="02020603050405020304" pitchFamily="18" charset="0"/>
              <a:cs typeface="Times New Roman" panose="02020603050405020304" pitchFamily="18" charset="0"/>
              <a:sym typeface="Wingdings" panose="05000000000000000000" pitchFamily="2" charset="2"/>
            </a:rPr>
            <a:t> </a:t>
          </a:r>
          <a:r>
            <a:rPr lang="en-IN" sz="1600" dirty="0">
              <a:latin typeface="Times New Roman" panose="02020603050405020304" pitchFamily="18" charset="0"/>
              <a:cs typeface="Times New Roman" panose="02020603050405020304" pitchFamily="18" charset="0"/>
            </a:rPr>
            <a:t>Random forest</a:t>
          </a:r>
        </a:p>
        <a:p>
          <a:pPr>
            <a:buNone/>
          </a:pPr>
          <a:endParaRPr lang="en-IN" sz="2000" dirty="0">
            <a:latin typeface="Times New Roman" panose="02020603050405020304" pitchFamily="18" charset="0"/>
            <a:cs typeface="Times New Roman" panose="02020603050405020304" pitchFamily="18" charset="0"/>
          </a:endParaRPr>
        </a:p>
        <a:p>
          <a:pPr>
            <a:buNone/>
          </a:pPr>
          <a:r>
            <a:rPr lang="en-IN" sz="2000" dirty="0">
              <a:latin typeface="Times New Roman" panose="02020603050405020304" pitchFamily="18" charset="0"/>
              <a:cs typeface="Times New Roman" panose="02020603050405020304" pitchFamily="18" charset="0"/>
            </a:rPr>
            <a:t>Increases stability</a:t>
          </a:r>
        </a:p>
      </dgm:t>
    </dgm:pt>
    <dgm:pt modelId="{FB36FD60-2634-4DCA-A383-161CB3AA40E4}" type="parTrans" cxnId="{4C4F19D9-73DF-4BA4-9BC3-5ADA55244804}">
      <dgm:prSet/>
      <dgm:spPr/>
      <dgm:t>
        <a:bodyPr/>
        <a:lstStyle/>
        <a:p>
          <a:endParaRPr lang="en-IN"/>
        </a:p>
      </dgm:t>
    </dgm:pt>
    <dgm:pt modelId="{21DF1939-6D12-465B-848B-2235D3143402}" type="sibTrans" cxnId="{4C4F19D9-73DF-4BA4-9BC3-5ADA55244804}">
      <dgm:prSet/>
      <dgm:spPr/>
      <dgm:t>
        <a:bodyPr/>
        <a:lstStyle/>
        <a:p>
          <a:endParaRPr lang="en-IN"/>
        </a:p>
      </dgm:t>
    </dgm:pt>
    <dgm:pt modelId="{E1C41953-429B-44EF-A86B-EA7EFF3B283A}">
      <dgm:prSet phldrT="[Text]" custT="1"/>
      <dgm:spPr/>
      <dgm:t>
        <a:bodyPr/>
        <a:lstStyle/>
        <a:p>
          <a:r>
            <a:rPr lang="en-IN" sz="2500" u="sng" dirty="0">
              <a:latin typeface="Times New Roman" panose="02020603050405020304" pitchFamily="18" charset="0"/>
              <a:cs typeface="Times New Roman" panose="02020603050405020304" pitchFamily="18" charset="0"/>
            </a:rPr>
            <a:t>Boosting</a:t>
          </a:r>
        </a:p>
        <a:p>
          <a:r>
            <a:rPr lang="en-IN" sz="1400" dirty="0">
              <a:latin typeface="Times New Roman" panose="02020603050405020304" pitchFamily="18" charset="0"/>
              <a:cs typeface="Times New Roman" panose="02020603050405020304" pitchFamily="18" charset="0"/>
              <a:sym typeface="Wingdings" panose="05000000000000000000" pitchFamily="2" charset="2"/>
            </a:rPr>
            <a:t> </a:t>
          </a:r>
          <a:r>
            <a:rPr lang="en-IN" sz="1800" dirty="0">
              <a:latin typeface="Times New Roman" panose="02020603050405020304" pitchFamily="18" charset="0"/>
              <a:cs typeface="Times New Roman" panose="02020603050405020304" pitchFamily="18" charset="0"/>
            </a:rPr>
            <a:t>Ada boosting</a:t>
          </a:r>
        </a:p>
        <a:p>
          <a:r>
            <a:rPr lang="en-IN" sz="1400" dirty="0">
              <a:latin typeface="Times New Roman" panose="02020603050405020304" pitchFamily="18" charset="0"/>
              <a:cs typeface="Times New Roman" panose="02020603050405020304" pitchFamily="18" charset="0"/>
              <a:sym typeface="Wingdings" panose="05000000000000000000" pitchFamily="2" charset="2"/>
            </a:rPr>
            <a:t> </a:t>
          </a:r>
          <a:r>
            <a:rPr lang="en-IN" sz="1400" dirty="0">
              <a:latin typeface="Times New Roman" panose="02020603050405020304" pitchFamily="18" charset="0"/>
              <a:cs typeface="Times New Roman" panose="02020603050405020304" pitchFamily="18" charset="0"/>
            </a:rPr>
            <a:t>Gradient boosting</a:t>
          </a:r>
        </a:p>
        <a:p>
          <a:r>
            <a:rPr lang="en-IN" sz="1400" dirty="0">
              <a:latin typeface="Times New Roman" panose="02020603050405020304" pitchFamily="18" charset="0"/>
              <a:cs typeface="Times New Roman" panose="02020603050405020304" pitchFamily="18" charset="0"/>
              <a:sym typeface="Wingdings" panose="05000000000000000000" pitchFamily="2" charset="2"/>
            </a:rPr>
            <a:t> </a:t>
          </a:r>
          <a:r>
            <a:rPr lang="en-IN" sz="1400" dirty="0">
              <a:latin typeface="Times New Roman" panose="02020603050405020304" pitchFamily="18" charset="0"/>
              <a:cs typeface="Times New Roman" panose="02020603050405020304" pitchFamily="18" charset="0"/>
            </a:rPr>
            <a:t>Extreme Gradient boosting</a:t>
          </a:r>
        </a:p>
        <a:p>
          <a:r>
            <a:rPr lang="en-IN" sz="1400" dirty="0">
              <a:latin typeface="Times New Roman" panose="02020603050405020304" pitchFamily="18" charset="0"/>
              <a:cs typeface="Times New Roman" panose="02020603050405020304" pitchFamily="18" charset="0"/>
              <a:sym typeface="Wingdings" panose="05000000000000000000" pitchFamily="2" charset="2"/>
            </a:rPr>
            <a:t> </a:t>
          </a:r>
          <a:r>
            <a:rPr lang="en-IN" sz="1400" dirty="0">
              <a:latin typeface="Times New Roman" panose="02020603050405020304" pitchFamily="18" charset="0"/>
              <a:cs typeface="Times New Roman" panose="02020603050405020304" pitchFamily="18" charset="0"/>
            </a:rPr>
            <a:t>Light gradient boosting</a:t>
          </a:r>
        </a:p>
        <a:p>
          <a:r>
            <a:rPr lang="en-IN" sz="1400" dirty="0">
              <a:latin typeface="Times New Roman" panose="02020603050405020304" pitchFamily="18" charset="0"/>
              <a:cs typeface="Times New Roman" panose="02020603050405020304" pitchFamily="18" charset="0"/>
              <a:sym typeface="Wingdings" panose="05000000000000000000" pitchFamily="2" charset="2"/>
            </a:rPr>
            <a:t> </a:t>
          </a:r>
          <a:r>
            <a:rPr lang="en-IN" sz="1400" dirty="0">
              <a:latin typeface="Times New Roman" panose="02020603050405020304" pitchFamily="18" charset="0"/>
              <a:cs typeface="Times New Roman" panose="02020603050405020304" pitchFamily="18" charset="0"/>
            </a:rPr>
            <a:t>Cart gradient boosting</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Increases accuracy</a:t>
          </a:r>
        </a:p>
        <a:p>
          <a:endParaRPr lang="en-IN" sz="2500" dirty="0"/>
        </a:p>
      </dgm:t>
    </dgm:pt>
    <dgm:pt modelId="{FC495994-18C2-4EB5-A390-14E6AFA17B45}" type="parTrans" cxnId="{51B03BD2-C482-4E85-ADC2-7D679624E7F2}">
      <dgm:prSet/>
      <dgm:spPr/>
      <dgm:t>
        <a:bodyPr/>
        <a:lstStyle/>
        <a:p>
          <a:endParaRPr lang="en-IN"/>
        </a:p>
      </dgm:t>
    </dgm:pt>
    <dgm:pt modelId="{6C0253E9-9899-47A6-AC30-6DE4A396CB1D}" type="sibTrans" cxnId="{51B03BD2-C482-4E85-ADC2-7D679624E7F2}">
      <dgm:prSet/>
      <dgm:spPr/>
      <dgm:t>
        <a:bodyPr/>
        <a:lstStyle/>
        <a:p>
          <a:endParaRPr lang="en-IN"/>
        </a:p>
      </dgm:t>
    </dgm:pt>
    <dgm:pt modelId="{31A6AD83-3D4F-4C76-8CCC-6E2010A86AA1}">
      <dgm:prSet phldrT="[Text]" custT="1"/>
      <dgm:spPr/>
      <dgm:t>
        <a:bodyPr/>
        <a:lstStyle/>
        <a:p>
          <a:r>
            <a:rPr lang="en-IN" sz="2400" u="sng" dirty="0">
              <a:latin typeface="Times New Roman" panose="02020603050405020304" pitchFamily="18" charset="0"/>
              <a:cs typeface="Times New Roman" panose="02020603050405020304" pitchFamily="18" charset="0"/>
            </a:rPr>
            <a:t>Stacking</a:t>
          </a:r>
          <a:endParaRPr lang="en-IN" sz="3100" u="sng"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Combination of different algorithm</a:t>
          </a:r>
        </a:p>
      </dgm:t>
    </dgm:pt>
    <dgm:pt modelId="{0CD3A94C-28A0-4E6C-9BDD-631E269C4B17}" type="parTrans" cxnId="{727B3E98-3918-4638-9C18-CC8AC0E32F62}">
      <dgm:prSet/>
      <dgm:spPr/>
      <dgm:t>
        <a:bodyPr/>
        <a:lstStyle/>
        <a:p>
          <a:endParaRPr lang="en-IN"/>
        </a:p>
      </dgm:t>
    </dgm:pt>
    <dgm:pt modelId="{175AAF6B-32E7-4B85-BDA3-1864A1377E57}" type="sibTrans" cxnId="{727B3E98-3918-4638-9C18-CC8AC0E32F62}">
      <dgm:prSet/>
      <dgm:spPr/>
      <dgm:t>
        <a:bodyPr/>
        <a:lstStyle/>
        <a:p>
          <a:endParaRPr lang="en-IN"/>
        </a:p>
      </dgm:t>
    </dgm:pt>
    <dgm:pt modelId="{DFF0D536-C8C7-4792-8458-332F56761776}" type="pres">
      <dgm:prSet presAssocID="{80482E96-3EE2-40A4-BAB8-A79AFFCB9178}" presName="composite" presStyleCnt="0">
        <dgm:presLayoutVars>
          <dgm:chMax val="1"/>
          <dgm:dir/>
          <dgm:resizeHandles val="exact"/>
        </dgm:presLayoutVars>
      </dgm:prSet>
      <dgm:spPr/>
    </dgm:pt>
    <dgm:pt modelId="{03BD85BF-5C93-47B7-8D89-CEEEBA194B71}" type="pres">
      <dgm:prSet presAssocID="{1BB32467-B0ED-47F2-A01F-523BB9A41A0B}" presName="roof" presStyleLbl="dkBgShp" presStyleIdx="0" presStyleCnt="2" custLinFactNeighborY="-3979"/>
      <dgm:spPr/>
    </dgm:pt>
    <dgm:pt modelId="{7F2F358E-126C-472F-AA55-558E9F38D6B9}" type="pres">
      <dgm:prSet presAssocID="{1BB32467-B0ED-47F2-A01F-523BB9A41A0B}" presName="pillars" presStyleCnt="0"/>
      <dgm:spPr/>
    </dgm:pt>
    <dgm:pt modelId="{600E3136-E86D-4837-923D-47A9C8B523AC}" type="pres">
      <dgm:prSet presAssocID="{1BB32467-B0ED-47F2-A01F-523BB9A41A0B}" presName="pillar1" presStyleLbl="node1" presStyleIdx="0" presStyleCnt="3">
        <dgm:presLayoutVars>
          <dgm:bulletEnabled val="1"/>
        </dgm:presLayoutVars>
      </dgm:prSet>
      <dgm:spPr/>
    </dgm:pt>
    <dgm:pt modelId="{94AFC19F-5A35-400E-A579-76A75F80B144}" type="pres">
      <dgm:prSet presAssocID="{E1C41953-429B-44EF-A86B-EA7EFF3B283A}" presName="pillarX" presStyleLbl="node1" presStyleIdx="1" presStyleCnt="3">
        <dgm:presLayoutVars>
          <dgm:bulletEnabled val="1"/>
        </dgm:presLayoutVars>
      </dgm:prSet>
      <dgm:spPr/>
    </dgm:pt>
    <dgm:pt modelId="{6CF6EB6D-601D-43B7-8483-CCE385242BF6}" type="pres">
      <dgm:prSet presAssocID="{31A6AD83-3D4F-4C76-8CCC-6E2010A86AA1}" presName="pillarX" presStyleLbl="node1" presStyleIdx="2" presStyleCnt="3">
        <dgm:presLayoutVars>
          <dgm:bulletEnabled val="1"/>
        </dgm:presLayoutVars>
      </dgm:prSet>
      <dgm:spPr/>
    </dgm:pt>
    <dgm:pt modelId="{F5023EF4-9FEF-45AB-96BB-5957C49F302D}" type="pres">
      <dgm:prSet presAssocID="{1BB32467-B0ED-47F2-A01F-523BB9A41A0B}" presName="base" presStyleLbl="dkBgShp" presStyleIdx="1" presStyleCnt="2"/>
      <dgm:spPr/>
    </dgm:pt>
  </dgm:ptLst>
  <dgm:cxnLst>
    <dgm:cxn modelId="{01273B2D-61C6-4A8E-8ABF-48CEB9F44F3F}" type="presOf" srcId="{E1C41953-429B-44EF-A86B-EA7EFF3B283A}" destId="{94AFC19F-5A35-400E-A579-76A75F80B144}" srcOrd="0" destOrd="0" presId="urn:microsoft.com/office/officeart/2005/8/layout/hList3"/>
    <dgm:cxn modelId="{1DD2812D-CCF3-4810-8317-5B9AAFB88F4D}" srcId="{80482E96-3EE2-40A4-BAB8-A79AFFCB9178}" destId="{1BB32467-B0ED-47F2-A01F-523BB9A41A0B}" srcOrd="0" destOrd="0" parTransId="{0FCCD8F0-E8F2-4FFB-B912-562C3515BF7F}" sibTransId="{A509655B-DE8E-4301-BFF8-7172DA0EBF52}"/>
    <dgm:cxn modelId="{992A3B2F-0FDA-488D-B2AC-0D3A99C43268}" type="presOf" srcId="{A82ED1A9-DFE2-4743-A6AF-D5CCEDBE5A11}" destId="{600E3136-E86D-4837-923D-47A9C8B523AC}" srcOrd="0" destOrd="0" presId="urn:microsoft.com/office/officeart/2005/8/layout/hList3"/>
    <dgm:cxn modelId="{A05B7A5F-BF04-4036-8243-5D99E41CB71C}" type="presOf" srcId="{1BB32467-B0ED-47F2-A01F-523BB9A41A0B}" destId="{03BD85BF-5C93-47B7-8D89-CEEEBA194B71}" srcOrd="0" destOrd="0" presId="urn:microsoft.com/office/officeart/2005/8/layout/hList3"/>
    <dgm:cxn modelId="{25BFA56E-684D-4A0D-81C0-39827ECCD76B}" type="presOf" srcId="{31A6AD83-3D4F-4C76-8CCC-6E2010A86AA1}" destId="{6CF6EB6D-601D-43B7-8483-CCE385242BF6}" srcOrd="0" destOrd="0" presId="urn:microsoft.com/office/officeart/2005/8/layout/hList3"/>
    <dgm:cxn modelId="{727B3E98-3918-4638-9C18-CC8AC0E32F62}" srcId="{1BB32467-B0ED-47F2-A01F-523BB9A41A0B}" destId="{31A6AD83-3D4F-4C76-8CCC-6E2010A86AA1}" srcOrd="2" destOrd="0" parTransId="{0CD3A94C-28A0-4E6C-9BDD-631E269C4B17}" sibTransId="{175AAF6B-32E7-4B85-BDA3-1864A1377E57}"/>
    <dgm:cxn modelId="{47147E9C-1141-4114-9DAD-788C1B61E924}" type="presOf" srcId="{80482E96-3EE2-40A4-BAB8-A79AFFCB9178}" destId="{DFF0D536-C8C7-4792-8458-332F56761776}" srcOrd="0" destOrd="0" presId="urn:microsoft.com/office/officeart/2005/8/layout/hList3"/>
    <dgm:cxn modelId="{51B03BD2-C482-4E85-ADC2-7D679624E7F2}" srcId="{1BB32467-B0ED-47F2-A01F-523BB9A41A0B}" destId="{E1C41953-429B-44EF-A86B-EA7EFF3B283A}" srcOrd="1" destOrd="0" parTransId="{FC495994-18C2-4EB5-A390-14E6AFA17B45}" sibTransId="{6C0253E9-9899-47A6-AC30-6DE4A396CB1D}"/>
    <dgm:cxn modelId="{4C4F19D9-73DF-4BA4-9BC3-5ADA55244804}" srcId="{1BB32467-B0ED-47F2-A01F-523BB9A41A0B}" destId="{A82ED1A9-DFE2-4743-A6AF-D5CCEDBE5A11}" srcOrd="0" destOrd="0" parTransId="{FB36FD60-2634-4DCA-A383-161CB3AA40E4}" sibTransId="{21DF1939-6D12-465B-848B-2235D3143402}"/>
    <dgm:cxn modelId="{94BD2CC3-93C9-4A7D-ABF5-A4757C5F1BAD}" type="presParOf" srcId="{DFF0D536-C8C7-4792-8458-332F56761776}" destId="{03BD85BF-5C93-47B7-8D89-CEEEBA194B71}" srcOrd="0" destOrd="0" presId="urn:microsoft.com/office/officeart/2005/8/layout/hList3"/>
    <dgm:cxn modelId="{BFCAB6BA-204C-46DA-A07C-C0F65F63A680}" type="presParOf" srcId="{DFF0D536-C8C7-4792-8458-332F56761776}" destId="{7F2F358E-126C-472F-AA55-558E9F38D6B9}" srcOrd="1" destOrd="0" presId="urn:microsoft.com/office/officeart/2005/8/layout/hList3"/>
    <dgm:cxn modelId="{4398AEB1-8710-4D09-BA55-0A661C32B9D7}" type="presParOf" srcId="{7F2F358E-126C-472F-AA55-558E9F38D6B9}" destId="{600E3136-E86D-4837-923D-47A9C8B523AC}" srcOrd="0" destOrd="0" presId="urn:microsoft.com/office/officeart/2005/8/layout/hList3"/>
    <dgm:cxn modelId="{D425A366-B4D0-41BB-BBEE-3A9AF713AB53}" type="presParOf" srcId="{7F2F358E-126C-472F-AA55-558E9F38D6B9}" destId="{94AFC19F-5A35-400E-A579-76A75F80B144}" srcOrd="1" destOrd="0" presId="urn:microsoft.com/office/officeart/2005/8/layout/hList3"/>
    <dgm:cxn modelId="{0E8F4D16-D77E-4F3E-B88D-0F354F7C7284}" type="presParOf" srcId="{7F2F358E-126C-472F-AA55-558E9F38D6B9}" destId="{6CF6EB6D-601D-43B7-8483-CCE385242BF6}" srcOrd="2" destOrd="0" presId="urn:microsoft.com/office/officeart/2005/8/layout/hList3"/>
    <dgm:cxn modelId="{B5289468-9A48-4B2E-95D5-A9287C39A7DD}" type="presParOf" srcId="{DFF0D536-C8C7-4792-8458-332F56761776}" destId="{F5023EF4-9FEF-45AB-96BB-5957C49F302D}"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18A8CD-14E4-45A8-9A75-71F2923FF701}">
      <dsp:nvSpPr>
        <dsp:cNvPr id="0" name=""/>
        <dsp:cNvSpPr/>
      </dsp:nvSpPr>
      <dsp:spPr>
        <a:xfrm>
          <a:off x="0" y="387775"/>
          <a:ext cx="5733774" cy="83475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5005" tIns="416560" rIns="445005" bIns="142240" numCol="1" spcCol="1270" anchor="t" anchorCtr="0">
          <a:noAutofit/>
        </a:bodyPr>
        <a:lstStyle/>
        <a:p>
          <a:pPr marL="228600" lvl="1" indent="-228600" algn="l" defTabSz="889000">
            <a:lnSpc>
              <a:spcPct val="90000"/>
            </a:lnSpc>
            <a:spcBef>
              <a:spcPct val="0"/>
            </a:spcBef>
            <a:spcAft>
              <a:spcPct val="15000"/>
            </a:spcAft>
            <a:buChar char="•"/>
          </a:pPr>
          <a:r>
            <a:rPr lang="en-IN" sz="2000" kern="1200" dirty="0"/>
            <a:t>Outputs are specific</a:t>
          </a:r>
        </a:p>
      </dsp:txBody>
      <dsp:txXfrm>
        <a:off x="0" y="387775"/>
        <a:ext cx="5733774" cy="834750"/>
      </dsp:txXfrm>
    </dsp:sp>
    <dsp:sp modelId="{37A988F9-6015-40C5-88FF-E0CF3BDD64C2}">
      <dsp:nvSpPr>
        <dsp:cNvPr id="0" name=""/>
        <dsp:cNvSpPr/>
      </dsp:nvSpPr>
      <dsp:spPr>
        <a:xfrm>
          <a:off x="286688" y="92575"/>
          <a:ext cx="4013641" cy="59040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1706" tIns="0" rIns="151706" bIns="0" numCol="1" spcCol="1270" anchor="ctr" anchorCtr="0">
          <a:noAutofit/>
        </a:bodyPr>
        <a:lstStyle/>
        <a:p>
          <a:pPr marL="0" lvl="0" indent="0" algn="l" defTabSz="889000">
            <a:lnSpc>
              <a:spcPct val="90000"/>
            </a:lnSpc>
            <a:spcBef>
              <a:spcPct val="0"/>
            </a:spcBef>
            <a:spcAft>
              <a:spcPct val="35000"/>
            </a:spcAft>
            <a:buNone/>
          </a:pPr>
          <a:r>
            <a:rPr lang="en-IN" sz="2000" kern="1200" dirty="0"/>
            <a:t>Supervised learning</a:t>
          </a:r>
        </a:p>
      </dsp:txBody>
      <dsp:txXfrm>
        <a:off x="315509" y="121396"/>
        <a:ext cx="3955999" cy="532758"/>
      </dsp:txXfrm>
    </dsp:sp>
    <dsp:sp modelId="{0D975141-A3AC-41E6-AAB2-5944B450EAA4}">
      <dsp:nvSpPr>
        <dsp:cNvPr id="0" name=""/>
        <dsp:cNvSpPr/>
      </dsp:nvSpPr>
      <dsp:spPr>
        <a:xfrm>
          <a:off x="0" y="1625725"/>
          <a:ext cx="5733774" cy="83475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5005" tIns="416560" rIns="445005" bIns="142240" numCol="1" spcCol="1270" anchor="t" anchorCtr="0">
          <a:noAutofit/>
        </a:bodyPr>
        <a:lstStyle/>
        <a:p>
          <a:pPr marL="228600" lvl="1" indent="-228600" algn="l" defTabSz="889000">
            <a:lnSpc>
              <a:spcPct val="90000"/>
            </a:lnSpc>
            <a:spcBef>
              <a:spcPct val="0"/>
            </a:spcBef>
            <a:spcAft>
              <a:spcPct val="15000"/>
            </a:spcAft>
            <a:buChar char="•"/>
          </a:pPr>
          <a:r>
            <a:rPr lang="en-IN" sz="2000" kern="1200" dirty="0"/>
            <a:t>Outputs are not specific</a:t>
          </a:r>
        </a:p>
      </dsp:txBody>
      <dsp:txXfrm>
        <a:off x="0" y="1625725"/>
        <a:ext cx="5733774" cy="834750"/>
      </dsp:txXfrm>
    </dsp:sp>
    <dsp:sp modelId="{62656576-003F-44FB-83A8-4CC0865CD40B}">
      <dsp:nvSpPr>
        <dsp:cNvPr id="0" name=""/>
        <dsp:cNvSpPr/>
      </dsp:nvSpPr>
      <dsp:spPr>
        <a:xfrm>
          <a:off x="286688" y="1330525"/>
          <a:ext cx="4013641" cy="59040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1706" tIns="0" rIns="151706" bIns="0" numCol="1" spcCol="1270" anchor="ctr" anchorCtr="0">
          <a:noAutofit/>
        </a:bodyPr>
        <a:lstStyle/>
        <a:p>
          <a:pPr marL="0" lvl="0" indent="0" algn="l" defTabSz="889000">
            <a:lnSpc>
              <a:spcPct val="90000"/>
            </a:lnSpc>
            <a:spcBef>
              <a:spcPct val="0"/>
            </a:spcBef>
            <a:spcAft>
              <a:spcPct val="35000"/>
            </a:spcAft>
            <a:buNone/>
          </a:pPr>
          <a:r>
            <a:rPr lang="en-IN" sz="2000" kern="1200" dirty="0"/>
            <a:t>Unsupervised learning</a:t>
          </a:r>
        </a:p>
      </dsp:txBody>
      <dsp:txXfrm>
        <a:off x="315509" y="1359346"/>
        <a:ext cx="3955999" cy="532758"/>
      </dsp:txXfrm>
    </dsp:sp>
    <dsp:sp modelId="{1FEB7884-E7B7-4CDC-A6B3-15CBBA90D9FC}">
      <dsp:nvSpPr>
        <dsp:cNvPr id="0" name=""/>
        <dsp:cNvSpPr/>
      </dsp:nvSpPr>
      <dsp:spPr>
        <a:xfrm>
          <a:off x="0" y="2863675"/>
          <a:ext cx="5733774" cy="110250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5005" tIns="416560" rIns="445005" bIns="142240" numCol="1" spcCol="1270" anchor="t" anchorCtr="0">
          <a:noAutofit/>
        </a:bodyPr>
        <a:lstStyle/>
        <a:p>
          <a:pPr marL="228600" lvl="1" indent="-228600" algn="l" defTabSz="889000">
            <a:lnSpc>
              <a:spcPct val="90000"/>
            </a:lnSpc>
            <a:spcBef>
              <a:spcPct val="0"/>
            </a:spcBef>
            <a:spcAft>
              <a:spcPct val="15000"/>
            </a:spcAft>
            <a:buChar char="•"/>
          </a:pPr>
          <a:r>
            <a:rPr lang="en-IN" sz="2000" kern="1200" dirty="0"/>
            <a:t>Learning from the environment by doing mistakes</a:t>
          </a:r>
        </a:p>
      </dsp:txBody>
      <dsp:txXfrm>
        <a:off x="0" y="2863675"/>
        <a:ext cx="5733774" cy="1102500"/>
      </dsp:txXfrm>
    </dsp:sp>
    <dsp:sp modelId="{44B9A1A1-6554-4817-9552-B91213B6D7E6}">
      <dsp:nvSpPr>
        <dsp:cNvPr id="0" name=""/>
        <dsp:cNvSpPr/>
      </dsp:nvSpPr>
      <dsp:spPr>
        <a:xfrm>
          <a:off x="286688" y="2568475"/>
          <a:ext cx="4013641" cy="59040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1706" tIns="0" rIns="151706" bIns="0" numCol="1" spcCol="1270" anchor="ctr" anchorCtr="0">
          <a:noAutofit/>
        </a:bodyPr>
        <a:lstStyle/>
        <a:p>
          <a:pPr marL="0" lvl="0" indent="0" algn="l" defTabSz="889000">
            <a:lnSpc>
              <a:spcPct val="90000"/>
            </a:lnSpc>
            <a:spcBef>
              <a:spcPct val="0"/>
            </a:spcBef>
            <a:spcAft>
              <a:spcPct val="35000"/>
            </a:spcAft>
            <a:buNone/>
          </a:pPr>
          <a:r>
            <a:rPr lang="en-IN" sz="2000" kern="1200" dirty="0"/>
            <a:t>Reinforcement learning</a:t>
          </a:r>
        </a:p>
      </dsp:txBody>
      <dsp:txXfrm>
        <a:off x="315509" y="2597296"/>
        <a:ext cx="3955999" cy="53275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88DDA0-EF64-4E67-9DED-727B5A6DBB8A}">
      <dsp:nvSpPr>
        <dsp:cNvPr id="0" name=""/>
        <dsp:cNvSpPr/>
      </dsp:nvSpPr>
      <dsp:spPr>
        <a:xfrm>
          <a:off x="42642" y="103741"/>
          <a:ext cx="1401554" cy="1436568"/>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a:latin typeface="Arial Rounded MT Bold" panose="020F0704030504030204" pitchFamily="34" charset="0"/>
            </a:rPr>
            <a:t>Regression</a:t>
          </a:r>
          <a:endParaRPr lang="en-IN" sz="1300" kern="1200" dirty="0">
            <a:latin typeface="Arial Rounded MT Bold" panose="020F0704030504030204" pitchFamily="34" charset="0"/>
          </a:endParaRPr>
        </a:p>
      </dsp:txBody>
      <dsp:txXfrm>
        <a:off x="247895" y="314122"/>
        <a:ext cx="991048" cy="1015806"/>
      </dsp:txXfrm>
    </dsp:sp>
    <dsp:sp modelId="{F2F4DA54-82BC-4AAA-97D0-532FF7FE3A66}">
      <dsp:nvSpPr>
        <dsp:cNvPr id="0" name=""/>
        <dsp:cNvSpPr/>
      </dsp:nvSpPr>
      <dsp:spPr>
        <a:xfrm rot="10800000">
          <a:off x="564518" y="1629760"/>
          <a:ext cx="357802" cy="189635"/>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5396C94-CBBA-42C0-B2CB-031FCDF471F1}">
      <dsp:nvSpPr>
        <dsp:cNvPr id="0" name=""/>
        <dsp:cNvSpPr/>
      </dsp:nvSpPr>
      <dsp:spPr>
        <a:xfrm>
          <a:off x="124568" y="1898112"/>
          <a:ext cx="1237703" cy="1130206"/>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err="1">
              <a:latin typeface="Arial Rounded MT Bold" panose="020F0704030504030204" pitchFamily="34" charset="0"/>
            </a:rPr>
            <a:t>Avg</a:t>
          </a:r>
          <a:r>
            <a:rPr lang="en-IN" sz="1300" kern="1200" dirty="0">
              <a:latin typeface="Arial Rounded MT Bold" panose="020F0704030504030204" pitchFamily="34" charset="0"/>
            </a:rPr>
            <a:t> model </a:t>
          </a:r>
        </a:p>
      </dsp:txBody>
      <dsp:txXfrm>
        <a:off x="305825" y="2063627"/>
        <a:ext cx="875189" cy="799176"/>
      </dsp:txXfrm>
    </dsp:sp>
    <dsp:sp modelId="{F57377FF-5B7E-4E3B-BB9C-7BBE69CEC6F2}">
      <dsp:nvSpPr>
        <dsp:cNvPr id="0" name=""/>
        <dsp:cNvSpPr/>
      </dsp:nvSpPr>
      <dsp:spPr>
        <a:xfrm rot="10800000">
          <a:off x="564518" y="3117770"/>
          <a:ext cx="357802" cy="189635"/>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CD9FC48-0093-4E23-84A5-CBDC94310EB1}">
      <dsp:nvSpPr>
        <dsp:cNvPr id="0" name=""/>
        <dsp:cNvSpPr/>
      </dsp:nvSpPr>
      <dsp:spPr>
        <a:xfrm>
          <a:off x="976" y="3386122"/>
          <a:ext cx="1484888" cy="1433318"/>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sym typeface="Wingdings" panose="05000000000000000000" pitchFamily="2" charset="2"/>
            </a:rPr>
            <a:t> </a:t>
          </a:r>
          <a:r>
            <a:rPr lang="en-IN" sz="1200" kern="1200" dirty="0">
              <a:latin typeface="Arial Rounded MT Bold" panose="020F0704030504030204" pitchFamily="34" charset="0"/>
              <a:sym typeface="Wingdings" panose="05000000000000000000" pitchFamily="2" charset="2"/>
            </a:rPr>
            <a:t>C</a:t>
          </a:r>
          <a:r>
            <a:rPr lang="en-IN" sz="1400" kern="1200" dirty="0">
              <a:latin typeface="Arial Rounded MT Bold" panose="020F0704030504030204" pitchFamily="34" charset="0"/>
              <a:sym typeface="Wingdings" panose="05000000000000000000" pitchFamily="2" charset="2"/>
            </a:rPr>
            <a:t>alculate </a:t>
          </a:r>
          <a:r>
            <a:rPr lang="en-IN" sz="1200" kern="1200" dirty="0">
              <a:latin typeface="Arial Rounded MT Bold" panose="020F0704030504030204" pitchFamily="34" charset="0"/>
              <a:sym typeface="Wingdings" panose="05000000000000000000" pitchFamily="2" charset="2"/>
            </a:rPr>
            <a:t>residuals</a:t>
          </a:r>
          <a:endParaRPr lang="en-IN" sz="1400" kern="1200" dirty="0">
            <a:latin typeface="Arial Rounded MT Bold" panose="020F0704030504030204" pitchFamily="34" charset="0"/>
            <a:sym typeface="Wingdings" panose="05000000000000000000" pitchFamily="2" charset="2"/>
          </a:endParaRPr>
        </a:p>
        <a:p>
          <a:pPr marL="0" lvl="0" indent="0" algn="ctr" defTabSz="533400">
            <a:lnSpc>
              <a:spcPct val="90000"/>
            </a:lnSpc>
            <a:spcBef>
              <a:spcPct val="0"/>
            </a:spcBef>
            <a:spcAft>
              <a:spcPct val="35000"/>
            </a:spcAft>
            <a:buNone/>
          </a:pPr>
          <a:r>
            <a:rPr lang="en-IN" sz="1400" kern="1200" dirty="0">
              <a:latin typeface="Arial Rounded MT Bold" panose="020F0704030504030204" pitchFamily="34" charset="0"/>
              <a:sym typeface="Wingdings" panose="05000000000000000000" pitchFamily="2" charset="2"/>
            </a:rPr>
            <a:t>(R1</a:t>
          </a:r>
          <a:r>
            <a:rPr lang="en-IN" sz="1400" kern="1200" dirty="0">
              <a:sym typeface="Wingdings" panose="05000000000000000000" pitchFamily="2" charset="2"/>
            </a:rPr>
            <a:t>) </a:t>
          </a:r>
          <a:endParaRPr lang="en-IN" sz="1200" kern="1200" dirty="0"/>
        </a:p>
      </dsp:txBody>
      <dsp:txXfrm>
        <a:off x="218433" y="3596027"/>
        <a:ext cx="1049974" cy="1013508"/>
      </dsp:txXfrm>
    </dsp:sp>
    <dsp:sp modelId="{CAB69F32-3AA8-42E8-AF07-5A241CDAFFCB}">
      <dsp:nvSpPr>
        <dsp:cNvPr id="0" name=""/>
        <dsp:cNvSpPr/>
      </dsp:nvSpPr>
      <dsp:spPr>
        <a:xfrm rot="5545170">
          <a:off x="1567941" y="4050361"/>
          <a:ext cx="357802" cy="189635"/>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9F60AB2-AFA8-4BE7-B4F9-544DF2B3AAEE}">
      <dsp:nvSpPr>
        <dsp:cNvPr id="0" name=""/>
        <dsp:cNvSpPr/>
      </dsp:nvSpPr>
      <dsp:spPr>
        <a:xfrm>
          <a:off x="1997011" y="3552116"/>
          <a:ext cx="1421358" cy="126732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Arial Rounded MT Bold" panose="020F0704030504030204" pitchFamily="34" charset="0"/>
            </a:rPr>
            <a:t>Construction of DT</a:t>
          </a:r>
        </a:p>
      </dsp:txBody>
      <dsp:txXfrm>
        <a:off x="2205164" y="3737711"/>
        <a:ext cx="1005052" cy="896133"/>
      </dsp:txXfrm>
    </dsp:sp>
    <dsp:sp modelId="{966D7BC0-74EE-4C38-B223-224F9F67A0C1}">
      <dsp:nvSpPr>
        <dsp:cNvPr id="0" name=""/>
        <dsp:cNvSpPr/>
      </dsp:nvSpPr>
      <dsp:spPr>
        <a:xfrm>
          <a:off x="2528789" y="3273030"/>
          <a:ext cx="357802" cy="189635"/>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74FC0C-0613-469D-B7EE-8FD0B2C9C0B9}">
      <dsp:nvSpPr>
        <dsp:cNvPr id="0" name=""/>
        <dsp:cNvSpPr/>
      </dsp:nvSpPr>
      <dsp:spPr>
        <a:xfrm>
          <a:off x="2022677" y="2058406"/>
          <a:ext cx="1370027" cy="1135906"/>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Arial Rounded MT Bold" panose="020F0704030504030204" pitchFamily="34" charset="0"/>
              <a:sym typeface="Wingdings" panose="05000000000000000000" pitchFamily="2" charset="2"/>
            </a:rPr>
            <a:t>Predicted </a:t>
          </a:r>
          <a:r>
            <a:rPr lang="en-IN" sz="1200" kern="1200" dirty="0">
              <a:latin typeface="Arial Rounded MT Bold" panose="020F0704030504030204" pitchFamily="34" charset="0"/>
              <a:sym typeface="Wingdings" panose="05000000000000000000" pitchFamily="2" charset="2"/>
            </a:rPr>
            <a:t>residual</a:t>
          </a:r>
          <a:r>
            <a:rPr lang="en-IN" sz="1400" kern="1200" dirty="0">
              <a:latin typeface="Arial Rounded MT Bold" panose="020F0704030504030204" pitchFamily="34" charset="0"/>
              <a:sym typeface="Wingdings" panose="05000000000000000000" pitchFamily="2" charset="2"/>
            </a:rPr>
            <a:t> value- RM1</a:t>
          </a:r>
          <a:endParaRPr lang="en-IN" sz="1400" kern="1200" dirty="0">
            <a:latin typeface="Arial Rounded MT Bold" panose="020F0704030504030204" pitchFamily="34" charset="0"/>
          </a:endParaRPr>
        </a:p>
      </dsp:txBody>
      <dsp:txXfrm>
        <a:off x="2223313" y="2224756"/>
        <a:ext cx="968755" cy="803206"/>
      </dsp:txXfrm>
    </dsp:sp>
    <dsp:sp modelId="{6BEDD9EB-95F5-42B0-89E2-5B10E81A7A68}">
      <dsp:nvSpPr>
        <dsp:cNvPr id="0" name=""/>
        <dsp:cNvSpPr/>
      </dsp:nvSpPr>
      <dsp:spPr>
        <a:xfrm>
          <a:off x="2528789" y="1779320"/>
          <a:ext cx="357802" cy="189635"/>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756AD2-99CD-44D0-A4C1-67C84B0B92F4}">
      <dsp:nvSpPr>
        <dsp:cNvPr id="0" name=""/>
        <dsp:cNvSpPr/>
      </dsp:nvSpPr>
      <dsp:spPr>
        <a:xfrm>
          <a:off x="2048888" y="370711"/>
          <a:ext cx="1317604" cy="1329892"/>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latin typeface="Arial Rounded MT Bold" panose="020F0704030504030204" pitchFamily="34" charset="0"/>
              <a:sym typeface="Wingdings" panose="05000000000000000000" pitchFamily="2" charset="2"/>
            </a:rPr>
            <a:t>New predicted target value 2</a:t>
          </a:r>
          <a:endParaRPr lang="en-IN" sz="1300" kern="1200" dirty="0">
            <a:latin typeface="Arial Rounded MT Bold" panose="020F0704030504030204" pitchFamily="34" charset="0"/>
          </a:endParaRPr>
        </a:p>
      </dsp:txBody>
      <dsp:txXfrm>
        <a:off x="2241847" y="565469"/>
        <a:ext cx="931686" cy="940376"/>
      </dsp:txXfrm>
    </dsp:sp>
    <dsp:sp modelId="{C10CB413-053E-41CE-8673-DA1797101375}">
      <dsp:nvSpPr>
        <dsp:cNvPr id="0" name=""/>
        <dsp:cNvSpPr/>
      </dsp:nvSpPr>
      <dsp:spPr>
        <a:xfrm rot="5261480">
          <a:off x="3486045" y="902247"/>
          <a:ext cx="357802" cy="189635"/>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E83C998-41E8-444B-9335-2312D128C2AC}">
      <dsp:nvSpPr>
        <dsp:cNvPr id="0" name=""/>
        <dsp:cNvSpPr/>
      </dsp:nvSpPr>
      <dsp:spPr>
        <a:xfrm>
          <a:off x="3952655" y="370711"/>
          <a:ext cx="1231334" cy="1179867"/>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br>
            <a:rPr lang="en-IN" sz="1300" kern="1200" dirty="0"/>
          </a:br>
          <a:r>
            <a:rPr lang="en-IN" sz="1300" kern="1200" dirty="0">
              <a:latin typeface="Arial Rounded MT Bold" panose="020F0704030504030204" pitchFamily="34" charset="0"/>
              <a:sym typeface="Wingdings" panose="05000000000000000000" pitchFamily="2" charset="2"/>
            </a:rPr>
            <a:t>Residuals  R2</a:t>
          </a:r>
          <a:endParaRPr lang="en-IN" sz="1300" kern="1200" dirty="0">
            <a:latin typeface="Arial Rounded MT Bold" panose="020F0704030504030204" pitchFamily="34" charset="0"/>
          </a:endParaRPr>
        </a:p>
      </dsp:txBody>
      <dsp:txXfrm>
        <a:off x="4132980" y="543499"/>
        <a:ext cx="870684" cy="834291"/>
      </dsp:txXfrm>
    </dsp:sp>
    <dsp:sp modelId="{8E37F804-B19D-4519-8D18-D998C17CD241}">
      <dsp:nvSpPr>
        <dsp:cNvPr id="0" name=""/>
        <dsp:cNvSpPr/>
      </dsp:nvSpPr>
      <dsp:spPr>
        <a:xfrm rot="10800000">
          <a:off x="4389421" y="1640029"/>
          <a:ext cx="357802" cy="189635"/>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BCFB02C-A4D6-4311-AC3E-1641C131FD7F}">
      <dsp:nvSpPr>
        <dsp:cNvPr id="0" name=""/>
        <dsp:cNvSpPr/>
      </dsp:nvSpPr>
      <dsp:spPr>
        <a:xfrm>
          <a:off x="3929516" y="1908381"/>
          <a:ext cx="1277611" cy="124696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latin typeface="Arial Rounded MT Bold" panose="020F0704030504030204" pitchFamily="34" charset="0"/>
            </a:rPr>
            <a:t>Iteration continues</a:t>
          </a:r>
        </a:p>
      </dsp:txBody>
      <dsp:txXfrm>
        <a:off x="4116618" y="2090995"/>
        <a:ext cx="903407" cy="88173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67FC27-1CEC-4A9C-B1FC-C89B20E8520E}">
      <dsp:nvSpPr>
        <dsp:cNvPr id="0" name=""/>
        <dsp:cNvSpPr/>
      </dsp:nvSpPr>
      <dsp:spPr>
        <a:xfrm>
          <a:off x="1042" y="82337"/>
          <a:ext cx="1585004" cy="1562311"/>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a:latin typeface="Arial Rounded MT Bold" panose="020F0704030504030204" pitchFamily="34" charset="0"/>
            </a:rPr>
            <a:t>Classification</a:t>
          </a:r>
          <a:endParaRPr lang="en-IN" sz="1300" kern="1200" dirty="0">
            <a:latin typeface="Arial Rounded MT Bold" panose="020F0704030504030204" pitchFamily="34" charset="0"/>
          </a:endParaRPr>
        </a:p>
      </dsp:txBody>
      <dsp:txXfrm>
        <a:off x="233160" y="311132"/>
        <a:ext cx="1120768" cy="1104721"/>
      </dsp:txXfrm>
    </dsp:sp>
    <dsp:sp modelId="{9C68E0A1-3473-465F-A2BA-47F7899AA993}">
      <dsp:nvSpPr>
        <dsp:cNvPr id="0" name=""/>
        <dsp:cNvSpPr/>
      </dsp:nvSpPr>
      <dsp:spPr>
        <a:xfrm rot="10800000">
          <a:off x="586384" y="1846492"/>
          <a:ext cx="414321" cy="22019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C4D81AE-367A-47F4-BAED-CDA531ACE8FF}">
      <dsp:nvSpPr>
        <dsp:cNvPr id="0" name=""/>
        <dsp:cNvSpPr/>
      </dsp:nvSpPr>
      <dsp:spPr>
        <a:xfrm>
          <a:off x="398755" y="2256069"/>
          <a:ext cx="789578" cy="789578"/>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Arial Rounded MT Bold" panose="020F0704030504030204" pitchFamily="34" charset="0"/>
            </a:rPr>
            <a:t>Log odds </a:t>
          </a:r>
        </a:p>
      </dsp:txBody>
      <dsp:txXfrm>
        <a:off x="514386" y="2371700"/>
        <a:ext cx="558316" cy="558316"/>
      </dsp:txXfrm>
    </dsp:sp>
    <dsp:sp modelId="{F57377FF-5B7E-4E3B-BB9C-7BBE69CEC6F2}">
      <dsp:nvSpPr>
        <dsp:cNvPr id="0" name=""/>
        <dsp:cNvSpPr/>
      </dsp:nvSpPr>
      <dsp:spPr>
        <a:xfrm rot="10800000">
          <a:off x="586384" y="3250296"/>
          <a:ext cx="414321" cy="22019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CD9FC48-0093-4E23-84A5-CBDC94310EB1}">
      <dsp:nvSpPr>
        <dsp:cNvPr id="0" name=""/>
        <dsp:cNvSpPr/>
      </dsp:nvSpPr>
      <dsp:spPr>
        <a:xfrm>
          <a:off x="218802" y="3662678"/>
          <a:ext cx="1149484" cy="1172555"/>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Arial Rounded MT Bold" panose="020F0704030504030204" pitchFamily="34" charset="0"/>
              <a:sym typeface="Wingdings" panose="05000000000000000000" pitchFamily="2" charset="2"/>
            </a:rPr>
            <a:t> Probability calculation</a:t>
          </a:r>
          <a:r>
            <a:rPr lang="en-IN" sz="1400" kern="1200" dirty="0">
              <a:latin typeface="Arial Rounded MT Bold" panose="020F0704030504030204" pitchFamily="34" charset="0"/>
              <a:sym typeface="Wingdings" panose="05000000000000000000" pitchFamily="2" charset="2"/>
            </a:rPr>
            <a:t> </a:t>
          </a:r>
          <a:endParaRPr lang="en-IN" sz="1200" kern="1200" dirty="0">
            <a:latin typeface="Arial Rounded MT Bold" panose="020F0704030504030204" pitchFamily="34" charset="0"/>
          </a:endParaRPr>
        </a:p>
      </dsp:txBody>
      <dsp:txXfrm>
        <a:off x="387140" y="3834395"/>
        <a:ext cx="812808" cy="829121"/>
      </dsp:txXfrm>
    </dsp:sp>
    <dsp:sp modelId="{CAB69F32-3AA8-42E8-AF07-5A241CDAFFCB}">
      <dsp:nvSpPr>
        <dsp:cNvPr id="0" name=""/>
        <dsp:cNvSpPr/>
      </dsp:nvSpPr>
      <dsp:spPr>
        <a:xfrm rot="5338387">
          <a:off x="1577861" y="4121085"/>
          <a:ext cx="414321" cy="22019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9F60AB2-AFA8-4BE7-B4F9-544DF2B3AAEE}">
      <dsp:nvSpPr>
        <dsp:cNvPr id="0" name=""/>
        <dsp:cNvSpPr/>
      </dsp:nvSpPr>
      <dsp:spPr>
        <a:xfrm>
          <a:off x="2189289" y="3584971"/>
          <a:ext cx="1230755" cy="1255871"/>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Arial Rounded MT Bold" panose="020F0704030504030204" pitchFamily="34" charset="0"/>
            </a:rPr>
            <a:t>Calculate Residuals (R1)</a:t>
          </a:r>
        </a:p>
      </dsp:txBody>
      <dsp:txXfrm>
        <a:off x="2369529" y="3768889"/>
        <a:ext cx="870275" cy="888035"/>
      </dsp:txXfrm>
    </dsp:sp>
    <dsp:sp modelId="{966D7BC0-74EE-4C38-B223-224F9F67A0C1}">
      <dsp:nvSpPr>
        <dsp:cNvPr id="0" name=""/>
        <dsp:cNvSpPr/>
      </dsp:nvSpPr>
      <dsp:spPr>
        <a:xfrm>
          <a:off x="2597506" y="3260907"/>
          <a:ext cx="414321" cy="22019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74FC0C-0613-469D-B7EE-8FD0B2C9C0B9}">
      <dsp:nvSpPr>
        <dsp:cNvPr id="0" name=""/>
        <dsp:cNvSpPr/>
      </dsp:nvSpPr>
      <dsp:spPr>
        <a:xfrm>
          <a:off x="2177935" y="1988019"/>
          <a:ext cx="1253463" cy="1181485"/>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Arial Rounded MT Bold" panose="020F0704030504030204" pitchFamily="34" charset="0"/>
            </a:rPr>
            <a:t>Construction of DT</a:t>
          </a:r>
        </a:p>
      </dsp:txBody>
      <dsp:txXfrm>
        <a:off x="2361500" y="2161043"/>
        <a:ext cx="886333" cy="835437"/>
      </dsp:txXfrm>
    </dsp:sp>
    <dsp:sp modelId="{6BEDD9EB-95F5-42B0-89E2-5B10E81A7A68}">
      <dsp:nvSpPr>
        <dsp:cNvPr id="0" name=""/>
        <dsp:cNvSpPr/>
      </dsp:nvSpPr>
      <dsp:spPr>
        <a:xfrm>
          <a:off x="2597506" y="1652244"/>
          <a:ext cx="414321" cy="22019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756AD2-99CD-44D0-A4C1-67C84B0B92F4}">
      <dsp:nvSpPr>
        <dsp:cNvPr id="0" name=""/>
        <dsp:cNvSpPr/>
      </dsp:nvSpPr>
      <dsp:spPr>
        <a:xfrm>
          <a:off x="2237283" y="412200"/>
          <a:ext cx="1134766" cy="1136929"/>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Arial Rounded MT Bold" panose="020F0704030504030204" pitchFamily="34" charset="0"/>
            </a:rPr>
            <a:t>DT pred probability</a:t>
          </a:r>
        </a:p>
      </dsp:txBody>
      <dsp:txXfrm>
        <a:off x="2403466" y="578699"/>
        <a:ext cx="802400" cy="803931"/>
      </dsp:txXfrm>
    </dsp:sp>
    <dsp:sp modelId="{C10CB413-053E-41CE-8673-DA1797101375}">
      <dsp:nvSpPr>
        <dsp:cNvPr id="0" name=""/>
        <dsp:cNvSpPr/>
      </dsp:nvSpPr>
      <dsp:spPr>
        <a:xfrm rot="5400000">
          <a:off x="3518618" y="870566"/>
          <a:ext cx="414321" cy="22019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E83C998-41E8-444B-9335-2312D128C2AC}">
      <dsp:nvSpPr>
        <dsp:cNvPr id="0" name=""/>
        <dsp:cNvSpPr/>
      </dsp:nvSpPr>
      <dsp:spPr>
        <a:xfrm>
          <a:off x="4067045" y="422160"/>
          <a:ext cx="1096258" cy="1117008"/>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br>
            <a:rPr lang="en-IN" sz="1100" kern="1200" dirty="0">
              <a:latin typeface="Arial Rounded MT Bold" panose="020F0704030504030204" pitchFamily="34" charset="0"/>
            </a:rPr>
          </a:br>
          <a:r>
            <a:rPr lang="en-IN" sz="1100" kern="1200" dirty="0">
              <a:latin typeface="Arial Rounded MT Bold" panose="020F0704030504030204" pitchFamily="34" charset="0"/>
              <a:sym typeface="Wingdings" panose="05000000000000000000" pitchFamily="2" charset="2"/>
            </a:rPr>
            <a:t>Residuals  R2</a:t>
          </a:r>
          <a:endParaRPr lang="en-IN" sz="1100" kern="1200" dirty="0">
            <a:latin typeface="Arial Rounded MT Bold" panose="020F0704030504030204" pitchFamily="34" charset="0"/>
          </a:endParaRPr>
        </a:p>
      </dsp:txBody>
      <dsp:txXfrm>
        <a:off x="4227588" y="585742"/>
        <a:ext cx="775172" cy="789844"/>
      </dsp:txXfrm>
    </dsp:sp>
    <dsp:sp modelId="{8E37F804-B19D-4519-8D18-D998C17CD241}">
      <dsp:nvSpPr>
        <dsp:cNvPr id="0" name=""/>
        <dsp:cNvSpPr/>
      </dsp:nvSpPr>
      <dsp:spPr>
        <a:xfrm rot="10800000">
          <a:off x="4408013" y="1659155"/>
          <a:ext cx="414321" cy="22019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BCFB02C-A4D6-4311-AC3E-1641C131FD7F}">
      <dsp:nvSpPr>
        <dsp:cNvPr id="0" name=""/>
        <dsp:cNvSpPr/>
      </dsp:nvSpPr>
      <dsp:spPr>
        <a:xfrm>
          <a:off x="4023286" y="1986874"/>
          <a:ext cx="1183775" cy="1183775"/>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latin typeface="Arial Rounded MT Bold" panose="020F0704030504030204" pitchFamily="34" charset="0"/>
            </a:rPr>
            <a:t>Iteration continues</a:t>
          </a:r>
        </a:p>
      </dsp:txBody>
      <dsp:txXfrm>
        <a:off x="4196646" y="2160234"/>
        <a:ext cx="837055" cy="83705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647FE9-C114-4981-BBFC-F29D76C2CA90}">
      <dsp:nvSpPr>
        <dsp:cNvPr id="0" name=""/>
        <dsp:cNvSpPr/>
      </dsp:nvSpPr>
      <dsp:spPr>
        <a:xfrm>
          <a:off x="0" y="1796"/>
          <a:ext cx="11029950" cy="1185369"/>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1066800">
            <a:lnSpc>
              <a:spcPct val="90000"/>
            </a:lnSpc>
            <a:spcBef>
              <a:spcPct val="0"/>
            </a:spcBef>
            <a:spcAft>
              <a:spcPct val="35000"/>
            </a:spcAft>
            <a:buNone/>
          </a:pPr>
          <a:r>
            <a:rPr lang="en-IN" sz="2400" b="1" kern="1200" dirty="0">
              <a:latin typeface="Times New Roman" panose="02020603050405020304" pitchFamily="18" charset="0"/>
              <a:cs typeface="Times New Roman" panose="02020603050405020304" pitchFamily="18" charset="0"/>
            </a:rPr>
            <a:t>Support vectors</a:t>
          </a:r>
        </a:p>
        <a:p>
          <a:pPr marL="0" lvl="0" indent="0" algn="l" defTabSz="1066800">
            <a:lnSpc>
              <a:spcPct val="90000"/>
            </a:lnSpc>
            <a:spcBef>
              <a:spcPct val="0"/>
            </a:spcBef>
            <a:spcAft>
              <a:spcPct val="35000"/>
            </a:spcAft>
            <a:buNone/>
          </a:pPr>
          <a:r>
            <a:rPr lang="en-IN" sz="2000" b="0" kern="1200" dirty="0">
              <a:latin typeface="Times New Roman" panose="02020603050405020304" pitchFamily="18" charset="0"/>
              <a:cs typeface="Times New Roman" panose="02020603050405020304" pitchFamily="18" charset="0"/>
            </a:rPr>
            <a:t>The points which are passing through the marginal hyperplanes</a:t>
          </a:r>
        </a:p>
      </dsp:txBody>
      <dsp:txXfrm>
        <a:off x="0" y="1796"/>
        <a:ext cx="11029950" cy="1185369"/>
      </dsp:txXfrm>
    </dsp:sp>
    <dsp:sp modelId="{4C6F8B3E-CFBA-469D-A116-222E1B81F5F8}">
      <dsp:nvSpPr>
        <dsp:cNvPr id="0" name=""/>
        <dsp:cNvSpPr/>
      </dsp:nvSpPr>
      <dsp:spPr>
        <a:xfrm>
          <a:off x="0" y="1262509"/>
          <a:ext cx="11029950" cy="1185369"/>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1066800">
            <a:lnSpc>
              <a:spcPct val="90000"/>
            </a:lnSpc>
            <a:spcBef>
              <a:spcPct val="0"/>
            </a:spcBef>
            <a:spcAft>
              <a:spcPct val="35000"/>
            </a:spcAft>
            <a:buNone/>
          </a:pPr>
          <a:r>
            <a:rPr lang="en-IN" sz="2400" b="1" kern="1200" dirty="0">
              <a:latin typeface="Times New Roman" panose="02020603050405020304" pitchFamily="18" charset="0"/>
              <a:cs typeface="Times New Roman" panose="02020603050405020304" pitchFamily="18" charset="0"/>
            </a:rPr>
            <a:t>Hyperplanes</a:t>
          </a:r>
        </a:p>
        <a:p>
          <a:pPr marL="0" lvl="0" indent="0" algn="l"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The plane used to divide two or more clauses</a:t>
          </a:r>
        </a:p>
      </dsp:txBody>
      <dsp:txXfrm>
        <a:off x="0" y="1262509"/>
        <a:ext cx="11029950" cy="1185369"/>
      </dsp:txXfrm>
    </dsp:sp>
    <dsp:sp modelId="{36513420-0CFB-4A7A-90AD-AD6678BA801E}">
      <dsp:nvSpPr>
        <dsp:cNvPr id="0" name=""/>
        <dsp:cNvSpPr/>
      </dsp:nvSpPr>
      <dsp:spPr>
        <a:xfrm>
          <a:off x="0" y="2491072"/>
          <a:ext cx="11029950" cy="1185369"/>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1066800">
            <a:lnSpc>
              <a:spcPct val="90000"/>
            </a:lnSpc>
            <a:spcBef>
              <a:spcPct val="0"/>
            </a:spcBef>
            <a:spcAft>
              <a:spcPct val="35000"/>
            </a:spcAft>
            <a:buNone/>
          </a:pPr>
          <a:r>
            <a:rPr lang="en-IN" sz="2400" b="1" kern="1200" dirty="0">
              <a:latin typeface="Times New Roman" panose="02020603050405020304" pitchFamily="18" charset="0"/>
              <a:cs typeface="Times New Roman" panose="02020603050405020304" pitchFamily="18" charset="0"/>
            </a:rPr>
            <a:t>Marginal distance</a:t>
          </a:r>
        </a:p>
        <a:p>
          <a:pPr marL="0" lvl="0" indent="0" algn="l"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Distance between the 2 parallel lines created w.r.t the most +</a:t>
          </a:r>
          <a:r>
            <a:rPr lang="en-IN" sz="2400" kern="1200" dirty="0" err="1">
              <a:latin typeface="Times New Roman" panose="02020603050405020304" pitchFamily="18" charset="0"/>
              <a:cs typeface="Times New Roman" panose="02020603050405020304" pitchFamily="18" charset="0"/>
            </a:rPr>
            <a:t>ve</a:t>
          </a:r>
          <a:r>
            <a:rPr lang="en-IN" sz="2400" kern="1200" dirty="0">
              <a:latin typeface="Times New Roman" panose="02020603050405020304" pitchFamily="18" charset="0"/>
              <a:cs typeface="Times New Roman" panose="02020603050405020304" pitchFamily="18" charset="0"/>
            </a:rPr>
            <a:t> and –</a:t>
          </a:r>
          <a:r>
            <a:rPr lang="en-IN" sz="2400" kern="1200" dirty="0" err="1">
              <a:latin typeface="Times New Roman" panose="02020603050405020304" pitchFamily="18" charset="0"/>
              <a:cs typeface="Times New Roman" panose="02020603050405020304" pitchFamily="18" charset="0"/>
            </a:rPr>
            <a:t>ve</a:t>
          </a:r>
          <a:r>
            <a:rPr lang="en-IN" sz="2400" kern="1200" dirty="0">
              <a:latin typeface="Times New Roman" panose="02020603050405020304" pitchFamily="18" charset="0"/>
              <a:cs typeface="Times New Roman" panose="02020603050405020304" pitchFamily="18" charset="0"/>
            </a:rPr>
            <a:t> clauses</a:t>
          </a:r>
        </a:p>
      </dsp:txBody>
      <dsp:txXfrm>
        <a:off x="0" y="2491072"/>
        <a:ext cx="11029950" cy="118536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0C2042-1DEF-4558-ACE8-F9B321CEA3BD}">
      <dsp:nvSpPr>
        <dsp:cNvPr id="0" name=""/>
        <dsp:cNvSpPr/>
      </dsp:nvSpPr>
      <dsp:spPr>
        <a:xfrm>
          <a:off x="6848412" y="791188"/>
          <a:ext cx="2095840" cy="2096227"/>
        </a:xfrm>
        <a:prstGeom prst="ellipse">
          <a:avLst/>
        </a:prstGeom>
        <a:solidFill>
          <a:schemeClr val="accent1">
            <a:hueOff val="0"/>
            <a:satOff val="0"/>
            <a:lumOff val="0"/>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FE7BEEC-03AC-4716-8A26-E42A84941282}">
      <dsp:nvSpPr>
        <dsp:cNvPr id="0" name=""/>
        <dsp:cNvSpPr/>
      </dsp:nvSpPr>
      <dsp:spPr>
        <a:xfrm>
          <a:off x="6918000" y="861075"/>
          <a:ext cx="1956663" cy="1956454"/>
        </a:xfrm>
        <a:prstGeom prst="ellipse">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IN" sz="2500" kern="1200"/>
            <a:t>Leave one out cross validation</a:t>
          </a:r>
          <a:endParaRPr lang="en-IN" sz="2500" kern="1200" dirty="0"/>
        </a:p>
      </dsp:txBody>
      <dsp:txXfrm>
        <a:off x="7197718" y="1140621"/>
        <a:ext cx="1397226" cy="1397362"/>
      </dsp:txXfrm>
    </dsp:sp>
    <dsp:sp modelId="{8F630D8C-721D-46C3-AE65-EE8AB3C5232E}">
      <dsp:nvSpPr>
        <dsp:cNvPr id="0" name=""/>
        <dsp:cNvSpPr/>
      </dsp:nvSpPr>
      <dsp:spPr>
        <a:xfrm rot="2700000">
          <a:off x="4684825" y="793723"/>
          <a:ext cx="2090791" cy="2090791"/>
        </a:xfrm>
        <a:prstGeom prst="teardrop">
          <a:avLst>
            <a:gd name="adj" fmla="val 100000"/>
          </a:avLst>
        </a:prstGeom>
        <a:solidFill>
          <a:schemeClr val="accent1">
            <a:hueOff val="0"/>
            <a:satOff val="0"/>
            <a:lumOff val="0"/>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86C6150-B9E8-4E83-8400-B91053C71145}">
      <dsp:nvSpPr>
        <dsp:cNvPr id="0" name=""/>
        <dsp:cNvSpPr/>
      </dsp:nvSpPr>
      <dsp:spPr>
        <a:xfrm>
          <a:off x="4751890" y="861075"/>
          <a:ext cx="1956663" cy="1956454"/>
        </a:xfrm>
        <a:prstGeom prst="ellipse">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IN" sz="2500" kern="1200" dirty="0"/>
            <a:t>K Fold cross validation</a:t>
          </a:r>
        </a:p>
      </dsp:txBody>
      <dsp:txXfrm>
        <a:off x="5031608" y="1140621"/>
        <a:ext cx="1397226" cy="1397362"/>
      </dsp:txXfrm>
    </dsp:sp>
    <dsp:sp modelId="{856EF341-446B-4740-8FD7-19554B0520D0}">
      <dsp:nvSpPr>
        <dsp:cNvPr id="0" name=""/>
        <dsp:cNvSpPr/>
      </dsp:nvSpPr>
      <dsp:spPr>
        <a:xfrm rot="2700000">
          <a:off x="2518714" y="793723"/>
          <a:ext cx="2090791" cy="2090791"/>
        </a:xfrm>
        <a:prstGeom prst="teardrop">
          <a:avLst>
            <a:gd name="adj" fmla="val 100000"/>
          </a:avLst>
        </a:prstGeom>
        <a:solidFill>
          <a:schemeClr val="accent1">
            <a:hueOff val="0"/>
            <a:satOff val="0"/>
            <a:lumOff val="0"/>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3E822F9-15AE-47A5-A1BB-34657C4D92C1}">
      <dsp:nvSpPr>
        <dsp:cNvPr id="0" name=""/>
        <dsp:cNvSpPr/>
      </dsp:nvSpPr>
      <dsp:spPr>
        <a:xfrm>
          <a:off x="2585779" y="861075"/>
          <a:ext cx="1956663" cy="1956454"/>
        </a:xfrm>
        <a:prstGeom prst="ellipse">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IN" sz="2500" kern="1200" dirty="0"/>
            <a:t>Train test split</a:t>
          </a:r>
        </a:p>
      </dsp:txBody>
      <dsp:txXfrm>
        <a:off x="2865497" y="1140621"/>
        <a:ext cx="1397226" cy="139736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F2B32B-2A8F-4594-A45B-56E9F7A2B3A0}">
      <dsp:nvSpPr>
        <dsp:cNvPr id="0" name=""/>
        <dsp:cNvSpPr/>
      </dsp:nvSpPr>
      <dsp:spPr>
        <a:xfrm>
          <a:off x="4741845" y="1504853"/>
          <a:ext cx="1912734" cy="1654592"/>
        </a:xfrm>
        <a:prstGeom prst="hexagon">
          <a:avLst>
            <a:gd name="adj" fmla="val 28570"/>
            <a:gd name="vf" fmla="val 1154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t>Evaluation metrics for regression</a:t>
          </a:r>
        </a:p>
      </dsp:txBody>
      <dsp:txXfrm>
        <a:off x="5058812" y="1779042"/>
        <a:ext cx="1278800" cy="1106214"/>
      </dsp:txXfrm>
    </dsp:sp>
    <dsp:sp modelId="{F3A10145-37F3-4553-85B3-422BA71E6A83}">
      <dsp:nvSpPr>
        <dsp:cNvPr id="0" name=""/>
        <dsp:cNvSpPr/>
      </dsp:nvSpPr>
      <dsp:spPr>
        <a:xfrm>
          <a:off x="5939584" y="713242"/>
          <a:ext cx="721668" cy="621813"/>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7142B6-DF60-45BE-B00B-258EAADC4585}">
      <dsp:nvSpPr>
        <dsp:cNvPr id="0" name=""/>
        <dsp:cNvSpPr/>
      </dsp:nvSpPr>
      <dsp:spPr>
        <a:xfrm>
          <a:off x="4918035" y="0"/>
          <a:ext cx="1567472" cy="1356047"/>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R2,multiple R2</a:t>
          </a:r>
        </a:p>
      </dsp:txBody>
      <dsp:txXfrm>
        <a:off x="5147586" y="198588"/>
        <a:ext cx="1108370" cy="958871"/>
      </dsp:txXfrm>
    </dsp:sp>
    <dsp:sp modelId="{F45577C4-75C3-4382-8624-A2119AA5390A}">
      <dsp:nvSpPr>
        <dsp:cNvPr id="0" name=""/>
        <dsp:cNvSpPr/>
      </dsp:nvSpPr>
      <dsp:spPr>
        <a:xfrm>
          <a:off x="6781828" y="1875702"/>
          <a:ext cx="721668" cy="621813"/>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583C99-C809-439B-8116-A284A4D7BB1E}">
      <dsp:nvSpPr>
        <dsp:cNvPr id="0" name=""/>
        <dsp:cNvSpPr/>
      </dsp:nvSpPr>
      <dsp:spPr>
        <a:xfrm>
          <a:off x="6355589" y="834060"/>
          <a:ext cx="1567472" cy="1356047"/>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Adjusted R2</a:t>
          </a:r>
        </a:p>
      </dsp:txBody>
      <dsp:txXfrm>
        <a:off x="6585140" y="1032648"/>
        <a:ext cx="1108370" cy="958871"/>
      </dsp:txXfrm>
    </dsp:sp>
    <dsp:sp modelId="{C2317E63-DB29-4DFF-95B5-EB25CE7C45F0}">
      <dsp:nvSpPr>
        <dsp:cNvPr id="0" name=""/>
        <dsp:cNvSpPr/>
      </dsp:nvSpPr>
      <dsp:spPr>
        <a:xfrm>
          <a:off x="6196751" y="3187901"/>
          <a:ext cx="721668" cy="621813"/>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91C049-BE7D-459A-B033-1419FE73BD9A}">
      <dsp:nvSpPr>
        <dsp:cNvPr id="0" name=""/>
        <dsp:cNvSpPr/>
      </dsp:nvSpPr>
      <dsp:spPr>
        <a:xfrm>
          <a:off x="6355589" y="2473725"/>
          <a:ext cx="1567472" cy="1356047"/>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Residual plot</a:t>
          </a:r>
        </a:p>
      </dsp:txBody>
      <dsp:txXfrm>
        <a:off x="6585140" y="2672313"/>
        <a:ext cx="1108370" cy="958871"/>
      </dsp:txXfrm>
    </dsp:sp>
    <dsp:sp modelId="{AEEB1368-BFB4-46AB-90FE-656E5064FB08}">
      <dsp:nvSpPr>
        <dsp:cNvPr id="0" name=""/>
        <dsp:cNvSpPr/>
      </dsp:nvSpPr>
      <dsp:spPr>
        <a:xfrm>
          <a:off x="4745404" y="3324112"/>
          <a:ext cx="721668" cy="621813"/>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1E8734-197B-42EB-B7E2-386C1190399A}">
      <dsp:nvSpPr>
        <dsp:cNvPr id="0" name=""/>
        <dsp:cNvSpPr/>
      </dsp:nvSpPr>
      <dsp:spPr>
        <a:xfrm>
          <a:off x="4918035" y="3308718"/>
          <a:ext cx="1567472" cy="1356047"/>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P-value</a:t>
          </a:r>
        </a:p>
      </dsp:txBody>
      <dsp:txXfrm>
        <a:off x="5147586" y="3507306"/>
        <a:ext cx="1108370" cy="958871"/>
      </dsp:txXfrm>
    </dsp:sp>
    <dsp:sp modelId="{BF62E68F-782A-43F8-A1CE-78FCFC4898BF}">
      <dsp:nvSpPr>
        <dsp:cNvPr id="0" name=""/>
        <dsp:cNvSpPr/>
      </dsp:nvSpPr>
      <dsp:spPr>
        <a:xfrm>
          <a:off x="3876118" y="2148868"/>
          <a:ext cx="721668" cy="621813"/>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ECE41A-574E-4E10-BAD4-8BB62822B832}">
      <dsp:nvSpPr>
        <dsp:cNvPr id="0" name=""/>
        <dsp:cNvSpPr/>
      </dsp:nvSpPr>
      <dsp:spPr>
        <a:xfrm>
          <a:off x="3473808" y="2474658"/>
          <a:ext cx="1567472" cy="1356047"/>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AIC,BIC</a:t>
          </a:r>
        </a:p>
      </dsp:txBody>
      <dsp:txXfrm>
        <a:off x="3703359" y="2673246"/>
        <a:ext cx="1108370" cy="958871"/>
      </dsp:txXfrm>
    </dsp:sp>
    <dsp:sp modelId="{51C4180D-40B9-450A-9185-24B4CEB76065}">
      <dsp:nvSpPr>
        <dsp:cNvPr id="0" name=""/>
        <dsp:cNvSpPr/>
      </dsp:nvSpPr>
      <dsp:spPr>
        <a:xfrm>
          <a:off x="3473808" y="832194"/>
          <a:ext cx="1567472" cy="1356047"/>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Mean absolute, Mean square error</a:t>
          </a:r>
        </a:p>
      </dsp:txBody>
      <dsp:txXfrm>
        <a:off x="3703359" y="1030782"/>
        <a:ext cx="1108370" cy="95887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2D70F6-EBC6-40A8-938F-D9738BDFC922}">
      <dsp:nvSpPr>
        <dsp:cNvPr id="0" name=""/>
        <dsp:cNvSpPr/>
      </dsp:nvSpPr>
      <dsp:spPr>
        <a:xfrm>
          <a:off x="1354753" y="1195619"/>
          <a:ext cx="2757487"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marL="0" lvl="0" indent="0" algn="r" defTabSz="1244600">
            <a:lnSpc>
              <a:spcPct val="90000"/>
            </a:lnSpc>
            <a:spcBef>
              <a:spcPct val="0"/>
            </a:spcBef>
            <a:spcAft>
              <a:spcPct val="35000"/>
            </a:spcAft>
            <a:buNone/>
          </a:pPr>
          <a:r>
            <a:rPr lang="en-IN" sz="2800" kern="1200" dirty="0">
              <a:latin typeface="Times New Roman" panose="02020603050405020304" pitchFamily="18" charset="0"/>
              <a:cs typeface="Times New Roman" panose="02020603050405020304" pitchFamily="18" charset="0"/>
            </a:rPr>
            <a:t>Evaluation Metrics for classification </a:t>
          </a:r>
        </a:p>
      </dsp:txBody>
      <dsp:txXfrm>
        <a:off x="1354753" y="1195619"/>
        <a:ext cx="2757487" cy="1287000"/>
      </dsp:txXfrm>
    </dsp:sp>
    <dsp:sp modelId="{0F2BE084-75AD-4DE9-90B5-1300C9299A83}">
      <dsp:nvSpPr>
        <dsp:cNvPr id="0" name=""/>
        <dsp:cNvSpPr/>
      </dsp:nvSpPr>
      <dsp:spPr>
        <a:xfrm>
          <a:off x="4112241" y="652665"/>
          <a:ext cx="551497" cy="2372906"/>
        </a:xfrm>
        <a:prstGeom prst="leftBrace">
          <a:avLst>
            <a:gd name="adj1" fmla="val 35000"/>
            <a:gd name="adj2" fmla="val 50000"/>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7DF78C-1FD3-4CF3-8FD8-CCF0067148D5}">
      <dsp:nvSpPr>
        <dsp:cNvPr id="0" name=""/>
        <dsp:cNvSpPr/>
      </dsp:nvSpPr>
      <dsp:spPr>
        <a:xfrm>
          <a:off x="4432127" y="692625"/>
          <a:ext cx="4790858" cy="2372906"/>
        </a:xfrm>
        <a:prstGeom prst="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a:latin typeface="Times New Roman" panose="02020603050405020304" pitchFamily="18" charset="0"/>
              <a:cs typeface="Times New Roman" panose="02020603050405020304" pitchFamily="18" charset="0"/>
            </a:rPr>
            <a:t>Confusion matrix </a:t>
          </a:r>
        </a:p>
        <a:p>
          <a:pPr marL="228600" lvl="1" indent="-228600" algn="l" defTabSz="1066800">
            <a:lnSpc>
              <a:spcPct val="90000"/>
            </a:lnSpc>
            <a:spcBef>
              <a:spcPct val="0"/>
            </a:spcBef>
            <a:spcAft>
              <a:spcPct val="15000"/>
            </a:spcAft>
            <a:buChar char="•"/>
          </a:pPr>
          <a:r>
            <a:rPr lang="en-IN" sz="2400" kern="1200" dirty="0">
              <a:latin typeface="Times New Roman" panose="02020603050405020304" pitchFamily="18" charset="0"/>
              <a:cs typeface="Times New Roman" panose="02020603050405020304" pitchFamily="18" charset="0"/>
            </a:rPr>
            <a:t>Precision and recall</a:t>
          </a:r>
        </a:p>
        <a:p>
          <a:pPr marL="228600" lvl="1" indent="-228600" algn="l" defTabSz="1066800">
            <a:lnSpc>
              <a:spcPct val="90000"/>
            </a:lnSpc>
            <a:spcBef>
              <a:spcPct val="0"/>
            </a:spcBef>
            <a:spcAft>
              <a:spcPct val="15000"/>
            </a:spcAft>
            <a:buChar char="•"/>
          </a:pPr>
          <a:r>
            <a:rPr lang="en-IN" sz="2400" kern="1200" dirty="0">
              <a:latin typeface="Times New Roman" panose="02020603050405020304" pitchFamily="18" charset="0"/>
              <a:cs typeface="Times New Roman" panose="02020603050405020304" pitchFamily="18" charset="0"/>
            </a:rPr>
            <a:t>Accuracy</a:t>
          </a:r>
        </a:p>
        <a:p>
          <a:pPr marL="228600" lvl="1" indent="-228600" algn="l" defTabSz="1066800">
            <a:lnSpc>
              <a:spcPct val="90000"/>
            </a:lnSpc>
            <a:spcBef>
              <a:spcPct val="0"/>
            </a:spcBef>
            <a:spcAft>
              <a:spcPct val="15000"/>
            </a:spcAft>
            <a:buChar char="•"/>
          </a:pPr>
          <a:r>
            <a:rPr lang="en-IN" sz="2400" kern="1200" dirty="0">
              <a:latin typeface="Times New Roman" panose="02020603050405020304" pitchFamily="18" charset="0"/>
              <a:cs typeface="Times New Roman" panose="02020603050405020304" pitchFamily="18" charset="0"/>
            </a:rPr>
            <a:t>F1 score</a:t>
          </a:r>
        </a:p>
        <a:p>
          <a:pPr marL="228600" lvl="1" indent="-228600" algn="l" defTabSz="1066800">
            <a:lnSpc>
              <a:spcPct val="90000"/>
            </a:lnSpc>
            <a:spcBef>
              <a:spcPct val="0"/>
            </a:spcBef>
            <a:spcAft>
              <a:spcPct val="15000"/>
            </a:spcAft>
            <a:buChar char="•"/>
          </a:pPr>
          <a:r>
            <a:rPr lang="en-IN" sz="2400" kern="1200" dirty="0">
              <a:latin typeface="Times New Roman" panose="02020603050405020304" pitchFamily="18" charset="0"/>
              <a:cs typeface="Times New Roman" panose="02020603050405020304" pitchFamily="18" charset="0"/>
            </a:rPr>
            <a:t>AUC</a:t>
          </a:r>
        </a:p>
        <a:p>
          <a:pPr marL="228600" lvl="1" indent="-228600" algn="l" defTabSz="1066800">
            <a:lnSpc>
              <a:spcPct val="90000"/>
            </a:lnSpc>
            <a:spcBef>
              <a:spcPct val="0"/>
            </a:spcBef>
            <a:spcAft>
              <a:spcPct val="15000"/>
            </a:spcAft>
            <a:buChar char="•"/>
          </a:pPr>
          <a:r>
            <a:rPr lang="en-IN" sz="2400" kern="1200" dirty="0">
              <a:latin typeface="Times New Roman" panose="02020603050405020304" pitchFamily="18" charset="0"/>
              <a:cs typeface="Times New Roman" panose="02020603050405020304" pitchFamily="18" charset="0"/>
            </a:rPr>
            <a:t>ROC</a:t>
          </a:r>
          <a:endParaRPr lang="en-IN" sz="3000" kern="1200" dirty="0">
            <a:latin typeface="Times New Roman" panose="02020603050405020304" pitchFamily="18" charset="0"/>
            <a:cs typeface="Times New Roman" panose="02020603050405020304" pitchFamily="18" charset="0"/>
          </a:endParaRPr>
        </a:p>
      </dsp:txBody>
      <dsp:txXfrm>
        <a:off x="4432127" y="692625"/>
        <a:ext cx="4790858" cy="23729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8BD0C-191B-4443-91AD-11DDF8C5A526}">
      <dsp:nvSpPr>
        <dsp:cNvPr id="0" name=""/>
        <dsp:cNvSpPr/>
      </dsp:nvSpPr>
      <dsp:spPr>
        <a:xfrm>
          <a:off x="2497160" y="542"/>
          <a:ext cx="4896107" cy="2116675"/>
        </a:xfrm>
        <a:prstGeom prst="rightArrow">
          <a:avLst>
            <a:gd name="adj1" fmla="val 75000"/>
            <a:gd name="adj2" fmla="val 50000"/>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IN" sz="1800" kern="1200" dirty="0">
              <a:latin typeface="Times New Roman" panose="02020603050405020304" pitchFamily="18" charset="0"/>
              <a:cs typeface="Times New Roman" panose="02020603050405020304" pitchFamily="18" charset="0"/>
            </a:rPr>
            <a:t>Linear regression</a:t>
          </a:r>
        </a:p>
        <a:p>
          <a:pPr marL="171450" lvl="1" indent="-171450" algn="l" defTabSz="800100">
            <a:lnSpc>
              <a:spcPct val="90000"/>
            </a:lnSpc>
            <a:spcBef>
              <a:spcPct val="0"/>
            </a:spcBef>
            <a:spcAft>
              <a:spcPct val="15000"/>
            </a:spcAft>
            <a:buChar char="•"/>
          </a:pPr>
          <a:r>
            <a:rPr lang="en-IN" sz="1800" kern="1200" dirty="0">
              <a:latin typeface="Times New Roman" panose="02020603050405020304" pitchFamily="18" charset="0"/>
              <a:cs typeface="Times New Roman" panose="02020603050405020304" pitchFamily="18" charset="0"/>
            </a:rPr>
            <a:t>Outputs are continuous</a:t>
          </a:r>
        </a:p>
        <a:p>
          <a:pPr marL="171450" lvl="1" indent="-171450" algn="l" defTabSz="800100">
            <a:lnSpc>
              <a:spcPct val="90000"/>
            </a:lnSpc>
            <a:spcBef>
              <a:spcPct val="0"/>
            </a:spcBef>
            <a:spcAft>
              <a:spcPct val="15000"/>
            </a:spcAft>
            <a:buChar char="•"/>
          </a:pPr>
          <a:r>
            <a:rPr lang="en-IN" sz="1800" kern="1200" dirty="0" err="1">
              <a:latin typeface="Times New Roman" panose="02020603050405020304" pitchFamily="18" charset="0"/>
              <a:cs typeface="Times New Roman" panose="02020603050405020304" pitchFamily="18" charset="0"/>
            </a:rPr>
            <a:t>Eg</a:t>
          </a:r>
          <a:r>
            <a:rPr lang="en-IN" sz="1800" kern="1200" dirty="0">
              <a:latin typeface="Times New Roman" panose="02020603050405020304" pitchFamily="18" charset="0"/>
              <a:cs typeface="Times New Roman" panose="02020603050405020304" pitchFamily="18" charset="0"/>
            </a:rPr>
            <a:t>: salary prediction (usually numeric type)</a:t>
          </a:r>
        </a:p>
      </dsp:txBody>
      <dsp:txXfrm>
        <a:off x="2497160" y="265126"/>
        <a:ext cx="4102354" cy="1587507"/>
      </dsp:txXfrm>
    </dsp:sp>
    <dsp:sp modelId="{38876808-DA9C-4E25-ABF0-31EAC1D3D277}">
      <dsp:nvSpPr>
        <dsp:cNvPr id="0" name=""/>
        <dsp:cNvSpPr/>
      </dsp:nvSpPr>
      <dsp:spPr>
        <a:xfrm>
          <a:off x="1444" y="44611"/>
          <a:ext cx="2495715" cy="2028537"/>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IN" sz="3000" kern="1200" dirty="0">
              <a:latin typeface="Times New Roman" panose="02020603050405020304" pitchFamily="18" charset="0"/>
              <a:cs typeface="Times New Roman" panose="02020603050405020304" pitchFamily="18" charset="0"/>
            </a:rPr>
            <a:t>Regression</a:t>
          </a:r>
        </a:p>
      </dsp:txBody>
      <dsp:txXfrm>
        <a:off x="100469" y="143636"/>
        <a:ext cx="2297665" cy="1830487"/>
      </dsp:txXfrm>
    </dsp:sp>
    <dsp:sp modelId="{160D481B-BD46-4956-AF69-1DD16ED9F97E}">
      <dsp:nvSpPr>
        <dsp:cNvPr id="0" name=""/>
        <dsp:cNvSpPr/>
      </dsp:nvSpPr>
      <dsp:spPr>
        <a:xfrm>
          <a:off x="2631686" y="2328885"/>
          <a:ext cx="4759928" cy="2116675"/>
        </a:xfrm>
        <a:prstGeom prst="rightArrow">
          <a:avLst>
            <a:gd name="adj1" fmla="val 75000"/>
            <a:gd name="adj2" fmla="val 50000"/>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IN" sz="1800" kern="1200" dirty="0">
              <a:latin typeface="Times New Roman" panose="02020603050405020304" pitchFamily="18" charset="0"/>
              <a:cs typeface="Times New Roman" panose="02020603050405020304" pitchFamily="18" charset="0"/>
            </a:rPr>
            <a:t>Logistic regression</a:t>
          </a:r>
        </a:p>
        <a:p>
          <a:pPr marL="171450" lvl="1" indent="-171450" algn="l" defTabSz="800100">
            <a:lnSpc>
              <a:spcPct val="90000"/>
            </a:lnSpc>
            <a:spcBef>
              <a:spcPct val="0"/>
            </a:spcBef>
            <a:spcAft>
              <a:spcPct val="15000"/>
            </a:spcAft>
            <a:buChar char="•"/>
          </a:pPr>
          <a:r>
            <a:rPr lang="en-IN" sz="1800" kern="1200" dirty="0">
              <a:latin typeface="Times New Roman" panose="02020603050405020304" pitchFamily="18" charset="0"/>
              <a:cs typeface="Times New Roman" panose="02020603050405020304" pitchFamily="18" charset="0"/>
            </a:rPr>
            <a:t>Outputs are discrete</a:t>
          </a:r>
        </a:p>
        <a:p>
          <a:pPr marL="171450" lvl="1" indent="-171450" algn="l" defTabSz="800100">
            <a:lnSpc>
              <a:spcPct val="90000"/>
            </a:lnSpc>
            <a:spcBef>
              <a:spcPct val="0"/>
            </a:spcBef>
            <a:spcAft>
              <a:spcPct val="15000"/>
            </a:spcAft>
            <a:buChar char="•"/>
          </a:pPr>
          <a:r>
            <a:rPr lang="en-IN" sz="1800" kern="1200" dirty="0" err="1">
              <a:latin typeface="Times New Roman" panose="02020603050405020304" pitchFamily="18" charset="0"/>
              <a:cs typeface="Times New Roman" panose="02020603050405020304" pitchFamily="18" charset="0"/>
            </a:rPr>
            <a:t>Eg</a:t>
          </a:r>
          <a:r>
            <a:rPr lang="en-IN" sz="1800" kern="1200" dirty="0">
              <a:latin typeface="Times New Roman" panose="02020603050405020304" pitchFamily="18" charset="0"/>
              <a:cs typeface="Times New Roman" panose="02020603050405020304" pitchFamily="18" charset="0"/>
            </a:rPr>
            <a:t>: binary and Multi class classifications</a:t>
          </a:r>
        </a:p>
        <a:p>
          <a:pPr marL="171450" lvl="1" indent="-171450" algn="l" defTabSz="800100">
            <a:lnSpc>
              <a:spcPct val="90000"/>
            </a:lnSpc>
            <a:spcBef>
              <a:spcPct val="0"/>
            </a:spcBef>
            <a:spcAft>
              <a:spcPct val="15000"/>
            </a:spcAft>
            <a:buChar char="•"/>
          </a:pPr>
          <a:r>
            <a:rPr lang="en-IN" sz="1800" kern="1200" dirty="0">
              <a:latin typeface="Times New Roman" panose="02020603050405020304" pitchFamily="18" charset="0"/>
              <a:cs typeface="Times New Roman" panose="02020603050405020304" pitchFamily="18" charset="0"/>
            </a:rPr>
            <a:t>Poverty classification</a:t>
          </a:r>
        </a:p>
        <a:p>
          <a:pPr marL="171450" lvl="1" indent="-171450" algn="l" defTabSz="800100">
            <a:lnSpc>
              <a:spcPct val="90000"/>
            </a:lnSpc>
            <a:spcBef>
              <a:spcPct val="0"/>
            </a:spcBef>
            <a:spcAft>
              <a:spcPct val="15000"/>
            </a:spcAft>
            <a:buChar char="•"/>
          </a:pPr>
          <a:endParaRPr lang="en-IN" sz="1800" kern="1200" dirty="0"/>
        </a:p>
      </dsp:txBody>
      <dsp:txXfrm>
        <a:off x="2631686" y="2593469"/>
        <a:ext cx="3966175" cy="1587507"/>
      </dsp:txXfrm>
    </dsp:sp>
    <dsp:sp modelId="{FD5204D8-A4ED-4134-9355-AFDC20581368}">
      <dsp:nvSpPr>
        <dsp:cNvPr id="0" name=""/>
        <dsp:cNvSpPr/>
      </dsp:nvSpPr>
      <dsp:spPr>
        <a:xfrm>
          <a:off x="3097" y="2328885"/>
          <a:ext cx="2628589" cy="2116675"/>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IN" sz="3000" kern="1200" dirty="0">
              <a:latin typeface="Times New Roman" panose="02020603050405020304" pitchFamily="18" charset="0"/>
              <a:cs typeface="Times New Roman" panose="02020603050405020304" pitchFamily="18" charset="0"/>
            </a:rPr>
            <a:t>Classification</a:t>
          </a:r>
        </a:p>
      </dsp:txBody>
      <dsp:txXfrm>
        <a:off x="106425" y="2432213"/>
        <a:ext cx="2421933" cy="19100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410DB-E8C3-47EE-A3B2-9BC615ACD86F}">
      <dsp:nvSpPr>
        <dsp:cNvPr id="0" name=""/>
        <dsp:cNvSpPr/>
      </dsp:nvSpPr>
      <dsp:spPr>
        <a:xfrm>
          <a:off x="4847" y="143695"/>
          <a:ext cx="2119279" cy="1271567"/>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latin typeface="Times New Roman" panose="02020603050405020304" pitchFamily="18" charset="0"/>
              <a:cs typeface="Times New Roman" panose="02020603050405020304" pitchFamily="18" charset="0"/>
            </a:rPr>
            <a:t>Collection of data</a:t>
          </a:r>
        </a:p>
      </dsp:txBody>
      <dsp:txXfrm>
        <a:off x="42090" y="180938"/>
        <a:ext cx="2044793" cy="1197081"/>
      </dsp:txXfrm>
    </dsp:sp>
    <dsp:sp modelId="{0550D3B9-56EC-42E3-8221-502C914D285A}">
      <dsp:nvSpPr>
        <dsp:cNvPr id="0" name=""/>
        <dsp:cNvSpPr/>
      </dsp:nvSpPr>
      <dsp:spPr>
        <a:xfrm>
          <a:off x="2310623" y="516688"/>
          <a:ext cx="449287" cy="525581"/>
        </a:xfrm>
        <a:prstGeom prst="rightArrow">
          <a:avLst>
            <a:gd name="adj1" fmla="val 60000"/>
            <a:gd name="adj2" fmla="val 50000"/>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latin typeface="Times New Roman" panose="02020603050405020304" pitchFamily="18" charset="0"/>
            <a:cs typeface="Times New Roman" panose="02020603050405020304" pitchFamily="18" charset="0"/>
          </a:endParaRPr>
        </a:p>
      </dsp:txBody>
      <dsp:txXfrm>
        <a:off x="2310623" y="621804"/>
        <a:ext cx="314501" cy="315349"/>
      </dsp:txXfrm>
    </dsp:sp>
    <dsp:sp modelId="{F7D56364-F066-4B2C-8F9C-6DF0876810B8}">
      <dsp:nvSpPr>
        <dsp:cNvPr id="0" name=""/>
        <dsp:cNvSpPr/>
      </dsp:nvSpPr>
      <dsp:spPr>
        <a:xfrm>
          <a:off x="2971839" y="143695"/>
          <a:ext cx="2119279" cy="1271567"/>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latin typeface="Times New Roman" panose="02020603050405020304" pitchFamily="18" charset="0"/>
              <a:cs typeface="Times New Roman" panose="02020603050405020304" pitchFamily="18" charset="0"/>
            </a:rPr>
            <a:t>Business understanding</a:t>
          </a:r>
        </a:p>
      </dsp:txBody>
      <dsp:txXfrm>
        <a:off x="3009082" y="180938"/>
        <a:ext cx="2044793" cy="1197081"/>
      </dsp:txXfrm>
    </dsp:sp>
    <dsp:sp modelId="{B66ACC5A-9DE6-489A-86E0-20664B7EA3B4}">
      <dsp:nvSpPr>
        <dsp:cNvPr id="0" name=""/>
        <dsp:cNvSpPr/>
      </dsp:nvSpPr>
      <dsp:spPr>
        <a:xfrm>
          <a:off x="5277615" y="516688"/>
          <a:ext cx="449287" cy="525581"/>
        </a:xfrm>
        <a:prstGeom prst="rightArrow">
          <a:avLst>
            <a:gd name="adj1" fmla="val 60000"/>
            <a:gd name="adj2" fmla="val 50000"/>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latin typeface="Times New Roman" panose="02020603050405020304" pitchFamily="18" charset="0"/>
            <a:cs typeface="Times New Roman" panose="02020603050405020304" pitchFamily="18" charset="0"/>
          </a:endParaRPr>
        </a:p>
      </dsp:txBody>
      <dsp:txXfrm>
        <a:off x="5277615" y="621804"/>
        <a:ext cx="314501" cy="315349"/>
      </dsp:txXfrm>
    </dsp:sp>
    <dsp:sp modelId="{F38714A3-8747-402D-92A0-B5CE92779FBB}">
      <dsp:nvSpPr>
        <dsp:cNvPr id="0" name=""/>
        <dsp:cNvSpPr/>
      </dsp:nvSpPr>
      <dsp:spPr>
        <a:xfrm>
          <a:off x="5938830" y="143695"/>
          <a:ext cx="2119279" cy="1271567"/>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latin typeface="Times New Roman" panose="02020603050405020304" pitchFamily="18" charset="0"/>
              <a:cs typeface="Times New Roman" panose="02020603050405020304" pitchFamily="18" charset="0"/>
            </a:rPr>
            <a:t>Data Pre-processing</a:t>
          </a:r>
        </a:p>
      </dsp:txBody>
      <dsp:txXfrm>
        <a:off x="5976073" y="180938"/>
        <a:ext cx="2044793" cy="1197081"/>
      </dsp:txXfrm>
    </dsp:sp>
    <dsp:sp modelId="{B28B81DC-05EE-4432-AEF1-6F04F036B55F}">
      <dsp:nvSpPr>
        <dsp:cNvPr id="0" name=""/>
        <dsp:cNvSpPr/>
      </dsp:nvSpPr>
      <dsp:spPr>
        <a:xfrm>
          <a:off x="8244607" y="516688"/>
          <a:ext cx="449287" cy="525581"/>
        </a:xfrm>
        <a:prstGeom prst="rightArrow">
          <a:avLst>
            <a:gd name="adj1" fmla="val 60000"/>
            <a:gd name="adj2" fmla="val 50000"/>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latin typeface="Times New Roman" panose="02020603050405020304" pitchFamily="18" charset="0"/>
            <a:cs typeface="Times New Roman" panose="02020603050405020304" pitchFamily="18" charset="0"/>
          </a:endParaRPr>
        </a:p>
      </dsp:txBody>
      <dsp:txXfrm>
        <a:off x="8244607" y="621804"/>
        <a:ext cx="314501" cy="315349"/>
      </dsp:txXfrm>
    </dsp:sp>
    <dsp:sp modelId="{11EE2214-331F-43F5-839D-48DAE5AA47CF}">
      <dsp:nvSpPr>
        <dsp:cNvPr id="0" name=""/>
        <dsp:cNvSpPr/>
      </dsp:nvSpPr>
      <dsp:spPr>
        <a:xfrm>
          <a:off x="8905822" y="143695"/>
          <a:ext cx="2119279" cy="1271567"/>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latin typeface="Times New Roman" panose="02020603050405020304" pitchFamily="18" charset="0"/>
              <a:cs typeface="Times New Roman" panose="02020603050405020304" pitchFamily="18" charset="0"/>
            </a:rPr>
            <a:t>Model building</a:t>
          </a:r>
        </a:p>
      </dsp:txBody>
      <dsp:txXfrm>
        <a:off x="8943065" y="180938"/>
        <a:ext cx="2044793" cy="1197081"/>
      </dsp:txXfrm>
    </dsp:sp>
    <dsp:sp modelId="{B0739AEB-D771-4A3A-8353-08AFDDD0574A}">
      <dsp:nvSpPr>
        <dsp:cNvPr id="0" name=""/>
        <dsp:cNvSpPr/>
      </dsp:nvSpPr>
      <dsp:spPr>
        <a:xfrm rot="5400000">
          <a:off x="9740819" y="1563612"/>
          <a:ext cx="449287" cy="525581"/>
        </a:xfrm>
        <a:prstGeom prst="rightArrow">
          <a:avLst>
            <a:gd name="adj1" fmla="val 60000"/>
            <a:gd name="adj2" fmla="val 50000"/>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latin typeface="Times New Roman" panose="02020603050405020304" pitchFamily="18" charset="0"/>
            <a:cs typeface="Times New Roman" panose="02020603050405020304" pitchFamily="18" charset="0"/>
          </a:endParaRPr>
        </a:p>
      </dsp:txBody>
      <dsp:txXfrm rot="-5400000">
        <a:off x="9807788" y="1601759"/>
        <a:ext cx="315349" cy="314501"/>
      </dsp:txXfrm>
    </dsp:sp>
    <dsp:sp modelId="{41E9C62D-2555-480A-ADCE-55FFC56FC0ED}">
      <dsp:nvSpPr>
        <dsp:cNvPr id="0" name=""/>
        <dsp:cNvSpPr/>
      </dsp:nvSpPr>
      <dsp:spPr>
        <a:xfrm>
          <a:off x="8905822" y="2262974"/>
          <a:ext cx="2119279" cy="1271567"/>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latin typeface="Times New Roman" panose="02020603050405020304" pitchFamily="18" charset="0"/>
              <a:cs typeface="Times New Roman" panose="02020603050405020304" pitchFamily="18" charset="0"/>
            </a:rPr>
            <a:t>Model training</a:t>
          </a:r>
        </a:p>
      </dsp:txBody>
      <dsp:txXfrm>
        <a:off x="8943065" y="2300217"/>
        <a:ext cx="2044793" cy="1197081"/>
      </dsp:txXfrm>
    </dsp:sp>
    <dsp:sp modelId="{8FF8EF7D-0A92-4510-988F-1E3CCFCCD658}">
      <dsp:nvSpPr>
        <dsp:cNvPr id="0" name=""/>
        <dsp:cNvSpPr/>
      </dsp:nvSpPr>
      <dsp:spPr>
        <a:xfrm rot="10800000">
          <a:off x="8270038" y="2635968"/>
          <a:ext cx="449287" cy="525581"/>
        </a:xfrm>
        <a:prstGeom prst="rightArrow">
          <a:avLst>
            <a:gd name="adj1" fmla="val 60000"/>
            <a:gd name="adj2" fmla="val 50000"/>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latin typeface="Times New Roman" panose="02020603050405020304" pitchFamily="18" charset="0"/>
            <a:cs typeface="Times New Roman" panose="02020603050405020304" pitchFamily="18" charset="0"/>
          </a:endParaRPr>
        </a:p>
      </dsp:txBody>
      <dsp:txXfrm rot="10800000">
        <a:off x="8404824" y="2741084"/>
        <a:ext cx="314501" cy="315349"/>
      </dsp:txXfrm>
    </dsp:sp>
    <dsp:sp modelId="{1D1BCCC0-50CD-413E-B70D-402C9A942047}">
      <dsp:nvSpPr>
        <dsp:cNvPr id="0" name=""/>
        <dsp:cNvSpPr/>
      </dsp:nvSpPr>
      <dsp:spPr>
        <a:xfrm>
          <a:off x="5938830" y="2262974"/>
          <a:ext cx="2119279" cy="1271567"/>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latin typeface="Times New Roman" panose="02020603050405020304" pitchFamily="18" charset="0"/>
              <a:cs typeface="Times New Roman" panose="02020603050405020304" pitchFamily="18" charset="0"/>
            </a:rPr>
            <a:t>Model testing</a:t>
          </a:r>
        </a:p>
      </dsp:txBody>
      <dsp:txXfrm>
        <a:off x="5976073" y="2300217"/>
        <a:ext cx="2044793" cy="1197081"/>
      </dsp:txXfrm>
    </dsp:sp>
    <dsp:sp modelId="{D6B6CF76-FB0B-4473-9C11-DBEEC3644C56}">
      <dsp:nvSpPr>
        <dsp:cNvPr id="0" name=""/>
        <dsp:cNvSpPr/>
      </dsp:nvSpPr>
      <dsp:spPr>
        <a:xfrm rot="10800000">
          <a:off x="5303047" y="2635968"/>
          <a:ext cx="449287" cy="525581"/>
        </a:xfrm>
        <a:prstGeom prst="rightArrow">
          <a:avLst>
            <a:gd name="adj1" fmla="val 60000"/>
            <a:gd name="adj2" fmla="val 50000"/>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latin typeface="Times New Roman" panose="02020603050405020304" pitchFamily="18" charset="0"/>
            <a:cs typeface="Times New Roman" panose="02020603050405020304" pitchFamily="18" charset="0"/>
          </a:endParaRPr>
        </a:p>
      </dsp:txBody>
      <dsp:txXfrm rot="10800000">
        <a:off x="5437833" y="2741084"/>
        <a:ext cx="314501" cy="315349"/>
      </dsp:txXfrm>
    </dsp:sp>
    <dsp:sp modelId="{229CE875-0F7A-4738-863F-54CF4A095711}">
      <dsp:nvSpPr>
        <dsp:cNvPr id="0" name=""/>
        <dsp:cNvSpPr/>
      </dsp:nvSpPr>
      <dsp:spPr>
        <a:xfrm>
          <a:off x="2971839" y="2262974"/>
          <a:ext cx="2119279" cy="1271567"/>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latin typeface="Times New Roman" panose="02020603050405020304" pitchFamily="18" charset="0"/>
              <a:cs typeface="Times New Roman" panose="02020603050405020304" pitchFamily="18" charset="0"/>
            </a:rPr>
            <a:t>Model evaluation</a:t>
          </a:r>
        </a:p>
      </dsp:txBody>
      <dsp:txXfrm>
        <a:off x="3009082" y="2300217"/>
        <a:ext cx="2044793" cy="1197081"/>
      </dsp:txXfrm>
    </dsp:sp>
    <dsp:sp modelId="{5C808A3A-4DDE-4C3D-98A9-D1C273413E68}">
      <dsp:nvSpPr>
        <dsp:cNvPr id="0" name=""/>
        <dsp:cNvSpPr/>
      </dsp:nvSpPr>
      <dsp:spPr>
        <a:xfrm rot="10800000">
          <a:off x="2336055" y="2635968"/>
          <a:ext cx="449287" cy="525581"/>
        </a:xfrm>
        <a:prstGeom prst="rightArrow">
          <a:avLst>
            <a:gd name="adj1" fmla="val 60000"/>
            <a:gd name="adj2" fmla="val 50000"/>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latin typeface="Times New Roman" panose="02020603050405020304" pitchFamily="18" charset="0"/>
            <a:cs typeface="Times New Roman" panose="02020603050405020304" pitchFamily="18" charset="0"/>
          </a:endParaRPr>
        </a:p>
      </dsp:txBody>
      <dsp:txXfrm rot="10800000">
        <a:off x="2470841" y="2741084"/>
        <a:ext cx="314501" cy="315349"/>
      </dsp:txXfrm>
    </dsp:sp>
    <dsp:sp modelId="{F0477E11-D52D-4178-A633-FA57E179B8E6}">
      <dsp:nvSpPr>
        <dsp:cNvPr id="0" name=""/>
        <dsp:cNvSpPr/>
      </dsp:nvSpPr>
      <dsp:spPr>
        <a:xfrm>
          <a:off x="4847" y="2262974"/>
          <a:ext cx="2119279" cy="1271567"/>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latin typeface="Times New Roman" panose="02020603050405020304" pitchFamily="18" charset="0"/>
              <a:cs typeface="Times New Roman" panose="02020603050405020304" pitchFamily="18" charset="0"/>
            </a:rPr>
            <a:t>Model optimization</a:t>
          </a:r>
        </a:p>
      </dsp:txBody>
      <dsp:txXfrm>
        <a:off x="42090" y="2300217"/>
        <a:ext cx="2044793" cy="11970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09356E-7B62-4D0D-8F22-22C85C01BB51}">
      <dsp:nvSpPr>
        <dsp:cNvPr id="0" name=""/>
        <dsp:cNvSpPr/>
      </dsp:nvSpPr>
      <dsp:spPr>
        <a:xfrm>
          <a:off x="2013645" y="955185"/>
          <a:ext cx="3573922" cy="2383806"/>
        </a:xfrm>
        <a:prstGeom prst="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marL="0" lvl="0" indent="0" algn="l"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Comes up with assumptions</a:t>
          </a:r>
        </a:p>
      </dsp:txBody>
      <dsp:txXfrm>
        <a:off x="2585473" y="955185"/>
        <a:ext cx="3002095" cy="2383806"/>
      </dsp:txXfrm>
    </dsp:sp>
    <dsp:sp modelId="{DD465EF2-DD54-48FB-88A9-324CC6613CB0}">
      <dsp:nvSpPr>
        <dsp:cNvPr id="0" name=""/>
        <dsp:cNvSpPr/>
      </dsp:nvSpPr>
      <dsp:spPr>
        <a:xfrm>
          <a:off x="2013645" y="3338992"/>
          <a:ext cx="3573922" cy="2383806"/>
        </a:xfrm>
        <a:prstGeom prst="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marL="0" lvl="0" indent="0" algn="l" defTabSz="1066800">
            <a:lnSpc>
              <a:spcPct val="90000"/>
            </a:lnSpc>
            <a:spcBef>
              <a:spcPct val="0"/>
            </a:spcBef>
            <a:spcAft>
              <a:spcPct val="35000"/>
            </a:spcAft>
            <a:buNone/>
          </a:pPr>
          <a:r>
            <a:rPr lang="en-IN" sz="2400" u="sng" kern="1200" dirty="0">
              <a:latin typeface="Times New Roman" panose="02020603050405020304" pitchFamily="18" charset="0"/>
              <a:cs typeface="Times New Roman" panose="02020603050405020304" pitchFamily="18" charset="0"/>
            </a:rPr>
            <a:t>Types</a:t>
          </a:r>
        </a:p>
        <a:p>
          <a:pPr marL="0" lvl="0" indent="0" algn="l" defTabSz="1066800">
            <a:lnSpc>
              <a:spcPct val="90000"/>
            </a:lnSpc>
            <a:spcBef>
              <a:spcPct val="0"/>
            </a:spcBef>
            <a:spcAft>
              <a:spcPct val="35000"/>
            </a:spcAft>
            <a:buFont typeface="Arial" panose="020B0604020202020204" pitchFamily="34" charset="0"/>
            <a:buNone/>
          </a:pPr>
          <a:r>
            <a:rPr lang="en-IN" sz="2000" kern="1200" dirty="0">
              <a:latin typeface="Times New Roman" panose="02020603050405020304" pitchFamily="18" charset="0"/>
              <a:cs typeface="Times New Roman" panose="02020603050405020304" pitchFamily="18" charset="0"/>
            </a:rPr>
            <a:t>Linear regression</a:t>
          </a:r>
        </a:p>
        <a:p>
          <a:pPr marL="0" lvl="0" indent="0" algn="l" defTabSz="1066800">
            <a:lnSpc>
              <a:spcPct val="90000"/>
            </a:lnSpc>
            <a:spcBef>
              <a:spcPct val="0"/>
            </a:spcBef>
            <a:spcAft>
              <a:spcPct val="35000"/>
            </a:spcAft>
            <a:buFont typeface="Arial" panose="020B0604020202020204" pitchFamily="34" charset="0"/>
            <a:buNone/>
          </a:pPr>
          <a:r>
            <a:rPr lang="en-IN" sz="2000" kern="1200" dirty="0">
              <a:latin typeface="Times New Roman" panose="02020603050405020304" pitchFamily="18" charset="0"/>
              <a:cs typeface="Times New Roman" panose="02020603050405020304" pitchFamily="18" charset="0"/>
            </a:rPr>
            <a:t>Logistic regression</a:t>
          </a:r>
        </a:p>
        <a:p>
          <a:pPr marL="0" lvl="0" indent="0" algn="l" defTabSz="1066800">
            <a:lnSpc>
              <a:spcPct val="90000"/>
            </a:lnSpc>
            <a:spcBef>
              <a:spcPct val="0"/>
            </a:spcBef>
            <a:spcAft>
              <a:spcPct val="35000"/>
            </a:spcAft>
            <a:buFont typeface="+mj-lt"/>
            <a:buNone/>
          </a:pPr>
          <a:r>
            <a:rPr lang="en-IN" sz="2000" u="sng" kern="1200" dirty="0">
              <a:latin typeface="Times New Roman" panose="02020603050405020304" pitchFamily="18" charset="0"/>
              <a:cs typeface="Times New Roman" panose="02020603050405020304" pitchFamily="18" charset="0"/>
            </a:rPr>
            <a:t>Regularization technique</a:t>
          </a:r>
        </a:p>
        <a:p>
          <a:pPr marL="0" lvl="0" indent="0" algn="l" defTabSz="1066800">
            <a:lnSpc>
              <a:spcPct val="90000"/>
            </a:lnSpc>
            <a:spcBef>
              <a:spcPct val="0"/>
            </a:spcBef>
            <a:spcAft>
              <a:spcPct val="35000"/>
            </a:spcAft>
            <a:buFont typeface="+mj-lt"/>
            <a:buNone/>
          </a:pPr>
          <a:r>
            <a:rPr lang="en-IN" sz="2000" kern="1200" dirty="0">
              <a:latin typeface="Times New Roman" panose="02020603050405020304" pitchFamily="18" charset="0"/>
              <a:cs typeface="Times New Roman" panose="02020603050405020304" pitchFamily="18" charset="0"/>
            </a:rPr>
            <a:t>Ridge regression</a:t>
          </a:r>
        </a:p>
        <a:p>
          <a:pPr marL="0" lvl="0" indent="0" algn="l" defTabSz="1066800">
            <a:lnSpc>
              <a:spcPct val="90000"/>
            </a:lnSpc>
            <a:spcBef>
              <a:spcPct val="0"/>
            </a:spcBef>
            <a:spcAft>
              <a:spcPct val="35000"/>
            </a:spcAft>
            <a:buFont typeface="+mj-lt"/>
            <a:buNone/>
          </a:pPr>
          <a:r>
            <a:rPr lang="en-IN" sz="2000" kern="1200" dirty="0">
              <a:latin typeface="Times New Roman" panose="02020603050405020304" pitchFamily="18" charset="0"/>
              <a:cs typeface="Times New Roman" panose="02020603050405020304" pitchFamily="18" charset="0"/>
            </a:rPr>
            <a:t>Lasso Regression</a:t>
          </a:r>
        </a:p>
        <a:p>
          <a:pPr marL="0" lvl="0" indent="0" algn="l" defTabSz="1066800">
            <a:lnSpc>
              <a:spcPct val="90000"/>
            </a:lnSpc>
            <a:spcBef>
              <a:spcPct val="0"/>
            </a:spcBef>
            <a:spcAft>
              <a:spcPct val="35000"/>
            </a:spcAft>
            <a:buFont typeface="+mj-lt"/>
            <a:buNone/>
          </a:pPr>
          <a:r>
            <a:rPr lang="en-IN" sz="2000" b="0" kern="1200" dirty="0">
              <a:solidFill>
                <a:schemeClr val="tx2">
                  <a:lumMod val="50000"/>
                </a:schemeClr>
              </a:solidFill>
              <a:latin typeface="Times New Roman" panose="02020603050405020304" pitchFamily="18" charset="0"/>
              <a:cs typeface="Times New Roman" panose="02020603050405020304" pitchFamily="18" charset="0"/>
            </a:rPr>
            <a:t>Elastic Net Regression</a:t>
          </a:r>
          <a:endParaRPr lang="en-IN" sz="2000" b="0" kern="1200" dirty="0">
            <a:latin typeface="Times New Roman" panose="02020603050405020304" pitchFamily="18" charset="0"/>
            <a:cs typeface="Times New Roman" panose="02020603050405020304" pitchFamily="18" charset="0"/>
          </a:endParaRPr>
        </a:p>
        <a:p>
          <a:pPr marL="0" lvl="0" indent="0" algn="l" defTabSz="1066800">
            <a:lnSpc>
              <a:spcPct val="90000"/>
            </a:lnSpc>
            <a:spcBef>
              <a:spcPct val="0"/>
            </a:spcBef>
            <a:spcAft>
              <a:spcPct val="35000"/>
            </a:spcAft>
            <a:buNone/>
          </a:pPr>
          <a:endParaRPr lang="en-IN" sz="2000" kern="1200" dirty="0"/>
        </a:p>
      </dsp:txBody>
      <dsp:txXfrm>
        <a:off x="2585473" y="3338992"/>
        <a:ext cx="3002095" cy="2383806"/>
      </dsp:txXfrm>
    </dsp:sp>
    <dsp:sp modelId="{EF074D5D-352D-4B20-914D-21F541B944CE}">
      <dsp:nvSpPr>
        <dsp:cNvPr id="0" name=""/>
        <dsp:cNvSpPr/>
      </dsp:nvSpPr>
      <dsp:spPr>
        <a:xfrm>
          <a:off x="664155" y="267181"/>
          <a:ext cx="1783268" cy="1682841"/>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IN" sz="2100" kern="1200" dirty="0">
              <a:latin typeface="Times New Roman" panose="02020603050405020304" pitchFamily="18" charset="0"/>
              <a:cs typeface="Times New Roman" panose="02020603050405020304" pitchFamily="18" charset="0"/>
            </a:rPr>
            <a:t>Parametric models</a:t>
          </a:r>
        </a:p>
      </dsp:txBody>
      <dsp:txXfrm>
        <a:off x="925309" y="513627"/>
        <a:ext cx="1260960" cy="1189949"/>
      </dsp:txXfrm>
    </dsp:sp>
    <dsp:sp modelId="{5C7CDEC6-0BB5-4005-BCE8-05048F2AF40B}">
      <dsp:nvSpPr>
        <dsp:cNvPr id="0" name=""/>
        <dsp:cNvSpPr/>
      </dsp:nvSpPr>
      <dsp:spPr>
        <a:xfrm>
          <a:off x="7370836" y="955185"/>
          <a:ext cx="3573922" cy="2383806"/>
        </a:xfrm>
        <a:prstGeom prst="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marL="0" lvl="0" indent="0" algn="l"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No need of any assumptions</a:t>
          </a:r>
        </a:p>
      </dsp:txBody>
      <dsp:txXfrm>
        <a:off x="7942664" y="955185"/>
        <a:ext cx="3002095" cy="2383806"/>
      </dsp:txXfrm>
    </dsp:sp>
    <dsp:sp modelId="{D204A867-493B-4246-A875-E30F91512F97}">
      <dsp:nvSpPr>
        <dsp:cNvPr id="0" name=""/>
        <dsp:cNvSpPr/>
      </dsp:nvSpPr>
      <dsp:spPr>
        <a:xfrm>
          <a:off x="7370836" y="3338992"/>
          <a:ext cx="3573922" cy="2383806"/>
        </a:xfrm>
        <a:prstGeom prst="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marL="0" lvl="0" indent="0" algn="l" defTabSz="1066800">
            <a:lnSpc>
              <a:spcPct val="90000"/>
            </a:lnSpc>
            <a:spcBef>
              <a:spcPct val="0"/>
            </a:spcBef>
            <a:spcAft>
              <a:spcPct val="35000"/>
            </a:spcAft>
            <a:buNone/>
          </a:pPr>
          <a:r>
            <a:rPr lang="en-IN" sz="2400" u="sng" kern="1200" dirty="0">
              <a:latin typeface="Times New Roman" panose="02020603050405020304" pitchFamily="18" charset="0"/>
              <a:cs typeface="Times New Roman" panose="02020603050405020304" pitchFamily="18" charset="0"/>
            </a:rPr>
            <a:t>Types</a:t>
          </a:r>
        </a:p>
        <a:p>
          <a:pPr marL="0" lvl="0" indent="0" algn="l" defTabSz="10668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Decision tree</a:t>
          </a:r>
        </a:p>
        <a:p>
          <a:pPr marL="0" lvl="0" indent="0" algn="l" defTabSz="10668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Random forest</a:t>
          </a:r>
        </a:p>
        <a:p>
          <a:pPr marL="0" lvl="0" indent="0" algn="l" defTabSz="10668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Gradient boosting</a:t>
          </a:r>
        </a:p>
        <a:p>
          <a:pPr marL="0" lvl="0" indent="0" algn="l" defTabSz="10668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Support vector machines</a:t>
          </a:r>
        </a:p>
        <a:p>
          <a:pPr marL="0" lvl="0" indent="0" algn="l" defTabSz="10668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Neural vectors</a:t>
          </a:r>
        </a:p>
      </dsp:txBody>
      <dsp:txXfrm>
        <a:off x="7942664" y="3338992"/>
        <a:ext cx="3002095" cy="2383806"/>
      </dsp:txXfrm>
    </dsp:sp>
    <dsp:sp modelId="{FB0C1601-380D-4655-A844-C4A3E6BF7981}">
      <dsp:nvSpPr>
        <dsp:cNvPr id="0" name=""/>
        <dsp:cNvSpPr/>
      </dsp:nvSpPr>
      <dsp:spPr>
        <a:xfrm>
          <a:off x="6220109" y="200921"/>
          <a:ext cx="1666972" cy="1799517"/>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IN" sz="2100" kern="1200" dirty="0">
              <a:latin typeface="Times New Roman" panose="02020603050405020304" pitchFamily="18" charset="0"/>
              <a:cs typeface="Times New Roman" panose="02020603050405020304" pitchFamily="18" charset="0"/>
            </a:rPr>
            <a:t>Non- parametric models</a:t>
          </a:r>
        </a:p>
      </dsp:txBody>
      <dsp:txXfrm>
        <a:off x="6464231" y="464454"/>
        <a:ext cx="1178728" cy="12724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8A31D6-84E1-4CFE-88C1-CD0B461757FF}">
      <dsp:nvSpPr>
        <dsp:cNvPr id="0" name=""/>
        <dsp:cNvSpPr/>
      </dsp:nvSpPr>
      <dsp:spPr>
        <a:xfrm>
          <a:off x="1358945" y="492"/>
          <a:ext cx="8053490" cy="732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l" defTabSz="1244600">
            <a:lnSpc>
              <a:spcPct val="90000"/>
            </a:lnSpc>
            <a:spcBef>
              <a:spcPct val="0"/>
            </a:spcBef>
            <a:spcAft>
              <a:spcPct val="35000"/>
            </a:spcAft>
            <a:buNone/>
          </a:pPr>
          <a:r>
            <a:rPr lang="en-IN" sz="2800" kern="1200" dirty="0">
              <a:latin typeface="Times New Roman" panose="02020603050405020304" pitchFamily="18" charset="0"/>
              <a:cs typeface="Times New Roman" panose="02020603050405020304" pitchFamily="18" charset="0"/>
            </a:rPr>
            <a:t>Simple Linear regression</a:t>
          </a:r>
        </a:p>
      </dsp:txBody>
      <dsp:txXfrm>
        <a:off x="1358945" y="492"/>
        <a:ext cx="8053490" cy="732135"/>
      </dsp:txXfrm>
    </dsp:sp>
    <dsp:sp modelId="{7C253FFC-E1A4-45F4-81EF-38899E231004}">
      <dsp:nvSpPr>
        <dsp:cNvPr id="0" name=""/>
        <dsp:cNvSpPr/>
      </dsp:nvSpPr>
      <dsp:spPr>
        <a:xfrm>
          <a:off x="1358945" y="732627"/>
          <a:ext cx="1884516" cy="1491387"/>
        </a:xfrm>
        <a:prstGeom prst="chevron">
          <a:avLst>
            <a:gd name="adj" fmla="val 7061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F99594-30A9-4735-BA03-56DC7B21CF0B}">
      <dsp:nvSpPr>
        <dsp:cNvPr id="0" name=""/>
        <dsp:cNvSpPr/>
      </dsp:nvSpPr>
      <dsp:spPr>
        <a:xfrm>
          <a:off x="2490908" y="732627"/>
          <a:ext cx="1884516" cy="1491387"/>
        </a:xfrm>
        <a:prstGeom prst="chevron">
          <a:avLst>
            <a:gd name="adj" fmla="val 7061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9E4610-66A4-41EA-B739-6E33B848B482}">
      <dsp:nvSpPr>
        <dsp:cNvPr id="0" name=""/>
        <dsp:cNvSpPr/>
      </dsp:nvSpPr>
      <dsp:spPr>
        <a:xfrm>
          <a:off x="3623765" y="732627"/>
          <a:ext cx="1884516" cy="1491387"/>
        </a:xfrm>
        <a:prstGeom prst="chevron">
          <a:avLst>
            <a:gd name="adj" fmla="val 7061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7BF790-12F1-4F46-86A6-352751B6CAC7}">
      <dsp:nvSpPr>
        <dsp:cNvPr id="0" name=""/>
        <dsp:cNvSpPr/>
      </dsp:nvSpPr>
      <dsp:spPr>
        <a:xfrm>
          <a:off x="4755728" y="732627"/>
          <a:ext cx="1884516" cy="1491387"/>
        </a:xfrm>
        <a:prstGeom prst="chevron">
          <a:avLst>
            <a:gd name="adj" fmla="val 7061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2508F4-A954-4E73-98B6-2D57084BD3A6}">
      <dsp:nvSpPr>
        <dsp:cNvPr id="0" name=""/>
        <dsp:cNvSpPr/>
      </dsp:nvSpPr>
      <dsp:spPr>
        <a:xfrm>
          <a:off x="5888586" y="732627"/>
          <a:ext cx="1884516" cy="1491387"/>
        </a:xfrm>
        <a:prstGeom prst="chevron">
          <a:avLst>
            <a:gd name="adj" fmla="val 7061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5DF3D7-6420-42A7-9EB6-08765F399740}">
      <dsp:nvSpPr>
        <dsp:cNvPr id="0" name=""/>
        <dsp:cNvSpPr/>
      </dsp:nvSpPr>
      <dsp:spPr>
        <a:xfrm>
          <a:off x="7020549" y="732627"/>
          <a:ext cx="1884516" cy="1491387"/>
        </a:xfrm>
        <a:prstGeom prst="chevron">
          <a:avLst>
            <a:gd name="adj" fmla="val 7061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B4B3D3-83BD-4446-8882-184AFA6A234D}">
      <dsp:nvSpPr>
        <dsp:cNvPr id="0" name=""/>
        <dsp:cNvSpPr/>
      </dsp:nvSpPr>
      <dsp:spPr>
        <a:xfrm>
          <a:off x="8153406" y="732627"/>
          <a:ext cx="1884516" cy="1491387"/>
        </a:xfrm>
        <a:prstGeom prst="chevron">
          <a:avLst>
            <a:gd name="adj" fmla="val 7061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52D7F6-CE11-4CA4-913E-782EB79F3635}">
      <dsp:nvSpPr>
        <dsp:cNvPr id="0" name=""/>
        <dsp:cNvSpPr/>
      </dsp:nvSpPr>
      <dsp:spPr>
        <a:xfrm>
          <a:off x="1404712" y="962182"/>
          <a:ext cx="8066651" cy="1032278"/>
        </a:xfrm>
        <a:prstGeom prst="rect">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IN" sz="1800" kern="1200" dirty="0">
              <a:sym typeface="Wingdings" panose="05000000000000000000" pitchFamily="2" charset="2"/>
            </a:rPr>
            <a:t></a:t>
          </a:r>
          <a:r>
            <a:rPr lang="en-IN" sz="1800" kern="1200" dirty="0">
              <a:latin typeface="Times New Roman" panose="02020603050405020304" pitchFamily="18" charset="0"/>
              <a:cs typeface="Times New Roman" panose="02020603050405020304" pitchFamily="18" charset="0"/>
            </a:rPr>
            <a:t>There is only one independent inputs are available to predict the output</a:t>
          </a:r>
        </a:p>
        <a:p>
          <a:pPr marL="0" lvl="0" indent="0" algn="l" defTabSz="800100">
            <a:lnSpc>
              <a:spcPct val="90000"/>
            </a:lnSpc>
            <a:spcBef>
              <a:spcPct val="0"/>
            </a:spcBef>
            <a:spcAft>
              <a:spcPct val="35000"/>
            </a:spcAft>
            <a:buFont typeface="Arial" panose="020B0604020202020204" pitchFamily="34" charset="0"/>
            <a:buNone/>
          </a:pPr>
          <a:r>
            <a:rPr lang="en-IN" sz="1800" kern="1200" dirty="0">
              <a:latin typeface="Times New Roman" panose="02020603050405020304" pitchFamily="18" charset="0"/>
              <a:cs typeface="Times New Roman" panose="02020603050405020304" pitchFamily="18" charset="0"/>
              <a:sym typeface="Wingdings" panose="05000000000000000000" pitchFamily="2" charset="2"/>
            </a:rPr>
            <a:t> y =</a:t>
          </a:r>
          <a:r>
            <a:rPr lang="en-IN" sz="1800" kern="1200" dirty="0" err="1">
              <a:latin typeface="Times New Roman" panose="02020603050405020304" pitchFamily="18" charset="0"/>
              <a:cs typeface="Times New Roman" panose="02020603050405020304" pitchFamily="18" charset="0"/>
              <a:sym typeface="Wingdings" panose="05000000000000000000" pitchFamily="2" charset="2"/>
            </a:rPr>
            <a:t>mx+c</a:t>
          </a:r>
          <a:endParaRPr lang="en-IN" sz="1800" kern="1200" dirty="0">
            <a:latin typeface="Times New Roman" panose="02020603050405020304" pitchFamily="18" charset="0"/>
            <a:cs typeface="Times New Roman" panose="02020603050405020304" pitchFamily="18" charset="0"/>
            <a:sym typeface="Wingdings" panose="05000000000000000000" pitchFamily="2" charset="2"/>
          </a:endParaRPr>
        </a:p>
        <a:p>
          <a:pPr marL="0" lvl="0" indent="0" algn="l" defTabSz="800100">
            <a:lnSpc>
              <a:spcPct val="90000"/>
            </a:lnSpc>
            <a:spcBef>
              <a:spcPct val="0"/>
            </a:spcBef>
            <a:spcAft>
              <a:spcPct val="35000"/>
            </a:spcAft>
            <a:buFont typeface="Arial" panose="020B0604020202020204" pitchFamily="34" charset="0"/>
            <a:buNone/>
          </a:pPr>
          <a:r>
            <a:rPr lang="en-IN" sz="1800" kern="1200" dirty="0">
              <a:latin typeface="Times New Roman" panose="02020603050405020304" pitchFamily="18" charset="0"/>
              <a:cs typeface="Times New Roman" panose="02020603050405020304" pitchFamily="18" charset="0"/>
              <a:sym typeface="Wingdings" panose="05000000000000000000" pitchFamily="2" charset="2"/>
            </a:rPr>
            <a:t> Experience vs Salary</a:t>
          </a:r>
          <a:endParaRPr lang="en-IN" sz="1800" kern="1200" dirty="0">
            <a:latin typeface="Times New Roman" panose="02020603050405020304" pitchFamily="18" charset="0"/>
            <a:cs typeface="Times New Roman" panose="02020603050405020304" pitchFamily="18" charset="0"/>
          </a:endParaRPr>
        </a:p>
      </dsp:txBody>
      <dsp:txXfrm>
        <a:off x="1404712" y="962182"/>
        <a:ext cx="8066651" cy="1032278"/>
      </dsp:txXfrm>
    </dsp:sp>
    <dsp:sp modelId="{5CA241CD-80AD-40E1-B737-BC2B56C12F18}">
      <dsp:nvSpPr>
        <dsp:cNvPr id="0" name=""/>
        <dsp:cNvSpPr/>
      </dsp:nvSpPr>
      <dsp:spPr>
        <a:xfrm>
          <a:off x="1358945" y="2294977"/>
          <a:ext cx="8053490" cy="732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l" defTabSz="1244600">
            <a:lnSpc>
              <a:spcPct val="90000"/>
            </a:lnSpc>
            <a:spcBef>
              <a:spcPct val="0"/>
            </a:spcBef>
            <a:spcAft>
              <a:spcPct val="35000"/>
            </a:spcAft>
            <a:buNone/>
          </a:pPr>
          <a:r>
            <a:rPr lang="en-IN" sz="2800" kern="1200" dirty="0">
              <a:latin typeface="Times New Roman" panose="02020603050405020304" pitchFamily="18" charset="0"/>
              <a:cs typeface="Times New Roman" panose="02020603050405020304" pitchFamily="18" charset="0"/>
            </a:rPr>
            <a:t>Multi-linear regression</a:t>
          </a:r>
        </a:p>
      </dsp:txBody>
      <dsp:txXfrm>
        <a:off x="1358945" y="2294977"/>
        <a:ext cx="8053490" cy="732135"/>
      </dsp:txXfrm>
    </dsp:sp>
    <dsp:sp modelId="{EDA18DE6-36E5-4E73-B8C7-6974C846194C}">
      <dsp:nvSpPr>
        <dsp:cNvPr id="0" name=""/>
        <dsp:cNvSpPr/>
      </dsp:nvSpPr>
      <dsp:spPr>
        <a:xfrm>
          <a:off x="1358945" y="3027112"/>
          <a:ext cx="1884516" cy="1491387"/>
        </a:xfrm>
        <a:prstGeom prst="chevron">
          <a:avLst>
            <a:gd name="adj" fmla="val 7061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0E98FA-B60D-4544-A02E-2553A375A966}">
      <dsp:nvSpPr>
        <dsp:cNvPr id="0" name=""/>
        <dsp:cNvSpPr/>
      </dsp:nvSpPr>
      <dsp:spPr>
        <a:xfrm>
          <a:off x="2490908" y="3027112"/>
          <a:ext cx="1884516" cy="1491387"/>
        </a:xfrm>
        <a:prstGeom prst="chevron">
          <a:avLst>
            <a:gd name="adj" fmla="val 7061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9C9D77-90E0-4E2A-8531-B1B2A6F91C98}">
      <dsp:nvSpPr>
        <dsp:cNvPr id="0" name=""/>
        <dsp:cNvSpPr/>
      </dsp:nvSpPr>
      <dsp:spPr>
        <a:xfrm>
          <a:off x="3623765" y="3027112"/>
          <a:ext cx="1884516" cy="1491387"/>
        </a:xfrm>
        <a:prstGeom prst="chevron">
          <a:avLst>
            <a:gd name="adj" fmla="val 7061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A8B57A-1AAE-42F6-92B8-DAE76B2A4F99}">
      <dsp:nvSpPr>
        <dsp:cNvPr id="0" name=""/>
        <dsp:cNvSpPr/>
      </dsp:nvSpPr>
      <dsp:spPr>
        <a:xfrm>
          <a:off x="4755728" y="3027112"/>
          <a:ext cx="1884516" cy="1491387"/>
        </a:xfrm>
        <a:prstGeom prst="chevron">
          <a:avLst>
            <a:gd name="adj" fmla="val 7061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49204D-EEF6-4ED6-BE89-02A915C0CBB5}">
      <dsp:nvSpPr>
        <dsp:cNvPr id="0" name=""/>
        <dsp:cNvSpPr/>
      </dsp:nvSpPr>
      <dsp:spPr>
        <a:xfrm>
          <a:off x="5888586" y="3027112"/>
          <a:ext cx="1884516" cy="1491387"/>
        </a:xfrm>
        <a:prstGeom prst="chevron">
          <a:avLst>
            <a:gd name="adj" fmla="val 7061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1D2D9B-938D-4D11-B7B2-2907ED765595}">
      <dsp:nvSpPr>
        <dsp:cNvPr id="0" name=""/>
        <dsp:cNvSpPr/>
      </dsp:nvSpPr>
      <dsp:spPr>
        <a:xfrm>
          <a:off x="7020549" y="3027112"/>
          <a:ext cx="1884516" cy="1491387"/>
        </a:xfrm>
        <a:prstGeom prst="chevron">
          <a:avLst>
            <a:gd name="adj" fmla="val 7061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0CA303-B8E5-4B6C-A8F4-49B94D794340}">
      <dsp:nvSpPr>
        <dsp:cNvPr id="0" name=""/>
        <dsp:cNvSpPr/>
      </dsp:nvSpPr>
      <dsp:spPr>
        <a:xfrm>
          <a:off x="8153406" y="3027112"/>
          <a:ext cx="1884516" cy="1491387"/>
        </a:xfrm>
        <a:prstGeom prst="chevron">
          <a:avLst>
            <a:gd name="adj" fmla="val 7061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E15006-023D-4A86-B3C9-2752D9A77763}">
      <dsp:nvSpPr>
        <dsp:cNvPr id="0" name=""/>
        <dsp:cNvSpPr/>
      </dsp:nvSpPr>
      <dsp:spPr>
        <a:xfrm>
          <a:off x="1358945" y="3176251"/>
          <a:ext cx="8158186" cy="1193109"/>
        </a:xfrm>
        <a:prstGeom prst="rect">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800100">
            <a:lnSpc>
              <a:spcPct val="90000"/>
            </a:lnSpc>
            <a:spcBef>
              <a:spcPct val="0"/>
            </a:spcBef>
            <a:spcAft>
              <a:spcPct val="35000"/>
            </a:spcAft>
            <a:buNone/>
          </a:pPr>
          <a:r>
            <a:rPr lang="en-IN" sz="1800" kern="1200" dirty="0">
              <a:sym typeface="Wingdings" panose="05000000000000000000" pitchFamily="2" charset="2"/>
            </a:rPr>
            <a:t> </a:t>
          </a:r>
          <a:r>
            <a:rPr lang="en-IN" sz="1800" kern="1200" dirty="0">
              <a:latin typeface="Times New Roman" panose="02020603050405020304" pitchFamily="18" charset="0"/>
              <a:cs typeface="Times New Roman" panose="02020603050405020304" pitchFamily="18" charset="0"/>
              <a:sym typeface="Wingdings" panose="05000000000000000000" pitchFamily="2" charset="2"/>
            </a:rPr>
            <a:t>There is more than one independent features available to predict the output</a:t>
          </a:r>
        </a:p>
        <a:p>
          <a:pPr marL="0" lvl="0" indent="0" algn="l"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sym typeface="Wingdings" panose="05000000000000000000" pitchFamily="2" charset="2"/>
            </a:rPr>
            <a:t>y=m1x1+m2x2+…….+c</a:t>
          </a:r>
        </a:p>
        <a:p>
          <a:pPr marL="0" lvl="0" indent="0" algn="l"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sym typeface="Wingdings" panose="05000000000000000000" pitchFamily="2" charset="2"/>
            </a:rPr>
            <a:t>Experience, location vs Salary</a:t>
          </a:r>
          <a:endParaRPr lang="en-IN" sz="1800" kern="1200" dirty="0">
            <a:latin typeface="Times New Roman" panose="02020603050405020304" pitchFamily="18" charset="0"/>
            <a:cs typeface="Times New Roman" panose="02020603050405020304" pitchFamily="18" charset="0"/>
          </a:endParaRPr>
        </a:p>
      </dsp:txBody>
      <dsp:txXfrm>
        <a:off x="1358945" y="3176251"/>
        <a:ext cx="8158186" cy="11931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0C2027-F648-4A3A-97C0-E691A95490BF}">
      <dsp:nvSpPr>
        <dsp:cNvPr id="0" name=""/>
        <dsp:cNvSpPr/>
      </dsp:nvSpPr>
      <dsp:spPr>
        <a:xfrm rot="5400000">
          <a:off x="2293598" y="1471890"/>
          <a:ext cx="1180938" cy="1365953"/>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524575FE-91CE-4FAC-B847-D08048DFE73D}">
      <dsp:nvSpPr>
        <dsp:cNvPr id="0" name=""/>
        <dsp:cNvSpPr/>
      </dsp:nvSpPr>
      <dsp:spPr>
        <a:xfrm>
          <a:off x="1874059" y="580936"/>
          <a:ext cx="922217" cy="814454"/>
        </a:xfrm>
        <a:prstGeom prst="roundRect">
          <a:avLst>
            <a:gd name="adj" fmla="val 1667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Training phase </a:t>
          </a:r>
        </a:p>
      </dsp:txBody>
      <dsp:txXfrm>
        <a:off x="1913825" y="620702"/>
        <a:ext cx="842685" cy="734922"/>
      </dsp:txXfrm>
    </dsp:sp>
    <dsp:sp modelId="{A18A201E-6561-44EE-A83B-18843D8B320F}">
      <dsp:nvSpPr>
        <dsp:cNvPr id="0" name=""/>
        <dsp:cNvSpPr/>
      </dsp:nvSpPr>
      <dsp:spPr>
        <a:xfrm>
          <a:off x="2985018" y="640438"/>
          <a:ext cx="3550495" cy="6934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IN" sz="2500" kern="1200" dirty="0">
              <a:sym typeface="Wingdings" panose="05000000000000000000" pitchFamily="2" charset="2"/>
            </a:rPr>
            <a:t> </a:t>
          </a:r>
          <a:r>
            <a:rPr lang="en-IN" sz="2400" kern="1200" dirty="0">
              <a:latin typeface="Times New Roman" panose="02020603050405020304" pitchFamily="18" charset="0"/>
              <a:cs typeface="Times New Roman" panose="02020603050405020304" pitchFamily="18" charset="0"/>
              <a:sym typeface="Wingdings" panose="05000000000000000000" pitchFamily="2" charset="2"/>
            </a:rPr>
            <a:t>Known parameter – </a:t>
          </a:r>
          <a:r>
            <a:rPr lang="en-IN" sz="2400" kern="1200" dirty="0" err="1">
              <a:latin typeface="Times New Roman" panose="02020603050405020304" pitchFamily="18" charset="0"/>
              <a:cs typeface="Times New Roman" panose="02020603050405020304" pitchFamily="18" charset="0"/>
              <a:sym typeface="Wingdings" panose="05000000000000000000" pitchFamily="2" charset="2"/>
            </a:rPr>
            <a:t>x,y</a:t>
          </a:r>
          <a:endParaRPr lang="en-IN" sz="2400" kern="1200" dirty="0">
            <a:latin typeface="Times New Roman" panose="02020603050405020304" pitchFamily="18" charset="0"/>
            <a:cs typeface="Times New Roman" panose="02020603050405020304" pitchFamily="18" charset="0"/>
          </a:endParaRPr>
        </a:p>
        <a:p>
          <a:pPr marL="228600" lvl="1" indent="-228600" algn="l" defTabSz="1066800">
            <a:lnSpc>
              <a:spcPct val="90000"/>
            </a:lnSpc>
            <a:spcBef>
              <a:spcPct val="0"/>
            </a:spcBef>
            <a:spcAft>
              <a:spcPct val="15000"/>
            </a:spcAft>
            <a:buChar char="•"/>
          </a:pPr>
          <a:r>
            <a:rPr lang="en-IN" sz="2400" kern="1200" dirty="0">
              <a:latin typeface="Times New Roman" panose="02020603050405020304" pitchFamily="18" charset="0"/>
              <a:cs typeface="Times New Roman" panose="02020603050405020304" pitchFamily="18" charset="0"/>
              <a:sym typeface="Wingdings" panose="05000000000000000000" pitchFamily="2" charset="2"/>
            </a:rPr>
            <a:t>Unknown parameter – </a:t>
          </a:r>
          <a:r>
            <a:rPr lang="en-IN" sz="2400" kern="1200" dirty="0" err="1">
              <a:latin typeface="Times New Roman" panose="02020603050405020304" pitchFamily="18" charset="0"/>
              <a:cs typeface="Times New Roman" panose="02020603050405020304" pitchFamily="18" charset="0"/>
              <a:sym typeface="Wingdings" panose="05000000000000000000" pitchFamily="2" charset="2"/>
            </a:rPr>
            <a:t>m,c</a:t>
          </a:r>
          <a:endParaRPr lang="en-IN" sz="2400" kern="1200" dirty="0">
            <a:latin typeface="Times New Roman" panose="02020603050405020304" pitchFamily="18" charset="0"/>
            <a:cs typeface="Times New Roman" panose="02020603050405020304" pitchFamily="18" charset="0"/>
          </a:endParaRPr>
        </a:p>
      </dsp:txBody>
      <dsp:txXfrm>
        <a:off x="2985018" y="640438"/>
        <a:ext cx="3550495" cy="693465"/>
      </dsp:txXfrm>
    </dsp:sp>
    <dsp:sp modelId="{42A24B24-814A-4DAF-B937-37B6E2689F12}">
      <dsp:nvSpPr>
        <dsp:cNvPr id="0" name=""/>
        <dsp:cNvSpPr/>
      </dsp:nvSpPr>
      <dsp:spPr>
        <a:xfrm>
          <a:off x="3929601" y="2035674"/>
          <a:ext cx="1132448" cy="707021"/>
        </a:xfrm>
        <a:prstGeom prst="roundRect">
          <a:avLst>
            <a:gd name="adj" fmla="val 1667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Testing phase</a:t>
          </a:r>
        </a:p>
      </dsp:txBody>
      <dsp:txXfrm>
        <a:off x="3964121" y="2070194"/>
        <a:ext cx="1063408" cy="637981"/>
      </dsp:txXfrm>
    </dsp:sp>
    <dsp:sp modelId="{CFD93FD8-7D65-45E3-9D06-CDB7BFE0E083}">
      <dsp:nvSpPr>
        <dsp:cNvPr id="0" name=""/>
        <dsp:cNvSpPr/>
      </dsp:nvSpPr>
      <dsp:spPr>
        <a:xfrm>
          <a:off x="5214826" y="1969767"/>
          <a:ext cx="3412194" cy="8368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a:latin typeface="Times New Roman" panose="02020603050405020304" pitchFamily="18" charset="0"/>
              <a:cs typeface="Times New Roman" panose="02020603050405020304" pitchFamily="18" charset="0"/>
              <a:sym typeface="Wingdings" panose="05000000000000000000" pitchFamily="2" charset="2"/>
            </a:rPr>
            <a:t>Known parameter – </a:t>
          </a:r>
          <a:r>
            <a:rPr lang="en-IN" sz="2400" kern="1200" dirty="0" err="1">
              <a:latin typeface="Times New Roman" panose="02020603050405020304" pitchFamily="18" charset="0"/>
              <a:cs typeface="Times New Roman" panose="02020603050405020304" pitchFamily="18" charset="0"/>
              <a:sym typeface="Wingdings" panose="05000000000000000000" pitchFamily="2" charset="2"/>
            </a:rPr>
            <a:t>m,c</a:t>
          </a:r>
          <a:endParaRPr lang="en-IN" sz="2400" kern="1200" dirty="0">
            <a:latin typeface="Times New Roman" panose="02020603050405020304" pitchFamily="18" charset="0"/>
            <a:cs typeface="Times New Roman" panose="02020603050405020304" pitchFamily="18" charset="0"/>
          </a:endParaRPr>
        </a:p>
        <a:p>
          <a:pPr marL="228600" lvl="1" indent="-228600" algn="l" defTabSz="1066800">
            <a:lnSpc>
              <a:spcPct val="90000"/>
            </a:lnSpc>
            <a:spcBef>
              <a:spcPct val="0"/>
            </a:spcBef>
            <a:spcAft>
              <a:spcPct val="15000"/>
            </a:spcAft>
            <a:buChar char="•"/>
          </a:pPr>
          <a:r>
            <a:rPr lang="en-IN" sz="2400" kern="1200" dirty="0">
              <a:latin typeface="Times New Roman" panose="02020603050405020304" pitchFamily="18" charset="0"/>
              <a:cs typeface="Times New Roman" panose="02020603050405020304" pitchFamily="18" charset="0"/>
              <a:sym typeface="Wingdings" panose="05000000000000000000" pitchFamily="2" charset="2"/>
            </a:rPr>
            <a:t>Unknown parameter – y predicted</a:t>
          </a:r>
          <a:endParaRPr lang="en-IN" sz="2400" kern="1200" dirty="0">
            <a:latin typeface="Times New Roman" panose="02020603050405020304" pitchFamily="18" charset="0"/>
            <a:cs typeface="Times New Roman" panose="02020603050405020304" pitchFamily="18" charset="0"/>
          </a:endParaRPr>
        </a:p>
      </dsp:txBody>
      <dsp:txXfrm>
        <a:off x="5214826" y="1969767"/>
        <a:ext cx="3412194" cy="83685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A7AFC5-B764-4182-BBF0-A8D0CA8924C2}">
      <dsp:nvSpPr>
        <dsp:cNvPr id="0" name=""/>
        <dsp:cNvSpPr/>
      </dsp:nvSpPr>
      <dsp:spPr>
        <a:xfrm>
          <a:off x="5472" y="590192"/>
          <a:ext cx="2097881" cy="839152"/>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IN" sz="2800" kern="1200" dirty="0">
              <a:latin typeface="Times New Roman" panose="02020603050405020304" pitchFamily="18" charset="0"/>
              <a:cs typeface="Times New Roman" panose="02020603050405020304" pitchFamily="18" charset="0"/>
            </a:rPr>
            <a:t>Linearity</a:t>
          </a:r>
        </a:p>
      </dsp:txBody>
      <dsp:txXfrm>
        <a:off x="5472" y="590192"/>
        <a:ext cx="2097881" cy="839152"/>
      </dsp:txXfrm>
    </dsp:sp>
    <dsp:sp modelId="{822FA164-736E-48C6-8758-9D0F40616FB4}">
      <dsp:nvSpPr>
        <dsp:cNvPr id="0" name=""/>
        <dsp:cNvSpPr/>
      </dsp:nvSpPr>
      <dsp:spPr>
        <a:xfrm>
          <a:off x="0" y="1429344"/>
          <a:ext cx="2097881" cy="2810880"/>
        </a:xfrm>
        <a:prstGeom prst="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IN" sz="1600" kern="1200" dirty="0">
              <a:latin typeface="Times New Roman" panose="02020603050405020304" pitchFamily="18" charset="0"/>
              <a:cs typeface="Times New Roman" panose="02020603050405020304" pitchFamily="18" charset="0"/>
            </a:rPr>
            <a:t>x is proportional or inversely proportional to y </a:t>
          </a:r>
        </a:p>
        <a:p>
          <a:pPr marL="171450" lvl="1" indent="-171450" algn="l" defTabSz="711200">
            <a:lnSpc>
              <a:spcPct val="90000"/>
            </a:lnSpc>
            <a:spcBef>
              <a:spcPct val="0"/>
            </a:spcBef>
            <a:spcAft>
              <a:spcPct val="15000"/>
            </a:spcAft>
            <a:buChar char="•"/>
          </a:pPr>
          <a:r>
            <a:rPr lang="en-IN" sz="1600" kern="1200" dirty="0">
              <a:latin typeface="Times New Roman" panose="02020603050405020304" pitchFamily="18" charset="0"/>
              <a:cs typeface="Times New Roman" panose="02020603050405020304" pitchFamily="18" charset="0"/>
            </a:rPr>
            <a:t>Scatterplot, </a:t>
          </a:r>
          <a:r>
            <a:rPr lang="en-IN" sz="1600" kern="1200" dirty="0" err="1">
              <a:latin typeface="Times New Roman" panose="02020603050405020304" pitchFamily="18" charset="0"/>
              <a:cs typeface="Times New Roman" panose="02020603050405020304" pitchFamily="18" charset="0"/>
            </a:rPr>
            <a:t>regplot</a:t>
          </a:r>
          <a:r>
            <a:rPr lang="en-IN" sz="1600" kern="1200" dirty="0">
              <a:latin typeface="Times New Roman" panose="02020603050405020304" pitchFamily="18" charset="0"/>
              <a:cs typeface="Times New Roman" panose="02020603050405020304" pitchFamily="18" charset="0"/>
            </a:rPr>
            <a:t>, correlation matrix</a:t>
          </a:r>
        </a:p>
        <a:p>
          <a:pPr marL="171450" lvl="1" indent="-171450" algn="l" defTabSz="711200">
            <a:lnSpc>
              <a:spcPct val="90000"/>
            </a:lnSpc>
            <a:spcBef>
              <a:spcPct val="0"/>
            </a:spcBef>
            <a:spcAft>
              <a:spcPct val="15000"/>
            </a:spcAft>
            <a:buChar char="•"/>
          </a:pPr>
          <a:r>
            <a:rPr lang="en-IN" sz="1600" kern="1200" dirty="0">
              <a:latin typeface="Times New Roman" panose="02020603050405020304" pitchFamily="18" charset="0"/>
              <a:cs typeface="Times New Roman" panose="02020603050405020304" pitchFamily="18" charset="0"/>
            </a:rPr>
            <a:t>Cook’s distance gives the presence of outliers</a:t>
          </a:r>
        </a:p>
      </dsp:txBody>
      <dsp:txXfrm>
        <a:off x="0" y="1429344"/>
        <a:ext cx="2097881" cy="2810880"/>
      </dsp:txXfrm>
    </dsp:sp>
    <dsp:sp modelId="{B5EFA4B2-E8ED-40F2-926D-16A0D4A17B17}">
      <dsp:nvSpPr>
        <dsp:cNvPr id="0" name=""/>
        <dsp:cNvSpPr/>
      </dsp:nvSpPr>
      <dsp:spPr>
        <a:xfrm>
          <a:off x="2397057" y="590192"/>
          <a:ext cx="2097881" cy="839152"/>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Multi collinearity</a:t>
          </a:r>
          <a:endParaRPr lang="en-IN" sz="500" kern="1200" dirty="0">
            <a:latin typeface="Times New Roman" panose="02020603050405020304" pitchFamily="18" charset="0"/>
            <a:cs typeface="Times New Roman" panose="02020603050405020304" pitchFamily="18" charset="0"/>
          </a:endParaRPr>
        </a:p>
      </dsp:txBody>
      <dsp:txXfrm>
        <a:off x="2397057" y="590192"/>
        <a:ext cx="2097881" cy="839152"/>
      </dsp:txXfrm>
    </dsp:sp>
    <dsp:sp modelId="{E06DC3C4-3CB9-4979-85AA-0840431F0097}">
      <dsp:nvSpPr>
        <dsp:cNvPr id="0" name=""/>
        <dsp:cNvSpPr/>
      </dsp:nvSpPr>
      <dsp:spPr>
        <a:xfrm>
          <a:off x="2397057" y="1429344"/>
          <a:ext cx="2097881" cy="2810880"/>
        </a:xfrm>
        <a:prstGeom prst="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IN" sz="1800" kern="1200" dirty="0">
              <a:latin typeface="Times New Roman" panose="02020603050405020304" pitchFamily="18" charset="0"/>
              <a:cs typeface="Times New Roman" panose="02020603050405020304" pitchFamily="18" charset="0"/>
            </a:rPr>
            <a:t>No dependency between input features</a:t>
          </a:r>
        </a:p>
      </dsp:txBody>
      <dsp:txXfrm>
        <a:off x="2397057" y="1429344"/>
        <a:ext cx="2097881" cy="2810880"/>
      </dsp:txXfrm>
    </dsp:sp>
    <dsp:sp modelId="{C836851D-C58D-4EF8-A73D-06425A24C8E3}">
      <dsp:nvSpPr>
        <dsp:cNvPr id="0" name=""/>
        <dsp:cNvSpPr/>
      </dsp:nvSpPr>
      <dsp:spPr>
        <a:xfrm>
          <a:off x="4788641" y="590192"/>
          <a:ext cx="2097881" cy="839152"/>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Auto regression</a:t>
          </a:r>
        </a:p>
      </dsp:txBody>
      <dsp:txXfrm>
        <a:off x="4788641" y="590192"/>
        <a:ext cx="2097881" cy="839152"/>
      </dsp:txXfrm>
    </dsp:sp>
    <dsp:sp modelId="{9D6A38C1-CFEC-4EEE-AA70-CE3161743CF3}">
      <dsp:nvSpPr>
        <dsp:cNvPr id="0" name=""/>
        <dsp:cNvSpPr/>
      </dsp:nvSpPr>
      <dsp:spPr>
        <a:xfrm>
          <a:off x="4788641" y="1429344"/>
          <a:ext cx="2097881" cy="2810880"/>
        </a:xfrm>
        <a:prstGeom prst="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IN" sz="1800" kern="1200" dirty="0">
              <a:latin typeface="Times New Roman" panose="02020603050405020304" pitchFamily="18" charset="0"/>
              <a:cs typeface="Times New Roman" panose="02020603050405020304" pitchFamily="18" charset="0"/>
            </a:rPr>
            <a:t>The parameters should not be influenced by the tim</a:t>
          </a:r>
          <a:r>
            <a:rPr lang="en-IN" sz="1800" kern="1200" dirty="0"/>
            <a:t>e</a:t>
          </a:r>
        </a:p>
      </dsp:txBody>
      <dsp:txXfrm>
        <a:off x="4788641" y="1429344"/>
        <a:ext cx="2097881" cy="2810880"/>
      </dsp:txXfrm>
    </dsp:sp>
    <dsp:sp modelId="{E7EE8146-2D92-4C98-9696-0006D3FAF1BA}">
      <dsp:nvSpPr>
        <dsp:cNvPr id="0" name=""/>
        <dsp:cNvSpPr/>
      </dsp:nvSpPr>
      <dsp:spPr>
        <a:xfrm>
          <a:off x="7180226" y="590192"/>
          <a:ext cx="2097881" cy="839152"/>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Homo</a:t>
          </a:r>
        </a:p>
        <a:p>
          <a:pPr marL="0" lvl="0" indent="0" algn="ctr" defTabSz="1066800">
            <a:lnSpc>
              <a:spcPct val="90000"/>
            </a:lnSpc>
            <a:spcBef>
              <a:spcPct val="0"/>
            </a:spcBef>
            <a:spcAft>
              <a:spcPct val="35000"/>
            </a:spcAft>
            <a:buNone/>
          </a:pPr>
          <a:r>
            <a:rPr lang="en-IN" sz="2400" kern="1200" dirty="0" err="1">
              <a:latin typeface="Times New Roman" panose="02020603050405020304" pitchFamily="18" charset="0"/>
              <a:cs typeface="Times New Roman" panose="02020603050405020304" pitchFamily="18" charset="0"/>
            </a:rPr>
            <a:t>scadacity</a:t>
          </a:r>
          <a:endParaRPr lang="en-IN" sz="2400" kern="1200" dirty="0">
            <a:latin typeface="Times New Roman" panose="02020603050405020304" pitchFamily="18" charset="0"/>
            <a:cs typeface="Times New Roman" panose="02020603050405020304" pitchFamily="18" charset="0"/>
          </a:endParaRPr>
        </a:p>
      </dsp:txBody>
      <dsp:txXfrm>
        <a:off x="7180226" y="590192"/>
        <a:ext cx="2097881" cy="839152"/>
      </dsp:txXfrm>
    </dsp:sp>
    <dsp:sp modelId="{1C039800-5436-4EFC-B312-360BF8D149EE}">
      <dsp:nvSpPr>
        <dsp:cNvPr id="0" name=""/>
        <dsp:cNvSpPr/>
      </dsp:nvSpPr>
      <dsp:spPr>
        <a:xfrm>
          <a:off x="7180226" y="1429344"/>
          <a:ext cx="2097881" cy="2810880"/>
        </a:xfrm>
        <a:prstGeom prst="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IN" sz="1800" kern="1200" dirty="0">
              <a:latin typeface="Times New Roman" panose="02020603050405020304" pitchFamily="18" charset="0"/>
              <a:cs typeface="Times New Roman" panose="02020603050405020304" pitchFamily="18" charset="0"/>
            </a:rPr>
            <a:t>Should have same varian</a:t>
          </a:r>
          <a:r>
            <a:rPr lang="en-IN" sz="1800" kern="1200" dirty="0"/>
            <a:t>ce</a:t>
          </a:r>
        </a:p>
      </dsp:txBody>
      <dsp:txXfrm>
        <a:off x="7180226" y="1429344"/>
        <a:ext cx="2097881" cy="2810880"/>
      </dsp:txXfrm>
    </dsp:sp>
    <dsp:sp modelId="{F39D90F0-DFAF-44DA-B65B-72412888A849}">
      <dsp:nvSpPr>
        <dsp:cNvPr id="0" name=""/>
        <dsp:cNvSpPr/>
      </dsp:nvSpPr>
      <dsp:spPr>
        <a:xfrm>
          <a:off x="9571811" y="590192"/>
          <a:ext cx="2097881" cy="839152"/>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Zero residual mean</a:t>
          </a:r>
        </a:p>
      </dsp:txBody>
      <dsp:txXfrm>
        <a:off x="9571811" y="590192"/>
        <a:ext cx="2097881" cy="839152"/>
      </dsp:txXfrm>
    </dsp:sp>
    <dsp:sp modelId="{B0FBA59E-AFEF-451E-8B92-3B132985B456}">
      <dsp:nvSpPr>
        <dsp:cNvPr id="0" name=""/>
        <dsp:cNvSpPr/>
      </dsp:nvSpPr>
      <dsp:spPr>
        <a:xfrm>
          <a:off x="9571811" y="1429344"/>
          <a:ext cx="2097881" cy="2810880"/>
        </a:xfrm>
        <a:prstGeom prst="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IN" sz="1800" kern="1200" dirty="0">
              <a:latin typeface="Times New Roman" panose="02020603050405020304" pitchFamily="18" charset="0"/>
              <a:cs typeface="Times New Roman" panose="02020603050405020304" pitchFamily="18" charset="0"/>
            </a:rPr>
            <a:t>All the points should fall on the best fit line</a:t>
          </a:r>
        </a:p>
      </dsp:txBody>
      <dsp:txXfrm>
        <a:off x="9571811" y="1429344"/>
        <a:ext cx="2097881" cy="28108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7B6F9-C8FF-438E-B4C3-156BE85718BC}">
      <dsp:nvSpPr>
        <dsp:cNvPr id="0" name=""/>
        <dsp:cNvSpPr/>
      </dsp:nvSpPr>
      <dsp:spPr>
        <a:xfrm rot="16200000">
          <a:off x="132755" y="-132003"/>
          <a:ext cx="1689653" cy="1953660"/>
        </a:xfrm>
        <a:prstGeom prst="flowChartManualOperati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10536" bIns="0" numCol="1" spcCol="1270" anchor="t" anchorCtr="0">
          <a:noAutofit/>
        </a:bodyPr>
        <a:lstStyle/>
        <a:p>
          <a:pPr marL="0" lvl="0" indent="0" algn="l" defTabSz="755650">
            <a:lnSpc>
              <a:spcPct val="90000"/>
            </a:lnSpc>
            <a:spcBef>
              <a:spcPct val="0"/>
            </a:spcBef>
            <a:spcAft>
              <a:spcPct val="35000"/>
            </a:spcAft>
            <a:buNone/>
          </a:pPr>
          <a:r>
            <a:rPr lang="en-IN" sz="1700" b="1" kern="1200" dirty="0"/>
            <a:t>Root Node</a:t>
          </a:r>
        </a:p>
        <a:p>
          <a:pPr marL="114300" lvl="1" indent="-114300" algn="l" defTabSz="577850">
            <a:lnSpc>
              <a:spcPct val="90000"/>
            </a:lnSpc>
            <a:spcBef>
              <a:spcPct val="0"/>
            </a:spcBef>
            <a:spcAft>
              <a:spcPct val="15000"/>
            </a:spcAft>
            <a:buChar char="•"/>
          </a:pPr>
          <a:r>
            <a:rPr lang="en-IN" sz="1300" kern="1200" dirty="0"/>
            <a:t>The one feature which contribute more for the output</a:t>
          </a:r>
        </a:p>
      </dsp:txBody>
      <dsp:txXfrm rot="5400000">
        <a:off x="752" y="337931"/>
        <a:ext cx="1953660" cy="1013791"/>
      </dsp:txXfrm>
    </dsp:sp>
    <dsp:sp modelId="{5CDFDC63-0D19-4718-B5C2-4FF880B3E1FA}">
      <dsp:nvSpPr>
        <dsp:cNvPr id="0" name=""/>
        <dsp:cNvSpPr/>
      </dsp:nvSpPr>
      <dsp:spPr>
        <a:xfrm rot="16200000">
          <a:off x="2232941" y="-132003"/>
          <a:ext cx="1689653" cy="1953660"/>
        </a:xfrm>
        <a:prstGeom prst="flowChartManualOperati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10536" bIns="0" numCol="1" spcCol="1270" anchor="t" anchorCtr="0">
          <a:noAutofit/>
        </a:bodyPr>
        <a:lstStyle/>
        <a:p>
          <a:pPr marL="0" lvl="0" indent="0" algn="l" defTabSz="755650">
            <a:lnSpc>
              <a:spcPct val="90000"/>
            </a:lnSpc>
            <a:spcBef>
              <a:spcPct val="0"/>
            </a:spcBef>
            <a:spcAft>
              <a:spcPct val="35000"/>
            </a:spcAft>
            <a:buNone/>
          </a:pPr>
          <a:r>
            <a:rPr lang="en-IN" sz="1700" b="1" kern="1200" dirty="0"/>
            <a:t>Edges</a:t>
          </a:r>
        </a:p>
        <a:p>
          <a:pPr marL="114300" lvl="1" indent="-114300" algn="l" defTabSz="577850">
            <a:lnSpc>
              <a:spcPct val="90000"/>
            </a:lnSpc>
            <a:spcBef>
              <a:spcPct val="0"/>
            </a:spcBef>
            <a:spcAft>
              <a:spcPct val="15000"/>
            </a:spcAft>
            <a:buChar char="•"/>
          </a:pPr>
          <a:r>
            <a:rPr lang="en-IN" sz="1300" kern="1200" dirty="0"/>
            <a:t>The division under the root node where the decisions are impure </a:t>
          </a:r>
        </a:p>
      </dsp:txBody>
      <dsp:txXfrm rot="5400000">
        <a:off x="2100938" y="337931"/>
        <a:ext cx="1953660" cy="1013791"/>
      </dsp:txXfrm>
    </dsp:sp>
    <dsp:sp modelId="{8D532932-D3EE-4C3E-BD57-62F9BFDE84F4}">
      <dsp:nvSpPr>
        <dsp:cNvPr id="0" name=""/>
        <dsp:cNvSpPr/>
      </dsp:nvSpPr>
      <dsp:spPr>
        <a:xfrm rot="16200000">
          <a:off x="4333124" y="-132003"/>
          <a:ext cx="1689653" cy="1953660"/>
        </a:xfrm>
        <a:prstGeom prst="flowChartManualOperati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10536" bIns="0" numCol="1" spcCol="1270" anchor="t" anchorCtr="0">
          <a:noAutofit/>
        </a:bodyPr>
        <a:lstStyle/>
        <a:p>
          <a:pPr marL="0" lvl="0" indent="0" algn="l" defTabSz="755650">
            <a:lnSpc>
              <a:spcPct val="90000"/>
            </a:lnSpc>
            <a:spcBef>
              <a:spcPct val="0"/>
            </a:spcBef>
            <a:spcAft>
              <a:spcPct val="35000"/>
            </a:spcAft>
            <a:buNone/>
          </a:pPr>
          <a:r>
            <a:rPr lang="en-IN" sz="1700" b="1" kern="1200" dirty="0"/>
            <a:t>Leaf Node</a:t>
          </a:r>
        </a:p>
        <a:p>
          <a:pPr marL="114300" lvl="1" indent="-114300" algn="l" defTabSz="577850">
            <a:lnSpc>
              <a:spcPct val="90000"/>
            </a:lnSpc>
            <a:spcBef>
              <a:spcPct val="0"/>
            </a:spcBef>
            <a:spcAft>
              <a:spcPct val="15000"/>
            </a:spcAft>
            <a:buChar char="•"/>
          </a:pPr>
          <a:r>
            <a:rPr lang="en-IN" sz="1300" kern="1200" dirty="0"/>
            <a:t>The pure or finalized decision</a:t>
          </a:r>
        </a:p>
      </dsp:txBody>
      <dsp:txXfrm rot="5400000">
        <a:off x="4201121" y="337931"/>
        <a:ext cx="1953660" cy="101379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BD85BF-5C93-47B7-8D89-CEEEBA194B71}">
      <dsp:nvSpPr>
        <dsp:cNvPr id="0" name=""/>
        <dsp:cNvSpPr/>
      </dsp:nvSpPr>
      <dsp:spPr>
        <a:xfrm>
          <a:off x="0" y="0"/>
          <a:ext cx="11251096" cy="1601308"/>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6500" kern="1200" dirty="0">
              <a:latin typeface="Times New Roman" panose="02020603050405020304" pitchFamily="18" charset="0"/>
              <a:cs typeface="Times New Roman" panose="02020603050405020304" pitchFamily="18" charset="0"/>
            </a:rPr>
            <a:t>Ensemble technique</a:t>
          </a:r>
        </a:p>
      </dsp:txBody>
      <dsp:txXfrm>
        <a:off x="0" y="0"/>
        <a:ext cx="11251096" cy="1601308"/>
      </dsp:txXfrm>
    </dsp:sp>
    <dsp:sp modelId="{600E3136-E86D-4837-923D-47A9C8B523AC}">
      <dsp:nvSpPr>
        <dsp:cNvPr id="0" name=""/>
        <dsp:cNvSpPr/>
      </dsp:nvSpPr>
      <dsp:spPr>
        <a:xfrm>
          <a:off x="5493" y="1601308"/>
          <a:ext cx="3746702" cy="3362747"/>
        </a:xfrm>
        <a:prstGeom prst="rect">
          <a:avLst/>
        </a:prstGeom>
        <a:solidFill>
          <a:schemeClr val="lt1">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u="sng" kern="1200" dirty="0">
              <a:latin typeface="Times New Roman" panose="02020603050405020304" pitchFamily="18" charset="0"/>
              <a:cs typeface="Times New Roman" panose="02020603050405020304" pitchFamily="18" charset="0"/>
            </a:rPr>
            <a:t>Bagging</a:t>
          </a:r>
        </a:p>
        <a:p>
          <a:pPr marL="0" lvl="0" indent="0" algn="ctr" defTabSz="1111250">
            <a:lnSpc>
              <a:spcPct val="90000"/>
            </a:lnSpc>
            <a:spcBef>
              <a:spcPct val="0"/>
            </a:spcBef>
            <a:spcAft>
              <a:spcPct val="35000"/>
            </a:spcAft>
            <a:buFont typeface="+mj-lt"/>
            <a:buNone/>
          </a:pPr>
          <a:r>
            <a:rPr lang="en-IN" sz="1400" kern="1200" dirty="0">
              <a:latin typeface="Times New Roman" panose="02020603050405020304" pitchFamily="18" charset="0"/>
              <a:cs typeface="Times New Roman" panose="02020603050405020304" pitchFamily="18" charset="0"/>
              <a:sym typeface="Wingdings" panose="05000000000000000000" pitchFamily="2" charset="2"/>
            </a:rPr>
            <a:t> </a:t>
          </a:r>
          <a:r>
            <a:rPr lang="en-IN" sz="1600" kern="1200" dirty="0">
              <a:latin typeface="Times New Roman" panose="02020603050405020304" pitchFamily="18" charset="0"/>
              <a:cs typeface="Times New Roman" panose="02020603050405020304" pitchFamily="18" charset="0"/>
            </a:rPr>
            <a:t>Random forest</a:t>
          </a:r>
        </a:p>
        <a:p>
          <a:pPr marL="0" lvl="0" indent="0" algn="ctr" defTabSz="1111250">
            <a:lnSpc>
              <a:spcPct val="90000"/>
            </a:lnSpc>
            <a:spcBef>
              <a:spcPct val="0"/>
            </a:spcBef>
            <a:spcAft>
              <a:spcPct val="35000"/>
            </a:spcAft>
            <a:buNone/>
          </a:pPr>
          <a:endParaRPr lang="en-IN" sz="2000" kern="1200" dirty="0">
            <a:latin typeface="Times New Roman" panose="02020603050405020304" pitchFamily="18" charset="0"/>
            <a:cs typeface="Times New Roman" panose="02020603050405020304" pitchFamily="18" charset="0"/>
          </a:endParaRPr>
        </a:p>
        <a:p>
          <a:pPr marL="0" lvl="0" indent="0" algn="ctr" defTabSz="111125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Increases stability</a:t>
          </a:r>
        </a:p>
      </dsp:txBody>
      <dsp:txXfrm>
        <a:off x="5493" y="1601308"/>
        <a:ext cx="3746702" cy="3362747"/>
      </dsp:txXfrm>
    </dsp:sp>
    <dsp:sp modelId="{94AFC19F-5A35-400E-A579-76A75F80B144}">
      <dsp:nvSpPr>
        <dsp:cNvPr id="0" name=""/>
        <dsp:cNvSpPr/>
      </dsp:nvSpPr>
      <dsp:spPr>
        <a:xfrm>
          <a:off x="3752196" y="1601308"/>
          <a:ext cx="3746702" cy="3362747"/>
        </a:xfrm>
        <a:prstGeom prst="rect">
          <a:avLst/>
        </a:prstGeom>
        <a:solidFill>
          <a:schemeClr val="lt1">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u="sng" kern="1200" dirty="0">
              <a:latin typeface="Times New Roman" panose="02020603050405020304" pitchFamily="18" charset="0"/>
              <a:cs typeface="Times New Roman" panose="02020603050405020304" pitchFamily="18" charset="0"/>
            </a:rPr>
            <a:t>Boosting</a:t>
          </a:r>
        </a:p>
        <a:p>
          <a:pPr marL="0" lvl="0" indent="0" algn="ctr" defTabSz="111125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sym typeface="Wingdings" panose="05000000000000000000" pitchFamily="2" charset="2"/>
            </a:rPr>
            <a:t> </a:t>
          </a:r>
          <a:r>
            <a:rPr lang="en-IN" sz="1800" kern="1200" dirty="0">
              <a:latin typeface="Times New Roman" panose="02020603050405020304" pitchFamily="18" charset="0"/>
              <a:cs typeface="Times New Roman" panose="02020603050405020304" pitchFamily="18" charset="0"/>
            </a:rPr>
            <a:t>Ada boosting</a:t>
          </a:r>
        </a:p>
        <a:p>
          <a:pPr marL="0" lvl="0" indent="0" algn="ctr" defTabSz="111125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sym typeface="Wingdings" panose="05000000000000000000" pitchFamily="2" charset="2"/>
            </a:rPr>
            <a:t> </a:t>
          </a:r>
          <a:r>
            <a:rPr lang="en-IN" sz="1400" kern="1200" dirty="0">
              <a:latin typeface="Times New Roman" panose="02020603050405020304" pitchFamily="18" charset="0"/>
              <a:cs typeface="Times New Roman" panose="02020603050405020304" pitchFamily="18" charset="0"/>
            </a:rPr>
            <a:t>Gradient boosting</a:t>
          </a:r>
        </a:p>
        <a:p>
          <a:pPr marL="0" lvl="0" indent="0" algn="ctr" defTabSz="111125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sym typeface="Wingdings" panose="05000000000000000000" pitchFamily="2" charset="2"/>
            </a:rPr>
            <a:t> </a:t>
          </a:r>
          <a:r>
            <a:rPr lang="en-IN" sz="1400" kern="1200" dirty="0">
              <a:latin typeface="Times New Roman" panose="02020603050405020304" pitchFamily="18" charset="0"/>
              <a:cs typeface="Times New Roman" panose="02020603050405020304" pitchFamily="18" charset="0"/>
            </a:rPr>
            <a:t>Extreme Gradient boosting</a:t>
          </a:r>
        </a:p>
        <a:p>
          <a:pPr marL="0" lvl="0" indent="0" algn="ctr" defTabSz="111125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sym typeface="Wingdings" panose="05000000000000000000" pitchFamily="2" charset="2"/>
            </a:rPr>
            <a:t> </a:t>
          </a:r>
          <a:r>
            <a:rPr lang="en-IN" sz="1400" kern="1200" dirty="0">
              <a:latin typeface="Times New Roman" panose="02020603050405020304" pitchFamily="18" charset="0"/>
              <a:cs typeface="Times New Roman" panose="02020603050405020304" pitchFamily="18" charset="0"/>
            </a:rPr>
            <a:t>Light gradient boosting</a:t>
          </a:r>
        </a:p>
        <a:p>
          <a:pPr marL="0" lvl="0" indent="0" algn="ctr" defTabSz="111125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sym typeface="Wingdings" panose="05000000000000000000" pitchFamily="2" charset="2"/>
            </a:rPr>
            <a:t> </a:t>
          </a:r>
          <a:r>
            <a:rPr lang="en-IN" sz="1400" kern="1200" dirty="0">
              <a:latin typeface="Times New Roman" panose="02020603050405020304" pitchFamily="18" charset="0"/>
              <a:cs typeface="Times New Roman" panose="02020603050405020304" pitchFamily="18" charset="0"/>
            </a:rPr>
            <a:t>Cart gradient boosting</a:t>
          </a:r>
          <a:endParaRPr lang="en-IN" sz="2000" kern="1200" dirty="0">
            <a:latin typeface="Times New Roman" panose="02020603050405020304" pitchFamily="18" charset="0"/>
            <a:cs typeface="Times New Roman" panose="02020603050405020304" pitchFamily="18" charset="0"/>
          </a:endParaRPr>
        </a:p>
        <a:p>
          <a:pPr marL="0" lvl="0" indent="0" algn="ctr" defTabSz="111125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Increases accuracy</a:t>
          </a:r>
        </a:p>
        <a:p>
          <a:pPr marL="0" lvl="0" indent="0" algn="ctr" defTabSz="1111250">
            <a:lnSpc>
              <a:spcPct val="90000"/>
            </a:lnSpc>
            <a:spcBef>
              <a:spcPct val="0"/>
            </a:spcBef>
            <a:spcAft>
              <a:spcPct val="35000"/>
            </a:spcAft>
            <a:buNone/>
          </a:pPr>
          <a:endParaRPr lang="en-IN" sz="2500" kern="1200" dirty="0"/>
        </a:p>
      </dsp:txBody>
      <dsp:txXfrm>
        <a:off x="3752196" y="1601308"/>
        <a:ext cx="3746702" cy="3362747"/>
      </dsp:txXfrm>
    </dsp:sp>
    <dsp:sp modelId="{6CF6EB6D-601D-43B7-8483-CCE385242BF6}">
      <dsp:nvSpPr>
        <dsp:cNvPr id="0" name=""/>
        <dsp:cNvSpPr/>
      </dsp:nvSpPr>
      <dsp:spPr>
        <a:xfrm>
          <a:off x="7498899" y="1601308"/>
          <a:ext cx="3746702" cy="3362747"/>
        </a:xfrm>
        <a:prstGeom prst="rect">
          <a:avLst/>
        </a:prstGeom>
        <a:solidFill>
          <a:schemeClr val="lt1">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u="sng" kern="1200" dirty="0">
              <a:latin typeface="Times New Roman" panose="02020603050405020304" pitchFamily="18" charset="0"/>
              <a:cs typeface="Times New Roman" panose="02020603050405020304" pitchFamily="18" charset="0"/>
            </a:rPr>
            <a:t>Stacking</a:t>
          </a:r>
          <a:endParaRPr lang="en-IN" sz="3100" u="sng" kern="1200" dirty="0">
            <a:latin typeface="Times New Roman" panose="02020603050405020304" pitchFamily="18" charset="0"/>
            <a:cs typeface="Times New Roman" panose="02020603050405020304" pitchFamily="18" charset="0"/>
          </a:endParaRPr>
        </a:p>
        <a:p>
          <a:pPr marL="0" lvl="0" indent="0" algn="ctr" defTabSz="10668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Combination of different algorithm</a:t>
          </a:r>
        </a:p>
      </dsp:txBody>
      <dsp:txXfrm>
        <a:off x="7498899" y="1601308"/>
        <a:ext cx="3746702" cy="3362747"/>
      </dsp:txXfrm>
    </dsp:sp>
    <dsp:sp modelId="{F5023EF4-9FEF-45AB-96BB-5957C49F302D}">
      <dsp:nvSpPr>
        <dsp:cNvPr id="0" name=""/>
        <dsp:cNvSpPr/>
      </dsp:nvSpPr>
      <dsp:spPr>
        <a:xfrm>
          <a:off x="0" y="4964055"/>
          <a:ext cx="11251096" cy="373638"/>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1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15.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81876828-61D6-4D79-9F71-C7E88694D7BF}" type="datetimeFigureOut">
              <a:rPr lang="en-IN" smtClean="0"/>
              <a:t>03-12-2021</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72625F26-4616-4124-98E0-BAB5CAD2663B}" type="slidenum">
              <a:rPr lang="en-IN" smtClean="0"/>
              <a:t>‹#›</a:t>
            </a:fld>
            <a:endParaRPr lang="en-IN"/>
          </a:p>
        </p:txBody>
      </p:sp>
    </p:spTree>
    <p:extLst>
      <p:ext uri="{BB962C8B-B14F-4D97-AF65-F5344CB8AC3E}">
        <p14:creationId xmlns:p14="http://schemas.microsoft.com/office/powerpoint/2010/main" val="359986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876828-61D6-4D79-9F71-C7E88694D7BF}" type="datetimeFigureOut">
              <a:rPr lang="en-IN" smtClean="0"/>
              <a:t>03-12-2021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625F26-4616-4124-98E0-BAB5CAD2663B}" type="slidenum">
              <a:rPr lang="en-IN" smtClean="0"/>
              <a:t>‹#›</a:t>
            </a:fld>
            <a:endParaRPr lang="en-IN"/>
          </a:p>
        </p:txBody>
      </p:sp>
    </p:spTree>
    <p:extLst>
      <p:ext uri="{BB962C8B-B14F-4D97-AF65-F5344CB8AC3E}">
        <p14:creationId xmlns:p14="http://schemas.microsoft.com/office/powerpoint/2010/main" val="194011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1876828-61D6-4D79-9F71-C7E88694D7BF}" type="datetimeFigureOut">
              <a:rPr lang="en-IN" smtClean="0"/>
              <a:t>03-12-2021</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72625F26-4616-4124-98E0-BAB5CAD2663B}" type="slidenum">
              <a:rPr lang="en-IN" smtClean="0"/>
              <a:t>‹#›</a:t>
            </a:fld>
            <a:endParaRPr lang="en-IN"/>
          </a:p>
        </p:txBody>
      </p:sp>
    </p:spTree>
    <p:extLst>
      <p:ext uri="{BB962C8B-B14F-4D97-AF65-F5344CB8AC3E}">
        <p14:creationId xmlns:p14="http://schemas.microsoft.com/office/powerpoint/2010/main" val="2822982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876828-61D6-4D79-9F71-C7E88694D7BF}" type="datetimeFigureOut">
              <a:rPr lang="en-IN" smtClean="0"/>
              <a:t>03-12-2021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72625F26-4616-4124-98E0-BAB5CAD2663B}" type="slidenum">
              <a:rPr lang="en-IN" smtClean="0"/>
              <a:t>‹#›</a:t>
            </a:fld>
            <a:endParaRPr lang="en-IN"/>
          </a:p>
        </p:txBody>
      </p:sp>
    </p:spTree>
    <p:extLst>
      <p:ext uri="{BB962C8B-B14F-4D97-AF65-F5344CB8AC3E}">
        <p14:creationId xmlns:p14="http://schemas.microsoft.com/office/powerpoint/2010/main" val="1803563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1876828-61D6-4D79-9F71-C7E88694D7BF}" type="datetimeFigureOut">
              <a:rPr lang="en-IN" smtClean="0"/>
              <a:t>03-12-2021</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72625F26-4616-4124-98E0-BAB5CAD2663B}" type="slidenum">
              <a:rPr lang="en-IN" smtClean="0"/>
              <a:t>‹#›</a:t>
            </a:fld>
            <a:endParaRPr lang="en-IN"/>
          </a:p>
        </p:txBody>
      </p:sp>
    </p:spTree>
    <p:extLst>
      <p:ext uri="{BB962C8B-B14F-4D97-AF65-F5344CB8AC3E}">
        <p14:creationId xmlns:p14="http://schemas.microsoft.com/office/powerpoint/2010/main" val="2673235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876828-61D6-4D79-9F71-C7E88694D7BF}" type="datetimeFigureOut">
              <a:rPr lang="en-IN" smtClean="0"/>
              <a:t>03-12-2021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625F26-4616-4124-98E0-BAB5CAD2663B}" type="slidenum">
              <a:rPr lang="en-IN" smtClean="0"/>
              <a:t>‹#›</a:t>
            </a:fld>
            <a:endParaRPr lang="en-IN"/>
          </a:p>
        </p:txBody>
      </p:sp>
    </p:spTree>
    <p:extLst>
      <p:ext uri="{BB962C8B-B14F-4D97-AF65-F5344CB8AC3E}">
        <p14:creationId xmlns:p14="http://schemas.microsoft.com/office/powerpoint/2010/main" val="4013980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876828-61D6-4D79-9F71-C7E88694D7BF}" type="datetimeFigureOut">
              <a:rPr lang="en-IN" smtClean="0"/>
              <a:t>03-12-2021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625F26-4616-4124-98E0-BAB5CAD2663B}" type="slidenum">
              <a:rPr lang="en-IN" smtClean="0"/>
              <a:t>‹#›</a:t>
            </a:fld>
            <a:endParaRPr lang="en-IN"/>
          </a:p>
        </p:txBody>
      </p:sp>
    </p:spTree>
    <p:extLst>
      <p:ext uri="{BB962C8B-B14F-4D97-AF65-F5344CB8AC3E}">
        <p14:creationId xmlns:p14="http://schemas.microsoft.com/office/powerpoint/2010/main" val="3266956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876828-61D6-4D79-9F71-C7E88694D7BF}" type="datetimeFigureOut">
              <a:rPr lang="en-IN" smtClean="0"/>
              <a:t>03-12-2021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625F26-4616-4124-98E0-BAB5CAD2663B}" type="slidenum">
              <a:rPr lang="en-IN" smtClean="0"/>
              <a:t>‹#›</a:t>
            </a:fld>
            <a:endParaRPr lang="en-IN"/>
          </a:p>
        </p:txBody>
      </p:sp>
    </p:spTree>
    <p:extLst>
      <p:ext uri="{BB962C8B-B14F-4D97-AF65-F5344CB8AC3E}">
        <p14:creationId xmlns:p14="http://schemas.microsoft.com/office/powerpoint/2010/main" val="4156744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76828-61D6-4D79-9F71-C7E88694D7BF}" type="datetimeFigureOut">
              <a:rPr lang="en-IN" smtClean="0"/>
              <a:t>03-12-2021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625F26-4616-4124-98E0-BAB5CAD2663B}" type="slidenum">
              <a:rPr lang="en-IN" smtClean="0"/>
              <a:t>‹#›</a:t>
            </a:fld>
            <a:endParaRPr lang="en-IN"/>
          </a:p>
        </p:txBody>
      </p:sp>
    </p:spTree>
    <p:extLst>
      <p:ext uri="{BB962C8B-B14F-4D97-AF65-F5344CB8AC3E}">
        <p14:creationId xmlns:p14="http://schemas.microsoft.com/office/powerpoint/2010/main" val="3721883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81876828-61D6-4D79-9F71-C7E88694D7BF}" type="datetimeFigureOut">
              <a:rPr lang="en-IN" smtClean="0"/>
              <a:t>03-12-2021</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72625F26-4616-4124-98E0-BAB5CAD2663B}" type="slidenum">
              <a:rPr lang="en-IN" smtClean="0"/>
              <a:t>‹#›</a:t>
            </a:fld>
            <a:endParaRPr lang="en-IN"/>
          </a:p>
        </p:txBody>
      </p:sp>
    </p:spTree>
    <p:extLst>
      <p:ext uri="{BB962C8B-B14F-4D97-AF65-F5344CB8AC3E}">
        <p14:creationId xmlns:p14="http://schemas.microsoft.com/office/powerpoint/2010/main" val="2619898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876828-61D6-4D79-9F71-C7E88694D7BF}" type="datetimeFigureOut">
              <a:rPr lang="en-IN" smtClean="0"/>
              <a:t>03-12-2021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625F26-4616-4124-98E0-BAB5CAD2663B}" type="slidenum">
              <a:rPr lang="en-IN" smtClean="0"/>
              <a:t>‹#›</a:t>
            </a:fld>
            <a:endParaRPr lang="en-IN"/>
          </a:p>
        </p:txBody>
      </p:sp>
    </p:spTree>
    <p:extLst>
      <p:ext uri="{BB962C8B-B14F-4D97-AF65-F5344CB8AC3E}">
        <p14:creationId xmlns:p14="http://schemas.microsoft.com/office/powerpoint/2010/main" val="2433728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81876828-61D6-4D79-9F71-C7E88694D7BF}" type="datetimeFigureOut">
              <a:rPr lang="en-IN" smtClean="0"/>
              <a:t>03-12-2021</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72625F26-4616-4124-98E0-BAB5CAD2663B}"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96984207"/>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2.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2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A099D-9859-4F9E-83DC-54610F972D01}"/>
              </a:ext>
            </a:extLst>
          </p:cNvPr>
          <p:cNvSpPr>
            <a:spLocks noGrp="1"/>
          </p:cNvSpPr>
          <p:nvPr>
            <p:ph type="ctrTitle"/>
          </p:nvPr>
        </p:nvSpPr>
        <p:spPr/>
        <p:txBody>
          <a:bodyPr/>
          <a:lstStyle/>
          <a:p>
            <a:r>
              <a:rPr lang="en-IN" dirty="0">
                <a:solidFill>
                  <a:schemeClr val="tx2">
                    <a:lumMod val="50000"/>
                  </a:schemeClr>
                </a:solidFill>
                <a:latin typeface="Algerian" panose="04020705040A02060702" pitchFamily="82" charset="0"/>
              </a:rPr>
              <a:t>Machine Learning</a:t>
            </a:r>
          </a:p>
        </p:txBody>
      </p:sp>
    </p:spTree>
    <p:extLst>
      <p:ext uri="{BB962C8B-B14F-4D97-AF65-F5344CB8AC3E}">
        <p14:creationId xmlns:p14="http://schemas.microsoft.com/office/powerpoint/2010/main" val="636904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86F84-0979-40AA-9435-5BD01C876F56}"/>
              </a:ext>
            </a:extLst>
          </p:cNvPr>
          <p:cNvSpPr>
            <a:spLocks noGrp="1"/>
          </p:cNvSpPr>
          <p:nvPr>
            <p:ph type="title"/>
          </p:nvPr>
        </p:nvSpPr>
        <p:spPr/>
        <p:txBody>
          <a:bodyPr/>
          <a:lstStyle/>
          <a:p>
            <a:r>
              <a:rPr lang="en-IN" dirty="0">
                <a:solidFill>
                  <a:schemeClr val="accent1"/>
                </a:solidFill>
              </a:rPr>
              <a:t> </a:t>
            </a:r>
            <a:r>
              <a:rPr lang="en-IN" dirty="0">
                <a:solidFill>
                  <a:schemeClr val="accent1">
                    <a:lumMod val="20000"/>
                    <a:lumOff val="80000"/>
                  </a:schemeClr>
                </a:solidFill>
                <a:latin typeface="Times New Roman" panose="02020603050405020304" pitchFamily="18" charset="0"/>
                <a:cs typeface="Times New Roman" panose="02020603050405020304" pitchFamily="18" charset="0"/>
              </a:rPr>
              <a:t>Linear regression</a:t>
            </a:r>
          </a:p>
        </p:txBody>
      </p:sp>
      <p:graphicFrame>
        <p:nvGraphicFramePr>
          <p:cNvPr id="6" name="Diagram 5">
            <a:extLst>
              <a:ext uri="{FF2B5EF4-FFF2-40B4-BE49-F238E27FC236}">
                <a16:creationId xmlns:a16="http://schemas.microsoft.com/office/drawing/2014/main" id="{487B1C7F-61E5-4E60-AF19-5A0238EEFDD2}"/>
              </a:ext>
            </a:extLst>
          </p:cNvPr>
          <p:cNvGraphicFramePr/>
          <p:nvPr>
            <p:extLst>
              <p:ext uri="{D42A27DB-BD31-4B8C-83A1-F6EECF244321}">
                <p14:modId xmlns:p14="http://schemas.microsoft.com/office/powerpoint/2010/main" val="1773205953"/>
              </p:ext>
            </p:extLst>
          </p:nvPr>
        </p:nvGraphicFramePr>
        <p:xfrm>
          <a:off x="437321" y="1961321"/>
          <a:ext cx="11396869" cy="45189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2465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B9E53-E542-45A6-9084-B199C5A10CAE}"/>
              </a:ext>
            </a:extLst>
          </p:cNvPr>
          <p:cNvSpPr>
            <a:spLocks noGrp="1"/>
          </p:cNvSpPr>
          <p:nvPr>
            <p:ph type="title"/>
          </p:nvPr>
        </p:nvSpPr>
        <p:spPr/>
        <p:txBody>
          <a:bodyPr/>
          <a:lstStyle/>
          <a:p>
            <a:r>
              <a:rPr lang="en-IN" dirty="0">
                <a:solidFill>
                  <a:schemeClr val="accent1">
                    <a:lumMod val="20000"/>
                    <a:lumOff val="80000"/>
                  </a:schemeClr>
                </a:solidFill>
                <a:latin typeface="Times New Roman" panose="02020603050405020304" pitchFamily="18" charset="0"/>
                <a:cs typeface="Times New Roman" panose="02020603050405020304" pitchFamily="18" charset="0"/>
              </a:rPr>
              <a:t>Phases in linear regression</a:t>
            </a:r>
          </a:p>
        </p:txBody>
      </p:sp>
      <p:sp>
        <p:nvSpPr>
          <p:cNvPr id="3" name="Content Placeholder 2">
            <a:extLst>
              <a:ext uri="{FF2B5EF4-FFF2-40B4-BE49-F238E27FC236}">
                <a16:creationId xmlns:a16="http://schemas.microsoft.com/office/drawing/2014/main" id="{EB357FE6-A63C-443D-BB20-DC847FC6C43B}"/>
              </a:ext>
            </a:extLst>
          </p:cNvPr>
          <p:cNvSpPr>
            <a:spLocks noGrp="1"/>
          </p:cNvSpPr>
          <p:nvPr>
            <p:ph idx="1"/>
          </p:nvPr>
        </p:nvSpPr>
        <p:spPr/>
        <p:txBody>
          <a:bodyPr>
            <a:normAutofit lnSpcReduction="10000"/>
          </a:bodyPr>
          <a:lstStyle/>
          <a:p>
            <a:endParaRPr lang="en-IN" dirty="0"/>
          </a:p>
          <a:p>
            <a:endParaRPr lang="en-IN" dirty="0"/>
          </a:p>
          <a:p>
            <a:endParaRPr lang="en-IN" dirty="0"/>
          </a:p>
          <a:p>
            <a:endParaRPr lang="en-IN" dirty="0"/>
          </a:p>
          <a:p>
            <a:endParaRPr lang="en-IN" dirty="0"/>
          </a:p>
          <a:p>
            <a:endParaRPr lang="en-IN" dirty="0"/>
          </a:p>
          <a:p>
            <a:pPr marL="36900" indent="0">
              <a:buNone/>
            </a:pPr>
            <a:endParaRPr lang="en-IN" sz="1900" dirty="0"/>
          </a:p>
          <a:p>
            <a:r>
              <a:rPr lang="en-IN" sz="1900" dirty="0">
                <a:solidFill>
                  <a:schemeClr val="tx2">
                    <a:lumMod val="50000"/>
                  </a:schemeClr>
                </a:solidFill>
                <a:latin typeface="Times New Roman" panose="02020603050405020304" pitchFamily="18" charset="0"/>
                <a:cs typeface="Times New Roman" panose="02020603050405020304" pitchFamily="18" charset="0"/>
              </a:rPr>
              <a:t>m-</a:t>
            </a:r>
            <a:r>
              <a:rPr lang="en-IN" dirty="0">
                <a:solidFill>
                  <a:schemeClr val="tx2">
                    <a:lumMod val="50000"/>
                  </a:schemeClr>
                </a:solidFill>
                <a:latin typeface="Times New Roman" panose="02020603050405020304" pitchFamily="18" charset="0"/>
                <a:cs typeface="Times New Roman" panose="02020603050405020304" pitchFamily="18" charset="0"/>
              </a:rPr>
              <a:t> slope of a best fit line</a:t>
            </a:r>
          </a:p>
          <a:p>
            <a:r>
              <a:rPr lang="en-IN" dirty="0">
                <a:solidFill>
                  <a:schemeClr val="tx2">
                    <a:lumMod val="50000"/>
                  </a:schemeClr>
                </a:solidFill>
                <a:latin typeface="Times New Roman" panose="02020603050405020304" pitchFamily="18" charset="0"/>
                <a:cs typeface="Times New Roman" panose="02020603050405020304" pitchFamily="18" charset="0"/>
              </a:rPr>
              <a:t>c-intercept, when x=0, the value of y is c</a:t>
            </a:r>
          </a:p>
          <a:p>
            <a:endParaRPr lang="en-IN" dirty="0"/>
          </a:p>
        </p:txBody>
      </p:sp>
      <p:graphicFrame>
        <p:nvGraphicFramePr>
          <p:cNvPr id="4" name="Diagram 3">
            <a:extLst>
              <a:ext uri="{FF2B5EF4-FFF2-40B4-BE49-F238E27FC236}">
                <a16:creationId xmlns:a16="http://schemas.microsoft.com/office/drawing/2014/main" id="{97AA57F9-5FC8-4EA8-8F08-2A65E5D53FAC}"/>
              </a:ext>
            </a:extLst>
          </p:cNvPr>
          <p:cNvGraphicFramePr/>
          <p:nvPr>
            <p:extLst>
              <p:ext uri="{D42A27DB-BD31-4B8C-83A1-F6EECF244321}">
                <p14:modId xmlns:p14="http://schemas.microsoft.com/office/powerpoint/2010/main" val="3028199881"/>
              </p:ext>
            </p:extLst>
          </p:nvPr>
        </p:nvGraphicFramePr>
        <p:xfrm>
          <a:off x="1020416" y="1883451"/>
          <a:ext cx="10151165" cy="39753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9396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26D6-F63A-4885-8C23-A676D7C6F67A}"/>
              </a:ext>
            </a:extLst>
          </p:cNvPr>
          <p:cNvSpPr>
            <a:spLocks noGrp="1"/>
          </p:cNvSpPr>
          <p:nvPr>
            <p:ph type="title"/>
          </p:nvPr>
        </p:nvSpPr>
        <p:spPr/>
        <p:txBody>
          <a:bodyPr/>
          <a:lstStyle/>
          <a:p>
            <a:r>
              <a:rPr lang="en-IN" dirty="0">
                <a:solidFill>
                  <a:schemeClr val="accent1">
                    <a:lumMod val="20000"/>
                    <a:lumOff val="80000"/>
                  </a:schemeClr>
                </a:solidFill>
              </a:rPr>
              <a:t>Assumption – Linear Regression</a:t>
            </a:r>
          </a:p>
        </p:txBody>
      </p:sp>
      <p:graphicFrame>
        <p:nvGraphicFramePr>
          <p:cNvPr id="5" name="Content Placeholder 4">
            <a:extLst>
              <a:ext uri="{FF2B5EF4-FFF2-40B4-BE49-F238E27FC236}">
                <a16:creationId xmlns:a16="http://schemas.microsoft.com/office/drawing/2014/main" id="{4A813E10-4A27-4049-8E7F-80A01CABA060}"/>
              </a:ext>
            </a:extLst>
          </p:cNvPr>
          <p:cNvGraphicFramePr>
            <a:graphicFrameLocks noGrp="1"/>
          </p:cNvGraphicFramePr>
          <p:nvPr>
            <p:ph idx="1"/>
            <p:extLst>
              <p:ext uri="{D42A27DB-BD31-4B8C-83A1-F6EECF244321}">
                <p14:modId xmlns:p14="http://schemas.microsoft.com/office/powerpoint/2010/main" val="843660850"/>
              </p:ext>
            </p:extLst>
          </p:nvPr>
        </p:nvGraphicFramePr>
        <p:xfrm>
          <a:off x="344557" y="1417983"/>
          <a:ext cx="11675165" cy="48304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6556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B16CE-FA21-4889-A2AF-0C5BF5E45E1B}"/>
              </a:ext>
            </a:extLst>
          </p:cNvPr>
          <p:cNvSpPr>
            <a:spLocks noGrp="1"/>
          </p:cNvSpPr>
          <p:nvPr>
            <p:ph type="title"/>
          </p:nvPr>
        </p:nvSpPr>
        <p:spPr/>
        <p:txBody>
          <a:bodyPr>
            <a:normAutofit/>
          </a:bodyPr>
          <a:lstStyle/>
          <a:p>
            <a:r>
              <a:rPr lang="en-IN" dirty="0">
                <a:solidFill>
                  <a:schemeClr val="accent1">
                    <a:lumMod val="20000"/>
                    <a:lumOff val="80000"/>
                  </a:schemeClr>
                </a:solidFill>
                <a:latin typeface="Times New Roman" panose="02020603050405020304" pitchFamily="18" charset="0"/>
                <a:cs typeface="Times New Roman" panose="02020603050405020304" pitchFamily="18" charset="0"/>
              </a:rPr>
              <a:t>Regularization technique for parametric model</a:t>
            </a:r>
          </a:p>
        </p:txBody>
      </p:sp>
      <p:sp>
        <p:nvSpPr>
          <p:cNvPr id="3" name="Content Placeholder 2">
            <a:extLst>
              <a:ext uri="{FF2B5EF4-FFF2-40B4-BE49-F238E27FC236}">
                <a16:creationId xmlns:a16="http://schemas.microsoft.com/office/drawing/2014/main" id="{B549F69C-F32D-4E3F-BF1E-EA889EA12E67}"/>
              </a:ext>
            </a:extLst>
          </p:cNvPr>
          <p:cNvSpPr>
            <a:spLocks noGrp="1"/>
          </p:cNvSpPr>
          <p:nvPr>
            <p:ph idx="1"/>
          </p:nvPr>
        </p:nvSpPr>
        <p:spPr>
          <a:xfrm>
            <a:off x="407010" y="1895061"/>
            <a:ext cx="11334416" cy="4731026"/>
          </a:xfrm>
        </p:spPr>
        <p:txBody>
          <a:bodyPr>
            <a:normAutofit/>
          </a:bodyPr>
          <a:lstStyle/>
          <a:p>
            <a:pPr algn="just"/>
            <a:r>
              <a:rPr lang="en-IN" dirty="0">
                <a:solidFill>
                  <a:schemeClr val="tx2">
                    <a:lumMod val="50000"/>
                  </a:schemeClr>
                </a:solidFill>
                <a:latin typeface="Times New Roman" panose="02020603050405020304" pitchFamily="18" charset="0"/>
                <a:cs typeface="Times New Roman" panose="02020603050405020304" pitchFamily="18" charset="0"/>
              </a:rPr>
              <a:t>Helps to reduce overfitting problem in regression type of problem.</a:t>
            </a:r>
          </a:p>
          <a:p>
            <a:pPr marL="36900" indent="0" algn="just">
              <a:buNone/>
            </a:pPr>
            <a:r>
              <a:rPr lang="en-IN" b="1" dirty="0">
                <a:solidFill>
                  <a:schemeClr val="tx2">
                    <a:lumMod val="50000"/>
                  </a:schemeClr>
                </a:solidFill>
                <a:latin typeface="Times New Roman" panose="02020603050405020304" pitchFamily="18" charset="0"/>
                <a:cs typeface="Times New Roman" panose="02020603050405020304" pitchFamily="18" charset="0"/>
              </a:rPr>
              <a:t>Overfitting</a:t>
            </a:r>
          </a:p>
          <a:p>
            <a:pPr algn="just"/>
            <a:r>
              <a:rPr lang="en-IN" dirty="0">
                <a:solidFill>
                  <a:schemeClr val="tx2">
                    <a:lumMod val="50000"/>
                  </a:schemeClr>
                </a:solidFill>
                <a:latin typeface="Times New Roman" panose="02020603050405020304" pitchFamily="18" charset="0"/>
                <a:cs typeface="Times New Roman" panose="02020603050405020304" pitchFamily="18" charset="0"/>
              </a:rPr>
              <a:t>Less bias – less error for train data &amp; High variance – more error for test data</a:t>
            </a:r>
          </a:p>
          <a:p>
            <a:pPr algn="just"/>
            <a:r>
              <a:rPr lang="en-IN" dirty="0">
                <a:solidFill>
                  <a:schemeClr val="tx2">
                    <a:lumMod val="50000"/>
                  </a:schemeClr>
                </a:solidFill>
                <a:latin typeface="Times New Roman" panose="02020603050405020304" pitchFamily="18" charset="0"/>
                <a:cs typeface="Times New Roman" panose="02020603050405020304" pitchFamily="18" charset="0"/>
              </a:rPr>
              <a:t>Reason – steep slope (within 1 unit change in X axis, there is a huge movement in Y axis)</a:t>
            </a:r>
          </a:p>
          <a:p>
            <a:pPr marL="36900" indent="0" algn="just">
              <a:buNone/>
            </a:pPr>
            <a:r>
              <a:rPr lang="en-IN" b="1" dirty="0">
                <a:solidFill>
                  <a:schemeClr val="tx2">
                    <a:lumMod val="50000"/>
                  </a:schemeClr>
                </a:solidFill>
                <a:latin typeface="Times New Roman" panose="02020603050405020304" pitchFamily="18" charset="0"/>
                <a:cs typeface="Times New Roman" panose="02020603050405020304" pitchFamily="18" charset="0"/>
              </a:rPr>
              <a:t>Types</a:t>
            </a:r>
          </a:p>
          <a:p>
            <a:pPr marL="36900" indent="0" algn="just">
              <a:buNone/>
            </a:pPr>
            <a:r>
              <a:rPr lang="en-IN" b="1" dirty="0">
                <a:solidFill>
                  <a:schemeClr val="tx2">
                    <a:lumMod val="50000"/>
                  </a:schemeClr>
                </a:solidFill>
                <a:latin typeface="Times New Roman" panose="02020603050405020304" pitchFamily="18" charset="0"/>
                <a:cs typeface="Times New Roman" panose="02020603050405020304" pitchFamily="18" charset="0"/>
              </a:rPr>
              <a:t>Ridge Regression(L2)</a:t>
            </a:r>
          </a:p>
          <a:p>
            <a:pPr marL="36900" indent="0" algn="just">
              <a:buNone/>
            </a:pPr>
            <a:r>
              <a:rPr lang="en-IN" dirty="0">
                <a:solidFill>
                  <a:schemeClr val="tx2">
                    <a:lumMod val="50000"/>
                  </a:schemeClr>
                </a:solidFill>
                <a:latin typeface="Times New Roman" panose="02020603050405020304" pitchFamily="18" charset="0"/>
                <a:cs typeface="Times New Roman" panose="02020603050405020304" pitchFamily="18" charset="0"/>
              </a:rPr>
              <a:t>Cost function = ∑(y</a:t>
            </a:r>
            <a:r>
              <a:rPr lang="en-IN" baseline="-25000" dirty="0">
                <a:solidFill>
                  <a:schemeClr val="tx2">
                    <a:lumMod val="50000"/>
                  </a:schemeClr>
                </a:solidFill>
                <a:latin typeface="Times New Roman" panose="02020603050405020304" pitchFamily="18" charset="0"/>
                <a:cs typeface="Times New Roman" panose="02020603050405020304" pitchFamily="18" charset="0"/>
              </a:rPr>
              <a:t>a</a:t>
            </a:r>
            <a:r>
              <a:rPr lang="en-IN" dirty="0">
                <a:solidFill>
                  <a:schemeClr val="tx2">
                    <a:lumMod val="50000"/>
                  </a:schemeClr>
                </a:solidFill>
                <a:latin typeface="Times New Roman" panose="02020603050405020304" pitchFamily="18" charset="0"/>
                <a:cs typeface="Times New Roman" panose="02020603050405020304" pitchFamily="18" charset="0"/>
              </a:rPr>
              <a:t>-y</a:t>
            </a:r>
            <a:r>
              <a:rPr lang="en-IN" baseline="-25000" dirty="0">
                <a:solidFill>
                  <a:schemeClr val="tx2">
                    <a:lumMod val="50000"/>
                  </a:schemeClr>
                </a:solidFill>
                <a:latin typeface="Times New Roman" panose="02020603050405020304" pitchFamily="18" charset="0"/>
                <a:cs typeface="Times New Roman" panose="02020603050405020304" pitchFamily="18" charset="0"/>
              </a:rPr>
              <a:t>p</a:t>
            </a:r>
            <a:r>
              <a:rPr lang="en-IN" dirty="0">
                <a:solidFill>
                  <a:schemeClr val="tx2">
                    <a:lumMod val="50000"/>
                  </a:schemeClr>
                </a:solidFill>
                <a:latin typeface="Times New Roman" panose="02020603050405020304" pitchFamily="18" charset="0"/>
                <a:cs typeface="Times New Roman" panose="02020603050405020304" pitchFamily="18" charset="0"/>
              </a:rPr>
              <a:t>)</a:t>
            </a:r>
            <a:r>
              <a:rPr lang="en-IN" baseline="30000" dirty="0">
                <a:solidFill>
                  <a:schemeClr val="tx2">
                    <a:lumMod val="50000"/>
                  </a:schemeClr>
                </a:solidFill>
                <a:latin typeface="Times New Roman" panose="02020603050405020304" pitchFamily="18" charset="0"/>
                <a:cs typeface="Times New Roman" panose="02020603050405020304" pitchFamily="18" charset="0"/>
              </a:rPr>
              <a:t>2</a:t>
            </a:r>
            <a:r>
              <a:rPr lang="en-IN" dirty="0">
                <a:solidFill>
                  <a:schemeClr val="tx2">
                    <a:lumMod val="50000"/>
                  </a:schemeClr>
                </a:solidFill>
                <a:latin typeface="Times New Roman" panose="02020603050405020304" pitchFamily="18" charset="0"/>
                <a:cs typeface="Times New Roman" panose="02020603050405020304" pitchFamily="18" charset="0"/>
              </a:rPr>
              <a:t>/n +</a:t>
            </a:r>
            <a:r>
              <a:rPr lang="en-IN" dirty="0">
                <a:solidFill>
                  <a:schemeClr val="tx2">
                    <a:lumMod val="50000"/>
                  </a:schemeClr>
                </a:solidFill>
                <a:latin typeface="Times New Roman" panose="02020603050405020304" pitchFamily="18" charset="0"/>
                <a:cs typeface="Times New Roman" panose="02020603050405020304" pitchFamily="18" charset="0"/>
                <a:sym typeface="Symbol" panose="05050102010706020507" pitchFamily="18" charset="2"/>
              </a:rPr>
              <a:t>*(slope)</a:t>
            </a:r>
            <a:r>
              <a:rPr lang="en-IN" baseline="30000" dirty="0">
                <a:solidFill>
                  <a:schemeClr val="tx2">
                    <a:lumMod val="50000"/>
                  </a:schemeClr>
                </a:solidFill>
                <a:latin typeface="Times New Roman" panose="02020603050405020304" pitchFamily="18" charset="0"/>
                <a:cs typeface="Times New Roman" panose="02020603050405020304" pitchFamily="18" charset="0"/>
                <a:sym typeface="Symbol" panose="05050102010706020507" pitchFamily="18" charset="2"/>
              </a:rPr>
              <a:t>2</a:t>
            </a:r>
          </a:p>
          <a:p>
            <a:pPr algn="just"/>
            <a:r>
              <a:rPr lang="en-IN" dirty="0">
                <a:solidFill>
                  <a:schemeClr val="tx2">
                    <a:lumMod val="50000"/>
                  </a:schemeClr>
                </a:solidFill>
                <a:latin typeface="Times New Roman" panose="02020603050405020304" pitchFamily="18" charset="0"/>
                <a:cs typeface="Times New Roman" panose="02020603050405020304" pitchFamily="18" charset="0"/>
                <a:sym typeface="Symbol" panose="05050102010706020507" pitchFamily="18" charset="2"/>
              </a:rPr>
              <a:t>The steep slope can be reduced by tweaking learning rate() and slope – CF decreases and hence slope decreases therefore error also gets decreased</a:t>
            </a:r>
          </a:p>
          <a:p>
            <a:pPr algn="just"/>
            <a:r>
              <a:rPr lang="en-IN" dirty="0">
                <a:solidFill>
                  <a:schemeClr val="tx2">
                    <a:lumMod val="50000"/>
                  </a:schemeClr>
                </a:solidFill>
                <a:latin typeface="Times New Roman" panose="02020603050405020304" pitchFamily="18" charset="0"/>
                <a:cs typeface="Times New Roman" panose="02020603050405020304" pitchFamily="18" charset="0"/>
                <a:sym typeface="Symbol" panose="05050102010706020507" pitchFamily="18" charset="2"/>
              </a:rPr>
              <a:t>Some unimportant features are gets eliminated</a:t>
            </a:r>
          </a:p>
          <a:p>
            <a:pPr algn="just"/>
            <a:r>
              <a:rPr lang="en-IN" dirty="0">
                <a:solidFill>
                  <a:schemeClr val="tx2">
                    <a:lumMod val="50000"/>
                  </a:schemeClr>
                </a:solidFill>
                <a:latin typeface="Times New Roman" panose="02020603050405020304" pitchFamily="18" charset="0"/>
                <a:cs typeface="Times New Roman" panose="02020603050405020304" pitchFamily="18" charset="0"/>
                <a:sym typeface="Symbol" panose="05050102010706020507" pitchFamily="18" charset="2"/>
              </a:rPr>
              <a:t>Because of introduction  and slope, train error increases but test accuracy increases</a:t>
            </a:r>
            <a:endParaRPr lang="en-IN" dirty="0">
              <a:solidFill>
                <a:schemeClr val="tx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3209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9763A2-C048-48CD-B299-47ECB5F20151}"/>
              </a:ext>
            </a:extLst>
          </p:cNvPr>
          <p:cNvSpPr>
            <a:spLocks noGrp="1"/>
          </p:cNvSpPr>
          <p:nvPr>
            <p:ph idx="4294967295"/>
          </p:nvPr>
        </p:nvSpPr>
        <p:spPr>
          <a:xfrm>
            <a:off x="410817" y="1060175"/>
            <a:ext cx="11357113" cy="5009321"/>
          </a:xfrm>
        </p:spPr>
        <p:txBody>
          <a:bodyPr/>
          <a:lstStyle/>
          <a:p>
            <a:pPr marL="36900" indent="0">
              <a:buNone/>
            </a:pPr>
            <a:r>
              <a:rPr lang="en-IN" b="1" dirty="0">
                <a:solidFill>
                  <a:schemeClr val="tx2">
                    <a:lumMod val="50000"/>
                  </a:schemeClr>
                </a:solidFill>
                <a:latin typeface="Times New Roman" panose="02020603050405020304" pitchFamily="18" charset="0"/>
                <a:cs typeface="Times New Roman" panose="02020603050405020304" pitchFamily="18" charset="0"/>
              </a:rPr>
              <a:t>Lasso Regression (L1)</a:t>
            </a:r>
          </a:p>
          <a:p>
            <a:pPr marL="36900" indent="0">
              <a:buNone/>
            </a:pPr>
            <a:r>
              <a:rPr lang="en-IN" dirty="0">
                <a:solidFill>
                  <a:schemeClr val="tx2">
                    <a:lumMod val="50000"/>
                  </a:schemeClr>
                </a:solidFill>
                <a:latin typeface="Times New Roman" panose="02020603050405020304" pitchFamily="18" charset="0"/>
                <a:cs typeface="Times New Roman" panose="02020603050405020304" pitchFamily="18" charset="0"/>
              </a:rPr>
              <a:t>Cost function = ∑(y</a:t>
            </a:r>
            <a:r>
              <a:rPr lang="en-IN" baseline="-25000" dirty="0">
                <a:solidFill>
                  <a:schemeClr val="tx2">
                    <a:lumMod val="50000"/>
                  </a:schemeClr>
                </a:solidFill>
                <a:latin typeface="Times New Roman" panose="02020603050405020304" pitchFamily="18" charset="0"/>
                <a:cs typeface="Times New Roman" panose="02020603050405020304" pitchFamily="18" charset="0"/>
              </a:rPr>
              <a:t>a</a:t>
            </a:r>
            <a:r>
              <a:rPr lang="en-IN" dirty="0">
                <a:solidFill>
                  <a:schemeClr val="tx2">
                    <a:lumMod val="50000"/>
                  </a:schemeClr>
                </a:solidFill>
                <a:latin typeface="Times New Roman" panose="02020603050405020304" pitchFamily="18" charset="0"/>
                <a:cs typeface="Times New Roman" panose="02020603050405020304" pitchFamily="18" charset="0"/>
              </a:rPr>
              <a:t>-y</a:t>
            </a:r>
            <a:r>
              <a:rPr lang="en-IN" baseline="-25000" dirty="0">
                <a:solidFill>
                  <a:schemeClr val="tx2">
                    <a:lumMod val="50000"/>
                  </a:schemeClr>
                </a:solidFill>
                <a:latin typeface="Times New Roman" panose="02020603050405020304" pitchFamily="18" charset="0"/>
                <a:cs typeface="Times New Roman" panose="02020603050405020304" pitchFamily="18" charset="0"/>
              </a:rPr>
              <a:t>p</a:t>
            </a:r>
            <a:r>
              <a:rPr lang="en-IN" dirty="0">
                <a:solidFill>
                  <a:schemeClr val="tx2">
                    <a:lumMod val="50000"/>
                  </a:schemeClr>
                </a:solidFill>
                <a:latin typeface="Times New Roman" panose="02020603050405020304" pitchFamily="18" charset="0"/>
                <a:cs typeface="Times New Roman" panose="02020603050405020304" pitchFamily="18" charset="0"/>
              </a:rPr>
              <a:t>)</a:t>
            </a:r>
            <a:r>
              <a:rPr lang="en-IN" baseline="30000" dirty="0">
                <a:solidFill>
                  <a:schemeClr val="tx2">
                    <a:lumMod val="50000"/>
                  </a:schemeClr>
                </a:solidFill>
                <a:latin typeface="Times New Roman" panose="02020603050405020304" pitchFamily="18" charset="0"/>
                <a:cs typeface="Times New Roman" panose="02020603050405020304" pitchFamily="18" charset="0"/>
              </a:rPr>
              <a:t>2</a:t>
            </a:r>
            <a:r>
              <a:rPr lang="en-IN" dirty="0">
                <a:solidFill>
                  <a:schemeClr val="tx2">
                    <a:lumMod val="50000"/>
                  </a:schemeClr>
                </a:solidFill>
                <a:latin typeface="Times New Roman" panose="02020603050405020304" pitchFamily="18" charset="0"/>
                <a:cs typeface="Times New Roman" panose="02020603050405020304" pitchFamily="18" charset="0"/>
              </a:rPr>
              <a:t>/n +</a:t>
            </a:r>
            <a:r>
              <a:rPr lang="en-IN" dirty="0">
                <a:solidFill>
                  <a:schemeClr val="tx2">
                    <a:lumMod val="50000"/>
                  </a:schemeClr>
                </a:solidFill>
                <a:latin typeface="Times New Roman" panose="02020603050405020304" pitchFamily="18" charset="0"/>
                <a:cs typeface="Times New Roman" panose="02020603050405020304" pitchFamily="18" charset="0"/>
                <a:sym typeface="Symbol" panose="05050102010706020507" pitchFamily="18" charset="2"/>
              </a:rPr>
              <a:t>*(slope)</a:t>
            </a:r>
            <a:r>
              <a:rPr lang="en-IN" baseline="30000" dirty="0">
                <a:solidFill>
                  <a:schemeClr val="tx2">
                    <a:lumMod val="50000"/>
                  </a:schemeClr>
                </a:solidFill>
                <a:latin typeface="Times New Roman" panose="02020603050405020304" pitchFamily="18" charset="0"/>
                <a:cs typeface="Times New Roman" panose="02020603050405020304" pitchFamily="18" charset="0"/>
                <a:sym typeface="Symbol" panose="05050102010706020507" pitchFamily="18" charset="2"/>
              </a:rPr>
              <a:t>2</a:t>
            </a:r>
            <a:endParaRPr lang="en-IN" dirty="0">
              <a:solidFill>
                <a:schemeClr val="tx2">
                  <a:lumMod val="50000"/>
                </a:schemeClr>
              </a:solidFill>
              <a:latin typeface="Times New Roman" panose="02020603050405020304" pitchFamily="18" charset="0"/>
              <a:cs typeface="Times New Roman" panose="02020603050405020304" pitchFamily="18" charset="0"/>
            </a:endParaRPr>
          </a:p>
          <a:p>
            <a:r>
              <a:rPr lang="en-IN" dirty="0">
                <a:solidFill>
                  <a:schemeClr val="tx2">
                    <a:lumMod val="50000"/>
                  </a:schemeClr>
                </a:solidFill>
                <a:latin typeface="Times New Roman" panose="02020603050405020304" pitchFamily="18" charset="0"/>
                <a:cs typeface="Times New Roman" panose="02020603050405020304" pitchFamily="18" charset="0"/>
              </a:rPr>
              <a:t>Negative slope is equated to zero, here instead of squaring slope, modulus is used</a:t>
            </a:r>
          </a:p>
          <a:p>
            <a:r>
              <a:rPr lang="en-IN" dirty="0">
                <a:solidFill>
                  <a:schemeClr val="tx2">
                    <a:lumMod val="50000"/>
                  </a:schemeClr>
                </a:solidFill>
                <a:latin typeface="Times New Roman" panose="02020603050405020304" pitchFamily="18" charset="0"/>
                <a:cs typeface="Times New Roman" panose="02020603050405020304" pitchFamily="18" charset="0"/>
              </a:rPr>
              <a:t>Due to this, coefficients with negative slope gets eliminated and hence training time increases</a:t>
            </a:r>
          </a:p>
          <a:p>
            <a:pPr marL="36900" indent="0">
              <a:buNone/>
            </a:pPr>
            <a:r>
              <a:rPr lang="en-IN" b="1" dirty="0">
                <a:solidFill>
                  <a:schemeClr val="tx2">
                    <a:lumMod val="50000"/>
                  </a:schemeClr>
                </a:solidFill>
                <a:latin typeface="Times New Roman" panose="02020603050405020304" pitchFamily="18" charset="0"/>
                <a:cs typeface="Times New Roman" panose="02020603050405020304" pitchFamily="18" charset="0"/>
              </a:rPr>
              <a:t>Elastic Net Regression</a:t>
            </a:r>
          </a:p>
          <a:p>
            <a:r>
              <a:rPr lang="en-IN" dirty="0">
                <a:solidFill>
                  <a:schemeClr val="tx2">
                    <a:lumMod val="50000"/>
                  </a:schemeClr>
                </a:solidFill>
                <a:latin typeface="Times New Roman" panose="02020603050405020304" pitchFamily="18" charset="0"/>
                <a:cs typeface="Times New Roman" panose="02020603050405020304" pitchFamily="18" charset="0"/>
              </a:rPr>
              <a:t>Combo of Ridge and Lasso regression</a:t>
            </a:r>
          </a:p>
        </p:txBody>
      </p:sp>
    </p:spTree>
    <p:extLst>
      <p:ext uri="{BB962C8B-B14F-4D97-AF65-F5344CB8AC3E}">
        <p14:creationId xmlns:p14="http://schemas.microsoft.com/office/powerpoint/2010/main" val="668538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221C5-74D2-4A62-A061-0CE01DF0E89D}"/>
              </a:ext>
            </a:extLst>
          </p:cNvPr>
          <p:cNvSpPr>
            <a:spLocks noGrp="1"/>
          </p:cNvSpPr>
          <p:nvPr>
            <p:ph type="title"/>
          </p:nvPr>
        </p:nvSpPr>
        <p:spPr/>
        <p:txBody>
          <a:bodyPr/>
          <a:lstStyle/>
          <a:p>
            <a:r>
              <a:rPr lang="en-IN" dirty="0">
                <a:solidFill>
                  <a:schemeClr val="accent1">
                    <a:lumMod val="20000"/>
                    <a:lumOff val="80000"/>
                  </a:schemeClr>
                </a:solidFill>
                <a:latin typeface="Times New Roman" panose="02020603050405020304" pitchFamily="18" charset="0"/>
                <a:cs typeface="Times New Roman" panose="02020603050405020304" pitchFamily="18" charset="0"/>
              </a:rPr>
              <a:t>Logistic Regression</a:t>
            </a:r>
          </a:p>
        </p:txBody>
      </p:sp>
      <p:sp>
        <p:nvSpPr>
          <p:cNvPr id="3" name="Content Placeholder 2">
            <a:extLst>
              <a:ext uri="{FF2B5EF4-FFF2-40B4-BE49-F238E27FC236}">
                <a16:creationId xmlns:a16="http://schemas.microsoft.com/office/drawing/2014/main" id="{A25DFC1F-DF9A-4232-A5C9-73C21D448035}"/>
              </a:ext>
            </a:extLst>
          </p:cNvPr>
          <p:cNvSpPr>
            <a:spLocks noGrp="1"/>
          </p:cNvSpPr>
          <p:nvPr>
            <p:ph idx="1"/>
          </p:nvPr>
        </p:nvSpPr>
        <p:spPr/>
        <p:txBody>
          <a:bodyPr/>
          <a:lstStyle/>
          <a:p>
            <a:r>
              <a:rPr lang="en-IN" dirty="0">
                <a:solidFill>
                  <a:schemeClr val="tx2">
                    <a:lumMod val="50000"/>
                  </a:schemeClr>
                </a:solidFill>
                <a:latin typeface="Times New Roman" panose="02020603050405020304" pitchFamily="18" charset="0"/>
                <a:cs typeface="Times New Roman" panose="02020603050405020304" pitchFamily="18" charset="0"/>
              </a:rPr>
              <a:t>Used for classification problem</a:t>
            </a:r>
          </a:p>
          <a:p>
            <a:r>
              <a:rPr lang="en-IN" dirty="0">
                <a:solidFill>
                  <a:schemeClr val="tx2">
                    <a:lumMod val="50000"/>
                  </a:schemeClr>
                </a:solidFill>
                <a:latin typeface="Times New Roman" panose="02020603050405020304" pitchFamily="18" charset="0"/>
                <a:cs typeface="Times New Roman" panose="02020603050405020304" pitchFamily="18" charset="0"/>
              </a:rPr>
              <a:t>Exact transformation of linear regression</a:t>
            </a:r>
          </a:p>
          <a:p>
            <a:r>
              <a:rPr lang="en-IN" dirty="0">
                <a:solidFill>
                  <a:schemeClr val="tx2">
                    <a:lumMod val="50000"/>
                  </a:schemeClr>
                </a:solidFill>
                <a:latin typeface="Times New Roman" panose="02020603050405020304" pitchFamily="18" charset="0"/>
                <a:cs typeface="Times New Roman" panose="02020603050405020304" pitchFamily="18" charset="0"/>
              </a:rPr>
              <a:t>Sigmoid curve – 1/(1+e^-y), y=</a:t>
            </a:r>
            <a:r>
              <a:rPr lang="en-IN" dirty="0" err="1">
                <a:solidFill>
                  <a:schemeClr val="tx2">
                    <a:lumMod val="50000"/>
                  </a:schemeClr>
                </a:solidFill>
                <a:latin typeface="Times New Roman" panose="02020603050405020304" pitchFamily="18" charset="0"/>
                <a:cs typeface="Times New Roman" panose="02020603050405020304" pitchFamily="18" charset="0"/>
              </a:rPr>
              <a:t>mx+c</a:t>
            </a:r>
            <a:endParaRPr lang="en-IN" dirty="0">
              <a:solidFill>
                <a:schemeClr val="tx2">
                  <a:lumMod val="50000"/>
                </a:schemeClr>
              </a:solidFill>
              <a:latin typeface="Times New Roman" panose="02020603050405020304" pitchFamily="18" charset="0"/>
              <a:cs typeface="Times New Roman" panose="02020603050405020304" pitchFamily="18" charset="0"/>
            </a:endParaRPr>
          </a:p>
          <a:p>
            <a:r>
              <a:rPr lang="en-IN" dirty="0">
                <a:solidFill>
                  <a:schemeClr val="tx2">
                    <a:lumMod val="50000"/>
                  </a:schemeClr>
                </a:solidFill>
                <a:latin typeface="Times New Roman" panose="02020603050405020304" pitchFamily="18" charset="0"/>
                <a:cs typeface="Times New Roman" panose="02020603050405020304" pitchFamily="18" charset="0"/>
              </a:rPr>
              <a:t>The value lies between 0 to 1 (based on probability)</a:t>
            </a:r>
          </a:p>
          <a:p>
            <a:pPr marL="36900" indent="0">
              <a:buNone/>
            </a:pPr>
            <a:r>
              <a:rPr lang="en-IN" b="1" dirty="0">
                <a:solidFill>
                  <a:schemeClr val="tx2">
                    <a:lumMod val="50000"/>
                  </a:schemeClr>
                </a:solidFill>
                <a:latin typeface="Times New Roman" panose="02020603050405020304" pitchFamily="18" charset="0"/>
                <a:cs typeface="Times New Roman" panose="02020603050405020304" pitchFamily="18" charset="0"/>
              </a:rPr>
              <a:t>Default threshold </a:t>
            </a:r>
            <a:r>
              <a:rPr lang="en-IN" dirty="0">
                <a:solidFill>
                  <a:schemeClr val="tx2">
                    <a:lumMod val="50000"/>
                  </a:schemeClr>
                </a:solidFill>
                <a:latin typeface="Times New Roman" panose="02020603050405020304" pitchFamily="18" charset="0"/>
                <a:cs typeface="Times New Roman" panose="02020603050405020304" pitchFamily="18" charset="0"/>
              </a:rPr>
              <a:t>– 50%</a:t>
            </a:r>
          </a:p>
          <a:p>
            <a:r>
              <a:rPr lang="en-IN" dirty="0">
                <a:solidFill>
                  <a:schemeClr val="tx2">
                    <a:lumMod val="50000"/>
                  </a:schemeClr>
                </a:solidFill>
                <a:latin typeface="Times New Roman" panose="02020603050405020304" pitchFamily="18" charset="0"/>
                <a:cs typeface="Times New Roman" panose="02020603050405020304" pitchFamily="18" charset="0"/>
              </a:rPr>
              <a:t>If, p&lt;50% - No</a:t>
            </a:r>
          </a:p>
          <a:p>
            <a:r>
              <a:rPr lang="en-IN" dirty="0">
                <a:solidFill>
                  <a:schemeClr val="tx2">
                    <a:lumMod val="50000"/>
                  </a:schemeClr>
                </a:solidFill>
                <a:latin typeface="Times New Roman" panose="02020603050405020304" pitchFamily="18" charset="0"/>
                <a:cs typeface="Times New Roman" panose="02020603050405020304" pitchFamily="18" charset="0"/>
              </a:rPr>
              <a:t>If, p&gt;50% - Yes</a:t>
            </a:r>
          </a:p>
          <a:p>
            <a:endParaRPr lang="en-IN" dirty="0"/>
          </a:p>
        </p:txBody>
      </p:sp>
      <p:pic>
        <p:nvPicPr>
          <p:cNvPr id="4" name="Picture 3">
            <a:extLst>
              <a:ext uri="{FF2B5EF4-FFF2-40B4-BE49-F238E27FC236}">
                <a16:creationId xmlns:a16="http://schemas.microsoft.com/office/drawing/2014/main" id="{5C833F31-7DDA-4F74-9BC0-6855DF676331}"/>
              </a:ext>
            </a:extLst>
          </p:cNvPr>
          <p:cNvPicPr>
            <a:picLocks noChangeAspect="1"/>
          </p:cNvPicPr>
          <p:nvPr/>
        </p:nvPicPr>
        <p:blipFill rotWithShape="1">
          <a:blip r:embed="rId2"/>
          <a:srcRect l="3789" t="10838" r="6343" b="5285"/>
          <a:stretch/>
        </p:blipFill>
        <p:spPr>
          <a:xfrm>
            <a:off x="7222434" y="2184815"/>
            <a:ext cx="4505740" cy="3154018"/>
          </a:xfrm>
          <a:prstGeom prst="rect">
            <a:avLst/>
          </a:prstGeom>
        </p:spPr>
      </p:pic>
    </p:spTree>
    <p:extLst>
      <p:ext uri="{BB962C8B-B14F-4D97-AF65-F5344CB8AC3E}">
        <p14:creationId xmlns:p14="http://schemas.microsoft.com/office/powerpoint/2010/main" val="3511836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08B28-0BD9-4FCF-A1E4-38F9B50AFF21}"/>
              </a:ext>
            </a:extLst>
          </p:cNvPr>
          <p:cNvSpPr>
            <a:spLocks noGrp="1"/>
          </p:cNvSpPr>
          <p:nvPr>
            <p:ph type="title"/>
          </p:nvPr>
        </p:nvSpPr>
        <p:spPr/>
        <p:txBody>
          <a:bodyPr/>
          <a:lstStyle/>
          <a:p>
            <a:r>
              <a:rPr lang="en-IN" dirty="0">
                <a:solidFill>
                  <a:schemeClr val="accent1">
                    <a:lumMod val="20000"/>
                    <a:lumOff val="80000"/>
                  </a:schemeClr>
                </a:solidFill>
                <a:latin typeface="Times New Roman" panose="02020603050405020304" pitchFamily="18" charset="0"/>
                <a:cs typeface="Times New Roman" panose="02020603050405020304" pitchFamily="18" charset="0"/>
              </a:rPr>
              <a:t>Decision tree</a:t>
            </a:r>
          </a:p>
        </p:txBody>
      </p:sp>
      <p:sp>
        <p:nvSpPr>
          <p:cNvPr id="3" name="Content Placeholder 2">
            <a:extLst>
              <a:ext uri="{FF2B5EF4-FFF2-40B4-BE49-F238E27FC236}">
                <a16:creationId xmlns:a16="http://schemas.microsoft.com/office/drawing/2014/main" id="{906906B6-5FC6-44B6-9C58-AE9CFBDD3027}"/>
              </a:ext>
            </a:extLst>
          </p:cNvPr>
          <p:cNvSpPr>
            <a:spLocks noGrp="1"/>
          </p:cNvSpPr>
          <p:nvPr>
            <p:ph idx="1"/>
          </p:nvPr>
        </p:nvSpPr>
        <p:spPr>
          <a:xfrm>
            <a:off x="913795" y="1732449"/>
            <a:ext cx="10353762" cy="5125551"/>
          </a:xfrm>
        </p:spPr>
        <p:txBody>
          <a:bodyPr>
            <a:normAutofit lnSpcReduction="10000"/>
          </a:bodyPr>
          <a:lstStyle/>
          <a:p>
            <a:endParaRPr lang="en-IN" dirty="0"/>
          </a:p>
          <a:p>
            <a:r>
              <a:rPr lang="en-IN" dirty="0">
                <a:solidFill>
                  <a:schemeClr val="tx1"/>
                </a:solidFill>
                <a:latin typeface="Times New Roman" panose="02020603050405020304" pitchFamily="18" charset="0"/>
                <a:cs typeface="Times New Roman" panose="02020603050405020304" pitchFamily="18" charset="0"/>
              </a:rPr>
              <a:t>Comes under Non parametric models</a:t>
            </a:r>
          </a:p>
          <a:p>
            <a:r>
              <a:rPr lang="en-IN" dirty="0">
                <a:solidFill>
                  <a:schemeClr val="tx1"/>
                </a:solidFill>
                <a:latin typeface="Times New Roman" panose="02020603050405020304" pitchFamily="18" charset="0"/>
                <a:cs typeface="Times New Roman" panose="02020603050405020304" pitchFamily="18" charset="0"/>
              </a:rPr>
              <a:t>Can be used for both regression and classification problems</a:t>
            </a:r>
          </a:p>
          <a:p>
            <a:r>
              <a:rPr lang="en-IN" dirty="0">
                <a:solidFill>
                  <a:schemeClr val="tx1"/>
                </a:solidFill>
                <a:latin typeface="Times New Roman" panose="02020603050405020304" pitchFamily="18" charset="0"/>
                <a:cs typeface="Times New Roman" panose="02020603050405020304" pitchFamily="18" charset="0"/>
              </a:rPr>
              <a:t>Simply comes up with if else condition</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36900" indent="0">
              <a:buNone/>
            </a:pPr>
            <a:r>
              <a:rPr lang="en-IN" b="1" dirty="0">
                <a:solidFill>
                  <a:schemeClr val="tx2">
                    <a:lumMod val="50000"/>
                  </a:schemeClr>
                </a:solidFill>
                <a:latin typeface="Times New Roman" panose="02020603050405020304" pitchFamily="18" charset="0"/>
                <a:cs typeface="Times New Roman" panose="02020603050405020304" pitchFamily="18" charset="0"/>
              </a:rPr>
              <a:t>Techniques for splitting tree</a:t>
            </a:r>
          </a:p>
          <a:p>
            <a:pPr lvl="1">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ID3 – Categorical data</a:t>
            </a:r>
          </a:p>
          <a:p>
            <a:pPr lvl="1">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C.4.5 – Numerical and Categorical data</a:t>
            </a:r>
          </a:p>
          <a:p>
            <a:pPr lvl="1">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CART – Numerical and Categorical data</a:t>
            </a:r>
          </a:p>
          <a:p>
            <a:endParaRPr lang="en-IN" dirty="0">
              <a:solidFill>
                <a:schemeClr val="tx1"/>
              </a:solidFill>
            </a:endParaRPr>
          </a:p>
          <a:p>
            <a:endParaRPr lang="en-IN" dirty="0"/>
          </a:p>
        </p:txBody>
      </p:sp>
      <p:graphicFrame>
        <p:nvGraphicFramePr>
          <p:cNvPr id="4" name="Diagram 3">
            <a:extLst>
              <a:ext uri="{FF2B5EF4-FFF2-40B4-BE49-F238E27FC236}">
                <a16:creationId xmlns:a16="http://schemas.microsoft.com/office/drawing/2014/main" id="{024B39AC-A29A-455A-945B-E0160D7C95F1}"/>
              </a:ext>
            </a:extLst>
          </p:cNvPr>
          <p:cNvGraphicFramePr/>
          <p:nvPr>
            <p:extLst>
              <p:ext uri="{D42A27DB-BD31-4B8C-83A1-F6EECF244321}">
                <p14:modId xmlns:p14="http://schemas.microsoft.com/office/powerpoint/2010/main" val="200350775"/>
              </p:ext>
            </p:extLst>
          </p:nvPr>
        </p:nvGraphicFramePr>
        <p:xfrm>
          <a:off x="1364971" y="3124199"/>
          <a:ext cx="6155533" cy="16896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4B298422-FEA4-49E5-A146-A7509D57D867}"/>
              </a:ext>
            </a:extLst>
          </p:cNvPr>
          <p:cNvPicPr>
            <a:picLocks noChangeAspect="1"/>
          </p:cNvPicPr>
          <p:nvPr/>
        </p:nvPicPr>
        <p:blipFill>
          <a:blip r:embed="rId7"/>
          <a:stretch>
            <a:fillRect/>
          </a:stretch>
        </p:blipFill>
        <p:spPr>
          <a:xfrm>
            <a:off x="7861869" y="2179775"/>
            <a:ext cx="4149724" cy="2498450"/>
          </a:xfrm>
          <a:prstGeom prst="rect">
            <a:avLst/>
          </a:prstGeom>
        </p:spPr>
      </p:pic>
    </p:spTree>
    <p:extLst>
      <p:ext uri="{BB962C8B-B14F-4D97-AF65-F5344CB8AC3E}">
        <p14:creationId xmlns:p14="http://schemas.microsoft.com/office/powerpoint/2010/main" val="2143757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B5CB76-30C5-48F3-8202-D304F5466C0C}"/>
                  </a:ext>
                </a:extLst>
              </p:cNvPr>
              <p:cNvSpPr>
                <a:spLocks noGrp="1"/>
              </p:cNvSpPr>
              <p:nvPr>
                <p:ph idx="4294967295"/>
              </p:nvPr>
            </p:nvSpPr>
            <p:spPr>
              <a:xfrm>
                <a:off x="251792" y="940904"/>
                <a:ext cx="11502886" cy="5393635"/>
              </a:xfrm>
            </p:spPr>
            <p:txBody>
              <a:bodyPr>
                <a:normAutofit/>
              </a:bodyPr>
              <a:lstStyle/>
              <a:p>
                <a:pPr marL="36900" indent="0">
                  <a:buNone/>
                </a:pPr>
                <a:r>
                  <a:rPr lang="en-IN" b="1" dirty="0">
                    <a:solidFill>
                      <a:schemeClr val="tx2">
                        <a:lumMod val="50000"/>
                      </a:schemeClr>
                    </a:solidFill>
                    <a:latin typeface="Times New Roman" panose="02020603050405020304" pitchFamily="18" charset="0"/>
                    <a:cs typeface="Times New Roman" panose="02020603050405020304" pitchFamily="18" charset="0"/>
                  </a:rPr>
                  <a:t>ID3 technique</a:t>
                </a:r>
              </a:p>
              <a:p>
                <a:r>
                  <a:rPr lang="en-IN" dirty="0">
                    <a:solidFill>
                      <a:schemeClr val="tx2">
                        <a:lumMod val="50000"/>
                      </a:schemeClr>
                    </a:solidFill>
                    <a:latin typeface="Times New Roman" panose="02020603050405020304" pitchFamily="18" charset="0"/>
                    <a:cs typeface="Times New Roman" panose="02020603050405020304" pitchFamily="18" charset="0"/>
                  </a:rPr>
                  <a:t>IG-Information Gain – helps to find the column which gives more contribution for the prediction – higher IG more the contribution (criterion to split the tree)</a:t>
                </a:r>
              </a:p>
              <a:p>
                <a:r>
                  <a:rPr lang="en-IN" dirty="0">
                    <a:solidFill>
                      <a:schemeClr val="tx2">
                        <a:lumMod val="50000"/>
                      </a:schemeClr>
                    </a:solidFill>
                    <a:latin typeface="Times New Roman" panose="02020603050405020304" pitchFamily="18" charset="0"/>
                    <a:cs typeface="Times New Roman" panose="02020603050405020304" pitchFamily="18" charset="0"/>
                  </a:rPr>
                  <a:t>IG= Total entropy-Average entropy</a:t>
                </a:r>
              </a:p>
              <a:p>
                <a:r>
                  <a:rPr lang="en-IN" dirty="0">
                    <a:solidFill>
                      <a:schemeClr val="tx2">
                        <a:lumMod val="50000"/>
                      </a:schemeClr>
                    </a:solidFill>
                    <a:latin typeface="Times New Roman" panose="02020603050405020304" pitchFamily="18" charset="0"/>
                    <a:cs typeface="Times New Roman" panose="02020603050405020304" pitchFamily="18" charset="0"/>
                  </a:rPr>
                  <a:t>Entropy – calculated for each edges – (-</a:t>
                </a:r>
                <a:r>
                  <a:rPr lang="en-IN" sz="1800" dirty="0">
                    <a:solidFill>
                      <a:schemeClr val="tx2">
                        <a:lumMod val="50000"/>
                      </a:schemeClr>
                    </a:solidFill>
                    <a:latin typeface="Times New Roman" panose="02020603050405020304" pitchFamily="18" charset="0"/>
                    <a:cs typeface="Times New Roman" panose="02020603050405020304" pitchFamily="18" charset="0"/>
                  </a:rPr>
                  <a:t>P</a:t>
                </a:r>
                <a:r>
                  <a:rPr lang="en-IN" sz="1800" baseline="-25000" dirty="0">
                    <a:solidFill>
                      <a:schemeClr val="tx2">
                        <a:lumMod val="50000"/>
                      </a:schemeClr>
                    </a:solidFill>
                    <a:latin typeface="Times New Roman" panose="02020603050405020304" pitchFamily="18" charset="0"/>
                    <a:cs typeface="Times New Roman" panose="02020603050405020304" pitchFamily="18" charset="0"/>
                  </a:rPr>
                  <a:t>n</a:t>
                </a:r>
                <a:r>
                  <a:rPr lang="en-IN" dirty="0">
                    <a:solidFill>
                      <a:schemeClr val="tx2">
                        <a:lumMod val="50000"/>
                      </a:schemeClr>
                    </a:solidFill>
                    <a:latin typeface="Times New Roman" panose="02020603050405020304" pitchFamily="18" charset="0"/>
                    <a:cs typeface="Times New Roman" panose="02020603050405020304" pitchFamily="18" charset="0"/>
                  </a:rPr>
                  <a:t> log</a:t>
                </a:r>
                <a:r>
                  <a:rPr lang="en-IN" sz="2000" dirty="0">
                    <a:solidFill>
                      <a:schemeClr val="tx2">
                        <a:lumMod val="50000"/>
                      </a:schemeClr>
                    </a:solidFill>
                    <a:latin typeface="Times New Roman" panose="02020603050405020304" pitchFamily="18" charset="0"/>
                    <a:cs typeface="Times New Roman" panose="02020603050405020304" pitchFamily="18" charset="0"/>
                  </a:rPr>
                  <a:t> P</a:t>
                </a:r>
                <a:r>
                  <a:rPr lang="en-IN" sz="2000" baseline="-25000" dirty="0">
                    <a:solidFill>
                      <a:schemeClr val="tx2">
                        <a:lumMod val="50000"/>
                      </a:schemeClr>
                    </a:solidFill>
                    <a:latin typeface="Times New Roman" panose="02020603050405020304" pitchFamily="18" charset="0"/>
                    <a:cs typeface="Times New Roman" panose="02020603050405020304" pitchFamily="18" charset="0"/>
                  </a:rPr>
                  <a:t>n</a:t>
                </a:r>
                <a:r>
                  <a:rPr lang="en-IN" dirty="0">
                    <a:solidFill>
                      <a:schemeClr val="tx2">
                        <a:lumMod val="50000"/>
                      </a:schemeClr>
                    </a:solidFill>
                    <a:latin typeface="Times New Roman" panose="02020603050405020304" pitchFamily="18" charset="0"/>
                    <a:cs typeface="Times New Roman" panose="02020603050405020304" pitchFamily="18" charset="0"/>
                  </a:rPr>
                  <a:t>) –used to decide the edge is pure or impure (if 0- pure(leaf node), &gt;0 – impure node, splitting happen)</a:t>
                </a:r>
              </a:p>
              <a:p>
                <a:r>
                  <a:rPr lang="en-IN" dirty="0">
                    <a:solidFill>
                      <a:schemeClr val="tx2">
                        <a:lumMod val="50000"/>
                      </a:schemeClr>
                    </a:solidFill>
                    <a:latin typeface="Times New Roman" panose="02020603050405020304" pitchFamily="18" charset="0"/>
                    <a:cs typeface="Times New Roman" panose="02020603050405020304" pitchFamily="18" charset="0"/>
                  </a:rPr>
                  <a:t>Total entropy is calculated for output column</a:t>
                </a:r>
              </a:p>
              <a:p>
                <a:r>
                  <a:rPr lang="en-IN" dirty="0">
                    <a:solidFill>
                      <a:schemeClr val="tx2">
                        <a:lumMod val="50000"/>
                      </a:schemeClr>
                    </a:solidFill>
                    <a:latin typeface="Times New Roman" panose="02020603050405020304" pitchFamily="18" charset="0"/>
                    <a:cs typeface="Times New Roman" panose="02020603050405020304" pitchFamily="18" charset="0"/>
                  </a:rPr>
                  <a:t>Average entropy</a:t>
                </a:r>
                <a14:m>
                  <m:oMath xmlns:m="http://schemas.openxmlformats.org/officeDocument/2006/math">
                    <m:r>
                      <a:rPr lang="pt-BR" i="1" smtClean="0">
                        <a:solidFill>
                          <a:schemeClr val="tx2">
                            <a:lumMod val="50000"/>
                          </a:schemeClr>
                        </a:solidFill>
                        <a:latin typeface="Cambria Math" panose="02040503050406030204" pitchFamily="18" charset="0"/>
                      </a:rPr>
                      <m:t>=</m:t>
                    </m:r>
                    <m:nary>
                      <m:naryPr>
                        <m:chr m:val="∑"/>
                        <m:subHide m:val="on"/>
                        <m:supHide m:val="on"/>
                        <m:ctrlPr>
                          <a:rPr lang="pt-BR" i="1" smtClean="0">
                            <a:solidFill>
                              <a:schemeClr val="tx2">
                                <a:lumMod val="50000"/>
                              </a:schemeClr>
                            </a:solidFill>
                            <a:latin typeface="Cambria Math" panose="02040503050406030204" pitchFamily="18" charset="0"/>
                          </a:rPr>
                        </m:ctrlPr>
                      </m:naryPr>
                      <m:sub/>
                      <m:sup/>
                      <m:e>
                        <m:f>
                          <m:fPr>
                            <m:ctrlPr>
                              <a:rPr lang="en-IN" b="0" i="1" smtClean="0">
                                <a:solidFill>
                                  <a:schemeClr val="tx2">
                                    <a:lumMod val="50000"/>
                                  </a:schemeClr>
                                </a:solidFill>
                                <a:latin typeface="Cambria Math" panose="02040503050406030204" pitchFamily="18" charset="0"/>
                              </a:rPr>
                            </m:ctrlPr>
                          </m:fPr>
                          <m:num>
                            <m:r>
                              <a:rPr lang="en-IN" b="0" i="1" smtClean="0">
                                <a:solidFill>
                                  <a:schemeClr val="tx2">
                                    <a:lumMod val="50000"/>
                                  </a:schemeClr>
                                </a:solidFill>
                                <a:latin typeface="Cambria Math" panose="02040503050406030204" pitchFamily="18" charset="0"/>
                              </a:rPr>
                              <m:t>𝑛</m:t>
                            </m:r>
                          </m:num>
                          <m:den>
                            <m:r>
                              <a:rPr lang="en-IN" b="0" i="1" smtClean="0">
                                <a:solidFill>
                                  <a:schemeClr val="tx2">
                                    <a:lumMod val="50000"/>
                                  </a:schemeClr>
                                </a:solidFill>
                                <a:latin typeface="Cambria Math" panose="02040503050406030204" pitchFamily="18" charset="0"/>
                              </a:rPr>
                              <m:t>𝑁</m:t>
                            </m:r>
                          </m:den>
                        </m:f>
                        <m:r>
                          <a:rPr lang="en-IN" b="0" i="1" smtClean="0">
                            <a:solidFill>
                              <a:schemeClr val="tx2">
                                <a:lumMod val="50000"/>
                              </a:schemeClr>
                            </a:solidFill>
                            <a:latin typeface="Cambria Math" panose="02040503050406030204" pitchFamily="18" charset="0"/>
                          </a:rPr>
                          <m:t>∗</m:t>
                        </m:r>
                        <m:r>
                          <a:rPr lang="en-IN" b="0" i="1" smtClean="0">
                            <a:solidFill>
                              <a:schemeClr val="tx2">
                                <a:lumMod val="50000"/>
                              </a:schemeClr>
                            </a:solidFill>
                            <a:latin typeface="Cambria Math" panose="02040503050406030204" pitchFamily="18" charset="0"/>
                          </a:rPr>
                          <m:t>𝑒𝑛𝑡𝑟𝑜𝑝𝑦</m:t>
                        </m:r>
                        <m:r>
                          <a:rPr lang="en-IN" b="0" i="1" smtClean="0">
                            <a:solidFill>
                              <a:schemeClr val="tx2">
                                <a:lumMod val="50000"/>
                              </a:schemeClr>
                            </a:solidFill>
                            <a:latin typeface="Cambria Math" panose="02040503050406030204" pitchFamily="18" charset="0"/>
                          </a:rPr>
                          <m:t> </m:t>
                        </m:r>
                        <m:r>
                          <a:rPr lang="en-IN" b="0" i="1" smtClean="0">
                            <a:solidFill>
                              <a:schemeClr val="tx2">
                                <a:lumMod val="50000"/>
                              </a:schemeClr>
                            </a:solidFill>
                            <a:latin typeface="Cambria Math" panose="02040503050406030204" pitchFamily="18" charset="0"/>
                          </a:rPr>
                          <m:t>𝑎𝑡</m:t>
                        </m:r>
                        <m:r>
                          <a:rPr lang="en-IN" b="0" i="1" smtClean="0">
                            <a:solidFill>
                              <a:schemeClr val="tx2">
                                <a:lumMod val="50000"/>
                              </a:schemeClr>
                            </a:solidFill>
                            <a:latin typeface="Cambria Math" panose="02040503050406030204" pitchFamily="18" charset="0"/>
                          </a:rPr>
                          <m:t> </m:t>
                        </m:r>
                        <m:r>
                          <a:rPr lang="en-IN" b="0" i="1" smtClean="0">
                            <a:solidFill>
                              <a:schemeClr val="tx2">
                                <a:lumMod val="50000"/>
                              </a:schemeClr>
                            </a:solidFill>
                            <a:latin typeface="Cambria Math" panose="02040503050406030204" pitchFamily="18" charset="0"/>
                          </a:rPr>
                          <m:t>𝑛</m:t>
                        </m:r>
                      </m:e>
                    </m:nary>
                  </m:oMath>
                </a14:m>
                <a:r>
                  <a:rPr lang="en-IN" dirty="0">
                    <a:solidFill>
                      <a:schemeClr val="tx2">
                        <a:lumMod val="50000"/>
                      </a:schemeClr>
                    </a:solidFill>
                    <a:latin typeface="Times New Roman" panose="02020603050405020304" pitchFamily="18" charset="0"/>
                    <a:cs typeface="Times New Roman" panose="02020603050405020304" pitchFamily="18" charset="0"/>
                  </a:rPr>
                  <a:t> -- calculated for each column</a:t>
                </a:r>
              </a:p>
              <a:p>
                <a:r>
                  <a:rPr lang="en-IN" dirty="0">
                    <a:solidFill>
                      <a:schemeClr val="tx2">
                        <a:lumMod val="50000"/>
                      </a:schemeClr>
                    </a:solidFill>
                    <a:latin typeface="Times New Roman" panose="02020603050405020304" pitchFamily="18" charset="0"/>
                    <a:cs typeface="Times New Roman" panose="02020603050405020304" pitchFamily="18" charset="0"/>
                  </a:rPr>
                  <a:t>Priority wise edges are setup</a:t>
                </a:r>
              </a:p>
              <a:p>
                <a:pPr marL="36900" indent="0">
                  <a:buNone/>
                </a:pPr>
                <a:r>
                  <a:rPr lang="en-IN" b="1" dirty="0">
                    <a:solidFill>
                      <a:schemeClr val="tx2">
                        <a:lumMod val="50000"/>
                      </a:schemeClr>
                    </a:solidFill>
                    <a:latin typeface="Times New Roman" panose="02020603050405020304" pitchFamily="18" charset="0"/>
                    <a:cs typeface="Times New Roman" panose="02020603050405020304" pitchFamily="18" charset="0"/>
                  </a:rPr>
                  <a:t>C 4.5 </a:t>
                </a:r>
                <a:r>
                  <a:rPr lang="en-IN" dirty="0">
                    <a:solidFill>
                      <a:schemeClr val="tx2">
                        <a:lumMod val="50000"/>
                      </a:schemeClr>
                    </a:solidFill>
                    <a:latin typeface="Times New Roman" panose="02020603050405020304" pitchFamily="18" charset="0"/>
                    <a:cs typeface="Times New Roman" panose="02020603050405020304" pitchFamily="18" charset="0"/>
                  </a:rPr>
                  <a:t>– Gain ratio is the tree splitting criterion</a:t>
                </a:r>
              </a:p>
              <a:p>
                <a:pPr marL="36900" indent="0">
                  <a:buNone/>
                </a:pPr>
                <a:r>
                  <a:rPr lang="en-IN" b="1" dirty="0">
                    <a:solidFill>
                      <a:schemeClr val="tx2">
                        <a:lumMod val="50000"/>
                      </a:schemeClr>
                    </a:solidFill>
                    <a:latin typeface="Times New Roman" panose="02020603050405020304" pitchFamily="18" charset="0"/>
                    <a:cs typeface="Times New Roman" panose="02020603050405020304" pitchFamily="18" charset="0"/>
                  </a:rPr>
                  <a:t>CART</a:t>
                </a:r>
                <a:r>
                  <a:rPr lang="en-IN" dirty="0">
                    <a:solidFill>
                      <a:schemeClr val="tx2">
                        <a:lumMod val="50000"/>
                      </a:schemeClr>
                    </a:solidFill>
                    <a:latin typeface="Times New Roman" panose="02020603050405020304" pitchFamily="18" charset="0"/>
                    <a:cs typeface="Times New Roman" panose="02020603050405020304" pitchFamily="18" charset="0"/>
                  </a:rPr>
                  <a:t> – Gini index is the tree splitting criterion</a:t>
                </a:r>
              </a:p>
              <a:p>
                <a:r>
                  <a:rPr lang="en-IN" dirty="0">
                    <a:solidFill>
                      <a:schemeClr val="tx2">
                        <a:lumMod val="50000"/>
                      </a:schemeClr>
                    </a:solidFill>
                    <a:latin typeface="Times New Roman" panose="02020603050405020304" pitchFamily="18" charset="0"/>
                    <a:cs typeface="Times New Roman" panose="02020603050405020304" pitchFamily="18" charset="0"/>
                  </a:rPr>
                  <a:t>Gini index = 1-∑ pi^2</a:t>
                </a:r>
              </a:p>
            </p:txBody>
          </p:sp>
        </mc:Choice>
        <mc:Fallback xmlns="">
          <p:sp>
            <p:nvSpPr>
              <p:cNvPr id="3" name="Content Placeholder 2">
                <a:extLst>
                  <a:ext uri="{FF2B5EF4-FFF2-40B4-BE49-F238E27FC236}">
                    <a16:creationId xmlns:a16="http://schemas.microsoft.com/office/drawing/2014/main" id="{99B5CB76-30C5-48F3-8202-D304F5466C0C}"/>
                  </a:ext>
                </a:extLst>
              </p:cNvPr>
              <p:cNvSpPr>
                <a:spLocks noGrp="1" noRot="1" noChangeAspect="1" noMove="1" noResize="1" noEditPoints="1" noAdjustHandles="1" noChangeArrowheads="1" noChangeShapeType="1" noTextEdit="1"/>
              </p:cNvSpPr>
              <p:nvPr>
                <p:ph idx="4294967295"/>
              </p:nvPr>
            </p:nvSpPr>
            <p:spPr>
              <a:xfrm>
                <a:off x="251792" y="940904"/>
                <a:ext cx="11502886" cy="5393635"/>
              </a:xfrm>
              <a:blipFill>
                <a:blip r:embed="rId2"/>
                <a:stretch>
                  <a:fillRect l="-212" r="-424"/>
                </a:stretch>
              </a:blipFill>
            </p:spPr>
            <p:txBody>
              <a:bodyPr/>
              <a:lstStyle/>
              <a:p>
                <a:r>
                  <a:rPr lang="en-IN">
                    <a:noFill/>
                  </a:rPr>
                  <a:t> </a:t>
                </a:r>
              </a:p>
            </p:txBody>
          </p:sp>
        </mc:Fallback>
      </mc:AlternateContent>
    </p:spTree>
    <p:extLst>
      <p:ext uri="{BB962C8B-B14F-4D97-AF65-F5344CB8AC3E}">
        <p14:creationId xmlns:p14="http://schemas.microsoft.com/office/powerpoint/2010/main" val="1724649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30968-039F-46CC-A448-F06472001BD0}"/>
              </a:ext>
            </a:extLst>
          </p:cNvPr>
          <p:cNvSpPr>
            <a:spLocks noGrp="1"/>
          </p:cNvSpPr>
          <p:nvPr>
            <p:ph type="title"/>
          </p:nvPr>
        </p:nvSpPr>
        <p:spPr/>
        <p:txBody>
          <a:bodyPr/>
          <a:lstStyle/>
          <a:p>
            <a:r>
              <a:rPr lang="en-IN" dirty="0">
                <a:solidFill>
                  <a:schemeClr val="accent1">
                    <a:lumMod val="20000"/>
                    <a:lumOff val="80000"/>
                  </a:schemeClr>
                </a:solidFill>
                <a:latin typeface="Times New Roman" panose="02020603050405020304" pitchFamily="18" charset="0"/>
                <a:cs typeface="Times New Roman" panose="02020603050405020304" pitchFamily="18" charset="0"/>
              </a:rPr>
              <a:t>Ensemble technique</a:t>
            </a:r>
          </a:p>
        </p:txBody>
      </p:sp>
      <p:sp>
        <p:nvSpPr>
          <p:cNvPr id="3" name="Content Placeholder 2">
            <a:extLst>
              <a:ext uri="{FF2B5EF4-FFF2-40B4-BE49-F238E27FC236}">
                <a16:creationId xmlns:a16="http://schemas.microsoft.com/office/drawing/2014/main" id="{1986DB24-7A6C-4982-8C31-8FF7A53F433B}"/>
              </a:ext>
            </a:extLst>
          </p:cNvPr>
          <p:cNvSpPr>
            <a:spLocks noGrp="1"/>
          </p:cNvSpPr>
          <p:nvPr>
            <p:ph idx="1"/>
          </p:nvPr>
        </p:nvSpPr>
        <p:spPr>
          <a:xfrm>
            <a:off x="450574" y="1974574"/>
            <a:ext cx="11357113" cy="4293704"/>
          </a:xfrm>
        </p:spPr>
        <p:txBody>
          <a:bodyPr>
            <a:normAutofit/>
          </a:bodyPr>
          <a:lstStyle/>
          <a:p>
            <a:pPr marL="36900" indent="0" algn="just">
              <a:buNone/>
            </a:pPr>
            <a:r>
              <a:rPr lang="en-IN" b="1" dirty="0">
                <a:solidFill>
                  <a:schemeClr val="tx2">
                    <a:lumMod val="50000"/>
                  </a:schemeClr>
                </a:solidFill>
                <a:latin typeface="Times New Roman" panose="02020603050405020304" pitchFamily="18" charset="0"/>
                <a:cs typeface="Times New Roman" panose="02020603050405020304" pitchFamily="18" charset="0"/>
              </a:rPr>
              <a:t>Overfitting</a:t>
            </a:r>
            <a:r>
              <a:rPr lang="en-IN" dirty="0">
                <a:solidFill>
                  <a:schemeClr val="tx2">
                    <a:lumMod val="50000"/>
                  </a:schemeClr>
                </a:solidFill>
                <a:latin typeface="Times New Roman" panose="02020603050405020304" pitchFamily="18" charset="0"/>
                <a:cs typeface="Times New Roman" panose="02020603050405020304" pitchFamily="18" charset="0"/>
              </a:rPr>
              <a:t> – Less bias ( very less error point in train data)</a:t>
            </a:r>
          </a:p>
          <a:p>
            <a:pPr marL="36900" indent="0" algn="just">
              <a:buNone/>
            </a:pPr>
            <a:r>
              <a:rPr lang="en-IN" dirty="0">
                <a:solidFill>
                  <a:schemeClr val="tx2">
                    <a:lumMod val="50000"/>
                  </a:schemeClr>
                </a:solidFill>
                <a:latin typeface="Times New Roman" panose="02020603050405020304" pitchFamily="18" charset="0"/>
                <a:cs typeface="Times New Roman" panose="02020603050405020304" pitchFamily="18" charset="0"/>
              </a:rPr>
              <a:t>                   - </a:t>
            </a:r>
            <a:r>
              <a:rPr lang="en-IN" sz="2000" dirty="0">
                <a:solidFill>
                  <a:schemeClr val="tx2">
                    <a:lumMod val="50000"/>
                  </a:schemeClr>
                </a:solidFill>
                <a:latin typeface="Times New Roman" panose="02020603050405020304" pitchFamily="18" charset="0"/>
                <a:cs typeface="Times New Roman" panose="02020603050405020304" pitchFamily="18" charset="0"/>
              </a:rPr>
              <a:t>higher variance (higher error in test data) </a:t>
            </a:r>
          </a:p>
          <a:p>
            <a:pPr algn="just">
              <a:buFont typeface="Wingdings" panose="05000000000000000000" pitchFamily="2" charset="2"/>
              <a:buChar char="à"/>
            </a:pPr>
            <a:r>
              <a:rPr lang="en-IN" b="1" dirty="0">
                <a:solidFill>
                  <a:schemeClr val="tx2">
                    <a:lumMod val="50000"/>
                  </a:schemeClr>
                </a:solidFill>
                <a:latin typeface="Times New Roman" panose="02020603050405020304" pitchFamily="18" charset="0"/>
                <a:cs typeface="Times New Roman" panose="02020603050405020304" pitchFamily="18" charset="0"/>
              </a:rPr>
              <a:t>Reason</a:t>
            </a:r>
            <a:r>
              <a:rPr lang="en-IN" dirty="0">
                <a:solidFill>
                  <a:schemeClr val="tx2">
                    <a:lumMod val="50000"/>
                  </a:schemeClr>
                </a:solidFill>
                <a:latin typeface="Times New Roman" panose="02020603050405020304" pitchFamily="18" charset="0"/>
                <a:cs typeface="Times New Roman" panose="02020603050405020304" pitchFamily="18" charset="0"/>
              </a:rPr>
              <a:t> – the model memorizes the pattern, it won’t learn it</a:t>
            </a:r>
          </a:p>
          <a:p>
            <a:pPr marL="36900" indent="0" algn="just">
              <a:buNone/>
            </a:pPr>
            <a:r>
              <a:rPr lang="en-IN" sz="2000" b="1" dirty="0">
                <a:solidFill>
                  <a:schemeClr val="tx2">
                    <a:lumMod val="50000"/>
                  </a:schemeClr>
                </a:solidFill>
                <a:latin typeface="Times New Roman" panose="02020603050405020304" pitchFamily="18" charset="0"/>
                <a:cs typeface="Times New Roman" panose="02020603050405020304" pitchFamily="18" charset="0"/>
              </a:rPr>
              <a:t>Underfitting</a:t>
            </a:r>
            <a:r>
              <a:rPr lang="en-IN" sz="2000" dirty="0">
                <a:solidFill>
                  <a:schemeClr val="tx2">
                    <a:lumMod val="50000"/>
                  </a:schemeClr>
                </a:solidFill>
                <a:latin typeface="Times New Roman" panose="02020603050405020304" pitchFamily="18" charset="0"/>
                <a:cs typeface="Times New Roman" panose="02020603050405020304" pitchFamily="18" charset="0"/>
              </a:rPr>
              <a:t> - More</a:t>
            </a:r>
            <a:r>
              <a:rPr lang="en-IN" dirty="0">
                <a:solidFill>
                  <a:schemeClr val="tx2">
                    <a:lumMod val="50000"/>
                  </a:schemeClr>
                </a:solidFill>
                <a:latin typeface="Times New Roman" panose="02020603050405020304" pitchFamily="18" charset="0"/>
                <a:cs typeface="Times New Roman" panose="02020603050405020304" pitchFamily="18" charset="0"/>
              </a:rPr>
              <a:t> bias ( More error point in train data)</a:t>
            </a:r>
          </a:p>
          <a:p>
            <a:pPr marL="36900" indent="0" algn="just">
              <a:buNone/>
            </a:pPr>
            <a:r>
              <a:rPr lang="en-IN" dirty="0">
                <a:solidFill>
                  <a:schemeClr val="tx2">
                    <a:lumMod val="50000"/>
                  </a:schemeClr>
                </a:solidFill>
                <a:latin typeface="Times New Roman" panose="02020603050405020304" pitchFamily="18" charset="0"/>
                <a:cs typeface="Times New Roman" panose="02020603050405020304" pitchFamily="18" charset="0"/>
              </a:rPr>
              <a:t>                     - Less</a:t>
            </a:r>
            <a:r>
              <a:rPr lang="en-IN" sz="2000" dirty="0">
                <a:solidFill>
                  <a:schemeClr val="tx2">
                    <a:lumMod val="50000"/>
                  </a:schemeClr>
                </a:solidFill>
                <a:latin typeface="Times New Roman" panose="02020603050405020304" pitchFamily="18" charset="0"/>
                <a:cs typeface="Times New Roman" panose="02020603050405020304" pitchFamily="18" charset="0"/>
              </a:rPr>
              <a:t>er variance (lesser error in test data) </a:t>
            </a:r>
          </a:p>
          <a:p>
            <a:pPr algn="just">
              <a:buFont typeface="Wingdings" panose="05000000000000000000" pitchFamily="2" charset="2"/>
              <a:buChar char="à"/>
            </a:pPr>
            <a:r>
              <a:rPr lang="en-IN" sz="2000" dirty="0">
                <a:solidFill>
                  <a:schemeClr val="tx2">
                    <a:lumMod val="50000"/>
                  </a:schemeClr>
                </a:solidFill>
                <a:latin typeface="Times New Roman" panose="02020603050405020304" pitchFamily="18" charset="0"/>
                <a:cs typeface="Times New Roman" panose="02020603050405020304" pitchFamily="18" charset="0"/>
                <a:sym typeface="Wingdings" panose="05000000000000000000" pitchFamily="2" charset="2"/>
              </a:rPr>
              <a:t>Practically it won’t occur</a:t>
            </a:r>
          </a:p>
          <a:p>
            <a:pPr marL="36900" indent="0" algn="just">
              <a:buNone/>
            </a:pPr>
            <a:r>
              <a:rPr lang="en-IN" sz="2000" b="1" dirty="0">
                <a:solidFill>
                  <a:schemeClr val="tx2">
                    <a:lumMod val="50000"/>
                  </a:schemeClr>
                </a:solidFill>
                <a:latin typeface="Times New Roman" panose="02020603050405020304" pitchFamily="18" charset="0"/>
                <a:cs typeface="Times New Roman" panose="02020603050405020304" pitchFamily="18" charset="0"/>
              </a:rPr>
              <a:t>Generalized model </a:t>
            </a:r>
            <a:r>
              <a:rPr lang="en-IN" sz="2000" dirty="0">
                <a:solidFill>
                  <a:schemeClr val="tx2">
                    <a:lumMod val="50000"/>
                  </a:schemeClr>
                </a:solidFill>
                <a:latin typeface="Times New Roman" panose="02020603050405020304" pitchFamily="18" charset="0"/>
                <a:cs typeface="Times New Roman" panose="02020603050405020304" pitchFamily="18" charset="0"/>
              </a:rPr>
              <a:t>– Less bias and lesser variance – practically preferred model</a:t>
            </a:r>
          </a:p>
          <a:p>
            <a:pPr algn="just"/>
            <a:r>
              <a:rPr lang="en-IN" dirty="0">
                <a:solidFill>
                  <a:schemeClr val="tx2">
                    <a:lumMod val="50000"/>
                  </a:schemeClr>
                </a:solidFill>
                <a:latin typeface="Times New Roman" panose="02020603050405020304" pitchFamily="18" charset="0"/>
                <a:cs typeface="Times New Roman" panose="02020603050405020304" pitchFamily="18" charset="0"/>
              </a:rPr>
              <a:t>To overcome overfitting, ensemble techniques are used.</a:t>
            </a:r>
          </a:p>
          <a:p>
            <a:pPr algn="just"/>
            <a:r>
              <a:rPr lang="en-IN" dirty="0">
                <a:solidFill>
                  <a:schemeClr val="tx2">
                    <a:lumMod val="50000"/>
                  </a:schemeClr>
                </a:solidFill>
                <a:latin typeface="Times New Roman" panose="02020603050405020304" pitchFamily="18" charset="0"/>
                <a:cs typeface="Times New Roman" panose="02020603050405020304" pitchFamily="18" charset="0"/>
              </a:rPr>
              <a:t> Concept-Relay on multiple trees gives more accuracy</a:t>
            </a:r>
            <a:endParaRPr lang="en-IN" sz="2000" dirty="0">
              <a:solidFill>
                <a:schemeClr val="tx2">
                  <a:lumMod val="50000"/>
                </a:schemeClr>
              </a:solidFill>
              <a:latin typeface="Times New Roman" panose="02020603050405020304" pitchFamily="18" charset="0"/>
              <a:cs typeface="Times New Roman" panose="02020603050405020304" pitchFamily="18" charset="0"/>
            </a:endParaRPr>
          </a:p>
          <a:p>
            <a:pPr marL="36900" indent="0">
              <a:buNone/>
            </a:pPr>
            <a:endParaRPr lang="en-IN" sz="2000" dirty="0"/>
          </a:p>
        </p:txBody>
      </p:sp>
    </p:spTree>
    <p:extLst>
      <p:ext uri="{BB962C8B-B14F-4D97-AF65-F5344CB8AC3E}">
        <p14:creationId xmlns:p14="http://schemas.microsoft.com/office/powerpoint/2010/main" val="374075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1">
            <a:extLst>
              <a:ext uri="{FF2B5EF4-FFF2-40B4-BE49-F238E27FC236}">
                <a16:creationId xmlns:a16="http://schemas.microsoft.com/office/drawing/2014/main" id="{2AB2E3D0-4A8D-4DC2-8B69-D366D719A110}"/>
              </a:ext>
            </a:extLst>
          </p:cNvPr>
          <p:cNvGraphicFramePr>
            <a:graphicFrameLocks noGrp="1"/>
          </p:cNvGraphicFramePr>
          <p:nvPr>
            <p:ph idx="4294967295"/>
            <p:extLst>
              <p:ext uri="{D42A27DB-BD31-4B8C-83A1-F6EECF244321}">
                <p14:modId xmlns:p14="http://schemas.microsoft.com/office/powerpoint/2010/main" val="1017300305"/>
              </p:ext>
            </p:extLst>
          </p:nvPr>
        </p:nvGraphicFramePr>
        <p:xfrm>
          <a:off x="477078" y="1261889"/>
          <a:ext cx="11251096" cy="5337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6484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B9741-3C76-40D1-B963-EE761A36E370}"/>
              </a:ext>
            </a:extLst>
          </p:cNvPr>
          <p:cNvSpPr>
            <a:spLocks noGrp="1"/>
          </p:cNvSpPr>
          <p:nvPr>
            <p:ph type="title"/>
          </p:nvPr>
        </p:nvSpPr>
        <p:spPr/>
        <p:txBody>
          <a:bodyPr/>
          <a:lstStyle/>
          <a:p>
            <a:r>
              <a:rPr lang="en-IN" dirty="0">
                <a:solidFill>
                  <a:schemeClr val="accent1">
                    <a:lumMod val="20000"/>
                    <a:lumOff val="80000"/>
                  </a:schemeClr>
                </a:solidFill>
                <a:latin typeface="Times New Roman" panose="02020603050405020304" pitchFamily="18" charset="0"/>
                <a:cs typeface="Times New Roman" panose="02020603050405020304" pitchFamily="18" charset="0"/>
              </a:rPr>
              <a:t>Why Machine Learning</a:t>
            </a:r>
          </a:p>
        </p:txBody>
      </p:sp>
      <p:sp>
        <p:nvSpPr>
          <p:cNvPr id="3" name="Content Placeholder 2">
            <a:extLst>
              <a:ext uri="{FF2B5EF4-FFF2-40B4-BE49-F238E27FC236}">
                <a16:creationId xmlns:a16="http://schemas.microsoft.com/office/drawing/2014/main" id="{FD45EF08-D372-4798-8EC3-1031098344C4}"/>
              </a:ext>
            </a:extLst>
          </p:cNvPr>
          <p:cNvSpPr>
            <a:spLocks noGrp="1"/>
          </p:cNvSpPr>
          <p:nvPr>
            <p:ph idx="1"/>
          </p:nvPr>
        </p:nvSpPr>
        <p:spPr/>
        <p:txBody>
          <a:bodyPr/>
          <a:lstStyle/>
          <a:p>
            <a:r>
              <a:rPr lang="en-IN" dirty="0">
                <a:solidFill>
                  <a:schemeClr val="tx2">
                    <a:lumMod val="50000"/>
                  </a:schemeClr>
                </a:solidFill>
                <a:latin typeface="Times New Roman" panose="02020603050405020304" pitchFamily="18" charset="0"/>
                <a:cs typeface="Times New Roman" panose="02020603050405020304" pitchFamily="18" charset="0"/>
              </a:rPr>
              <a:t>In order to make statement about the future by using machines</a:t>
            </a:r>
          </a:p>
          <a:p>
            <a:r>
              <a:rPr lang="en-IN" dirty="0">
                <a:solidFill>
                  <a:schemeClr val="tx2">
                    <a:lumMod val="50000"/>
                  </a:schemeClr>
                </a:solidFill>
                <a:latin typeface="Times New Roman" panose="02020603050405020304" pitchFamily="18" charset="0"/>
                <a:cs typeface="Times New Roman" panose="02020603050405020304" pitchFamily="18" charset="0"/>
              </a:rPr>
              <a:t>Done the job by using the available data</a:t>
            </a:r>
          </a:p>
          <a:p>
            <a:r>
              <a:rPr lang="en-IN" dirty="0" err="1">
                <a:solidFill>
                  <a:schemeClr val="tx2">
                    <a:lumMod val="50000"/>
                  </a:schemeClr>
                </a:solidFill>
                <a:latin typeface="Times New Roman" panose="02020603050405020304" pitchFamily="18" charset="0"/>
                <a:cs typeface="Times New Roman" panose="02020603050405020304" pitchFamily="18" charset="0"/>
              </a:rPr>
              <a:t>Eg</a:t>
            </a:r>
            <a:r>
              <a:rPr lang="en-IN" dirty="0">
                <a:solidFill>
                  <a:schemeClr val="tx2">
                    <a:lumMod val="50000"/>
                  </a:schemeClr>
                </a:solidFill>
                <a:latin typeface="Times New Roman" panose="02020603050405020304" pitchFamily="18" charset="0"/>
                <a:cs typeface="Times New Roman" panose="02020603050405020304" pitchFamily="18" charset="0"/>
              </a:rPr>
              <a:t>: Heart beat monitor smart watches, Product recommendation</a:t>
            </a:r>
          </a:p>
        </p:txBody>
      </p:sp>
    </p:spTree>
    <p:extLst>
      <p:ext uri="{BB962C8B-B14F-4D97-AF65-F5344CB8AC3E}">
        <p14:creationId xmlns:p14="http://schemas.microsoft.com/office/powerpoint/2010/main" val="1778439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BA1FB-542C-4B5D-A241-F597F6C2FF81}"/>
              </a:ext>
            </a:extLst>
          </p:cNvPr>
          <p:cNvSpPr>
            <a:spLocks noGrp="1"/>
          </p:cNvSpPr>
          <p:nvPr>
            <p:ph type="title"/>
          </p:nvPr>
        </p:nvSpPr>
        <p:spPr/>
        <p:txBody>
          <a:bodyPr/>
          <a:lstStyle/>
          <a:p>
            <a:r>
              <a:rPr lang="en-IN" dirty="0">
                <a:solidFill>
                  <a:schemeClr val="accent1">
                    <a:lumMod val="20000"/>
                    <a:lumOff val="80000"/>
                  </a:schemeClr>
                </a:solidFill>
                <a:latin typeface="Times New Roman" panose="02020603050405020304" pitchFamily="18" charset="0"/>
                <a:cs typeface="Times New Roman" panose="02020603050405020304" pitchFamily="18" charset="0"/>
              </a:rPr>
              <a:t>Random Forest</a:t>
            </a:r>
          </a:p>
        </p:txBody>
      </p:sp>
      <p:sp>
        <p:nvSpPr>
          <p:cNvPr id="3" name="Content Placeholder 2">
            <a:extLst>
              <a:ext uri="{FF2B5EF4-FFF2-40B4-BE49-F238E27FC236}">
                <a16:creationId xmlns:a16="http://schemas.microsoft.com/office/drawing/2014/main" id="{695E14D1-4085-41CF-94E7-81B18446176E}"/>
              </a:ext>
            </a:extLst>
          </p:cNvPr>
          <p:cNvSpPr>
            <a:spLocks noGrp="1"/>
          </p:cNvSpPr>
          <p:nvPr>
            <p:ph idx="1"/>
          </p:nvPr>
        </p:nvSpPr>
        <p:spPr>
          <a:xfrm>
            <a:off x="460019" y="1961321"/>
            <a:ext cx="11029616" cy="4691270"/>
          </a:xfrm>
        </p:spPr>
        <p:txBody>
          <a:bodyPr>
            <a:normAutofit/>
          </a:bodyPr>
          <a:lstStyle/>
          <a:p>
            <a:r>
              <a:rPr lang="en-IN" dirty="0">
                <a:solidFill>
                  <a:schemeClr val="tx2">
                    <a:lumMod val="50000"/>
                  </a:schemeClr>
                </a:solidFill>
                <a:latin typeface="Times New Roman" panose="02020603050405020304" pitchFamily="18" charset="0"/>
                <a:cs typeface="Times New Roman" panose="02020603050405020304" pitchFamily="18" charset="0"/>
              </a:rPr>
              <a:t>In random forest, we take multiple decision trees and they are constructed parallelly and final decision is made by voting classifier.</a:t>
            </a:r>
          </a:p>
          <a:p>
            <a:pPr marL="36900" indent="0">
              <a:buNone/>
            </a:pPr>
            <a:r>
              <a:rPr lang="en-IN" b="1" dirty="0">
                <a:solidFill>
                  <a:schemeClr val="tx2">
                    <a:lumMod val="50000"/>
                  </a:schemeClr>
                </a:solidFill>
                <a:latin typeface="Times New Roman" panose="02020603050405020304" pitchFamily="18" charset="0"/>
                <a:cs typeface="Times New Roman" panose="02020603050405020304" pitchFamily="18" charset="0"/>
              </a:rPr>
              <a:t>Advantage over DT</a:t>
            </a:r>
          </a:p>
          <a:p>
            <a:pPr marL="379800" indent="-342900">
              <a:buFont typeface="+mj-lt"/>
              <a:buAutoNum type="arabicPeriod"/>
            </a:pPr>
            <a:r>
              <a:rPr lang="en-IN" dirty="0">
                <a:solidFill>
                  <a:schemeClr val="tx2">
                    <a:lumMod val="50000"/>
                  </a:schemeClr>
                </a:solidFill>
                <a:latin typeface="Times New Roman" panose="02020603050405020304" pitchFamily="18" charset="0"/>
                <a:cs typeface="Times New Roman" panose="02020603050405020304" pitchFamily="18" charset="0"/>
              </a:rPr>
              <a:t>It increases stability – replying on multiple trees</a:t>
            </a:r>
          </a:p>
          <a:p>
            <a:pPr marL="379800" indent="-342900">
              <a:buFont typeface="+mj-lt"/>
              <a:buAutoNum type="arabicPeriod"/>
            </a:pPr>
            <a:r>
              <a:rPr lang="en-IN" dirty="0">
                <a:solidFill>
                  <a:schemeClr val="tx2">
                    <a:lumMod val="50000"/>
                  </a:schemeClr>
                </a:solidFill>
                <a:latin typeface="Times New Roman" panose="02020603050405020304" pitchFamily="18" charset="0"/>
                <a:cs typeface="Times New Roman" panose="02020603050405020304" pitchFamily="18" charset="0"/>
              </a:rPr>
              <a:t>It reduces variance – reduces test error</a:t>
            </a:r>
          </a:p>
          <a:p>
            <a:pPr marL="379800" indent="-342900">
              <a:buFont typeface="+mj-lt"/>
              <a:buAutoNum type="arabicPeriod"/>
            </a:pPr>
            <a:r>
              <a:rPr lang="en-IN" dirty="0">
                <a:solidFill>
                  <a:schemeClr val="tx2">
                    <a:lumMod val="50000"/>
                  </a:schemeClr>
                </a:solidFill>
                <a:latin typeface="Times New Roman" panose="02020603050405020304" pitchFamily="18" charset="0"/>
                <a:cs typeface="Times New Roman" panose="02020603050405020304" pitchFamily="18" charset="0"/>
              </a:rPr>
              <a:t>Handle overfitting problem </a:t>
            </a:r>
          </a:p>
          <a:p>
            <a:pPr marL="379800" indent="-342900">
              <a:buFont typeface="+mj-lt"/>
              <a:buAutoNum type="arabicPeriod"/>
            </a:pPr>
            <a:r>
              <a:rPr lang="en-IN" dirty="0">
                <a:solidFill>
                  <a:schemeClr val="tx2">
                    <a:lumMod val="50000"/>
                  </a:schemeClr>
                </a:solidFill>
                <a:latin typeface="Times New Roman" panose="02020603050405020304" pitchFamily="18" charset="0"/>
                <a:cs typeface="Times New Roman" panose="02020603050405020304" pitchFamily="18" charset="0"/>
              </a:rPr>
              <a:t>Parallel classifier</a:t>
            </a:r>
          </a:p>
          <a:p>
            <a:pPr marL="36900" indent="0">
              <a:buNone/>
            </a:pPr>
            <a:r>
              <a:rPr lang="en-IN" b="1" dirty="0">
                <a:solidFill>
                  <a:schemeClr val="tx2">
                    <a:lumMod val="50000"/>
                  </a:schemeClr>
                </a:solidFill>
                <a:latin typeface="Times New Roman" panose="02020603050405020304" pitchFamily="18" charset="0"/>
                <a:cs typeface="Times New Roman" panose="02020603050405020304" pitchFamily="18" charset="0"/>
              </a:rPr>
              <a:t>Types of sampling</a:t>
            </a:r>
          </a:p>
          <a:p>
            <a:pPr marL="36900" indent="0">
              <a:buNone/>
            </a:pPr>
            <a:r>
              <a:rPr lang="en-IN" dirty="0">
                <a:solidFill>
                  <a:schemeClr val="tx2">
                    <a:lumMod val="50000"/>
                  </a:schemeClr>
                </a:solidFill>
                <a:latin typeface="Times New Roman" panose="02020603050405020304" pitchFamily="18" charset="0"/>
                <a:cs typeface="Times New Roman" panose="02020603050405020304" pitchFamily="18" charset="0"/>
                <a:sym typeface="Wingdings" panose="05000000000000000000" pitchFamily="2" charset="2"/>
              </a:rPr>
              <a:t>1. Sampling with replacement – All the DT have equal opportunity to pickup the feature</a:t>
            </a:r>
          </a:p>
          <a:p>
            <a:pPr marL="36900" indent="0">
              <a:buNone/>
            </a:pPr>
            <a:r>
              <a:rPr lang="en-IN" dirty="0">
                <a:solidFill>
                  <a:schemeClr val="tx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more stable and accurate, records are repeated</a:t>
            </a:r>
          </a:p>
          <a:p>
            <a:pPr marL="36900" indent="0">
              <a:buNone/>
            </a:pPr>
            <a:r>
              <a:rPr lang="en-IN" dirty="0">
                <a:solidFill>
                  <a:schemeClr val="tx2">
                    <a:lumMod val="50000"/>
                  </a:schemeClr>
                </a:solidFill>
                <a:latin typeface="Times New Roman" panose="02020603050405020304" pitchFamily="18" charset="0"/>
                <a:cs typeface="Times New Roman" panose="02020603050405020304" pitchFamily="18" charset="0"/>
                <a:sym typeface="Wingdings" panose="05000000000000000000" pitchFamily="2" charset="2"/>
              </a:rPr>
              <a:t>2</a:t>
            </a:r>
            <a:r>
              <a:rPr lang="en-IN" sz="1400" dirty="0">
                <a:solidFill>
                  <a:schemeClr val="tx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n-IN" dirty="0">
                <a:solidFill>
                  <a:schemeClr val="tx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Sampling without replacement – All the DT doesn’t have equal opportunity to pickup the sample, takes unique record</a:t>
            </a:r>
            <a:endParaRPr lang="en-IN" dirty="0">
              <a:solidFill>
                <a:schemeClr val="tx2">
                  <a:lumMod val="50000"/>
                </a:schemeClr>
              </a:solidFill>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2A699864-B029-4F01-8F1B-156F5274A0B4}"/>
              </a:ext>
            </a:extLst>
          </p:cNvPr>
          <p:cNvPicPr>
            <a:picLocks noChangeAspect="1"/>
          </p:cNvPicPr>
          <p:nvPr/>
        </p:nvPicPr>
        <p:blipFill>
          <a:blip r:embed="rId2"/>
          <a:stretch>
            <a:fillRect/>
          </a:stretch>
        </p:blipFill>
        <p:spPr>
          <a:xfrm>
            <a:off x="8606935" y="2451652"/>
            <a:ext cx="3003873" cy="2544418"/>
          </a:xfrm>
          <a:prstGeom prst="rect">
            <a:avLst/>
          </a:prstGeom>
        </p:spPr>
      </p:pic>
    </p:spTree>
    <p:extLst>
      <p:ext uri="{BB962C8B-B14F-4D97-AF65-F5344CB8AC3E}">
        <p14:creationId xmlns:p14="http://schemas.microsoft.com/office/powerpoint/2010/main" val="2717893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0D559-65C7-4089-BBBF-402C05AFF6A4}"/>
              </a:ext>
            </a:extLst>
          </p:cNvPr>
          <p:cNvSpPr>
            <a:spLocks noGrp="1"/>
          </p:cNvSpPr>
          <p:nvPr>
            <p:ph type="title"/>
          </p:nvPr>
        </p:nvSpPr>
        <p:spPr/>
        <p:txBody>
          <a:bodyPr/>
          <a:lstStyle/>
          <a:p>
            <a:r>
              <a:rPr lang="en-IN" dirty="0">
                <a:solidFill>
                  <a:schemeClr val="accent1">
                    <a:lumMod val="20000"/>
                    <a:lumOff val="80000"/>
                  </a:schemeClr>
                </a:solidFill>
                <a:latin typeface="Times New Roman" panose="02020603050405020304" pitchFamily="18" charset="0"/>
                <a:cs typeface="Times New Roman" panose="02020603050405020304" pitchFamily="18" charset="0"/>
              </a:rPr>
              <a:t>Boosting</a:t>
            </a:r>
          </a:p>
        </p:txBody>
      </p:sp>
      <p:sp>
        <p:nvSpPr>
          <p:cNvPr id="3" name="Content Placeholder 2">
            <a:extLst>
              <a:ext uri="{FF2B5EF4-FFF2-40B4-BE49-F238E27FC236}">
                <a16:creationId xmlns:a16="http://schemas.microsoft.com/office/drawing/2014/main" id="{DA3D1287-4480-42D9-8A58-044E126FD568}"/>
              </a:ext>
            </a:extLst>
          </p:cNvPr>
          <p:cNvSpPr>
            <a:spLocks noGrp="1"/>
          </p:cNvSpPr>
          <p:nvPr>
            <p:ph idx="1"/>
          </p:nvPr>
        </p:nvSpPr>
        <p:spPr/>
        <p:txBody>
          <a:bodyPr/>
          <a:lstStyle/>
          <a:p>
            <a:r>
              <a:rPr lang="en-IN" dirty="0">
                <a:solidFill>
                  <a:schemeClr val="tx2">
                    <a:lumMod val="50000"/>
                  </a:schemeClr>
                </a:solidFill>
                <a:latin typeface="Times New Roman" panose="02020603050405020304" pitchFamily="18" charset="0"/>
                <a:cs typeface="Times New Roman" panose="02020603050405020304" pitchFamily="18" charset="0"/>
              </a:rPr>
              <a:t>In boosting technique, DT is constructed sequentially </a:t>
            </a:r>
          </a:p>
          <a:p>
            <a:r>
              <a:rPr lang="en-IN" dirty="0">
                <a:solidFill>
                  <a:schemeClr val="tx2">
                    <a:lumMod val="50000"/>
                  </a:schemeClr>
                </a:solidFill>
                <a:latin typeface="Times New Roman" panose="02020603050405020304" pitchFamily="18" charset="0"/>
                <a:cs typeface="Times New Roman" panose="02020603050405020304" pitchFamily="18" charset="0"/>
              </a:rPr>
              <a:t>Here, the DT is constructed by giving more weightage to the error points </a:t>
            </a:r>
            <a:r>
              <a:rPr lang="en-IN" dirty="0" err="1">
                <a:solidFill>
                  <a:schemeClr val="tx2">
                    <a:lumMod val="50000"/>
                  </a:schemeClr>
                </a:solidFill>
                <a:latin typeface="Times New Roman" panose="02020603050405020304" pitchFamily="18" charset="0"/>
                <a:cs typeface="Times New Roman" panose="02020603050405020304" pitchFamily="18" charset="0"/>
              </a:rPr>
              <a:t>inorder</a:t>
            </a:r>
            <a:r>
              <a:rPr lang="en-IN" dirty="0">
                <a:solidFill>
                  <a:schemeClr val="tx2">
                    <a:lumMod val="50000"/>
                  </a:schemeClr>
                </a:solidFill>
                <a:latin typeface="Times New Roman" panose="02020603050405020304" pitchFamily="18" charset="0"/>
                <a:cs typeface="Times New Roman" panose="02020603050405020304" pitchFamily="18" charset="0"/>
              </a:rPr>
              <a:t> to increase the accuracy</a:t>
            </a:r>
          </a:p>
          <a:p>
            <a:pPr marL="36900" indent="0">
              <a:buNone/>
            </a:pPr>
            <a:r>
              <a:rPr lang="en-IN" b="1" dirty="0">
                <a:solidFill>
                  <a:schemeClr val="tx2">
                    <a:lumMod val="50000"/>
                  </a:schemeClr>
                </a:solidFill>
                <a:latin typeface="Times New Roman" panose="02020603050405020304" pitchFamily="18" charset="0"/>
                <a:cs typeface="Times New Roman" panose="02020603050405020304" pitchFamily="18" charset="0"/>
              </a:rPr>
              <a:t>Advantage</a:t>
            </a:r>
          </a:p>
          <a:p>
            <a:pPr marL="494100" indent="-457200">
              <a:buFont typeface="+mj-lt"/>
              <a:buAutoNum type="arabicPeriod"/>
            </a:pPr>
            <a:r>
              <a:rPr lang="en-IN" dirty="0">
                <a:solidFill>
                  <a:schemeClr val="tx2">
                    <a:lumMod val="50000"/>
                  </a:schemeClr>
                </a:solidFill>
                <a:latin typeface="Times New Roman" panose="02020603050405020304" pitchFamily="18" charset="0"/>
                <a:cs typeface="Times New Roman" panose="02020603050405020304" pitchFamily="18" charset="0"/>
              </a:rPr>
              <a:t>Sequential classifier</a:t>
            </a:r>
          </a:p>
          <a:p>
            <a:pPr marL="494100" indent="-457200">
              <a:buFont typeface="+mj-lt"/>
              <a:buAutoNum type="arabicPeriod"/>
            </a:pPr>
            <a:r>
              <a:rPr lang="en-IN" dirty="0">
                <a:solidFill>
                  <a:schemeClr val="tx2">
                    <a:lumMod val="50000"/>
                  </a:schemeClr>
                </a:solidFill>
                <a:latin typeface="Times New Roman" panose="02020603050405020304" pitchFamily="18" charset="0"/>
                <a:cs typeface="Times New Roman" panose="02020603050405020304" pitchFamily="18" charset="0"/>
              </a:rPr>
              <a:t>Increases accuracy</a:t>
            </a:r>
          </a:p>
          <a:p>
            <a:pPr marL="36900" indent="0">
              <a:buNone/>
            </a:pPr>
            <a:r>
              <a:rPr lang="en-IN" b="1" dirty="0">
                <a:solidFill>
                  <a:schemeClr val="tx2">
                    <a:lumMod val="50000"/>
                  </a:schemeClr>
                </a:solidFill>
                <a:latin typeface="Times New Roman" panose="02020603050405020304" pitchFamily="18" charset="0"/>
                <a:cs typeface="Times New Roman" panose="02020603050405020304" pitchFamily="18" charset="0"/>
              </a:rPr>
              <a:t>Note</a:t>
            </a:r>
          </a:p>
          <a:p>
            <a:r>
              <a:rPr lang="en-IN" dirty="0">
                <a:solidFill>
                  <a:schemeClr val="tx2">
                    <a:lumMod val="50000"/>
                  </a:schemeClr>
                </a:solidFill>
                <a:latin typeface="Times New Roman" panose="02020603050405020304" pitchFamily="18" charset="0"/>
                <a:cs typeface="Times New Roman" panose="02020603050405020304" pitchFamily="18" charset="0"/>
              </a:rPr>
              <a:t>Sometimes, it may tend to overfitting</a:t>
            </a:r>
          </a:p>
          <a:p>
            <a:endParaRPr lang="en-IN" dirty="0"/>
          </a:p>
        </p:txBody>
      </p:sp>
    </p:spTree>
    <p:extLst>
      <p:ext uri="{BB962C8B-B14F-4D97-AF65-F5344CB8AC3E}">
        <p14:creationId xmlns:p14="http://schemas.microsoft.com/office/powerpoint/2010/main" val="1420795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0001C-40DE-4463-A58F-97CE33DD9A1F}"/>
              </a:ext>
            </a:extLst>
          </p:cNvPr>
          <p:cNvSpPr>
            <a:spLocks noGrp="1"/>
          </p:cNvSpPr>
          <p:nvPr>
            <p:ph type="title"/>
          </p:nvPr>
        </p:nvSpPr>
        <p:spPr/>
        <p:txBody>
          <a:bodyPr/>
          <a:lstStyle/>
          <a:p>
            <a:r>
              <a:rPr lang="en-IN" dirty="0">
                <a:solidFill>
                  <a:schemeClr val="accent1">
                    <a:lumMod val="20000"/>
                    <a:lumOff val="80000"/>
                  </a:schemeClr>
                </a:solidFill>
                <a:latin typeface="Times New Roman" panose="02020603050405020304" pitchFamily="18" charset="0"/>
                <a:cs typeface="Times New Roman" panose="02020603050405020304" pitchFamily="18" charset="0"/>
              </a:rPr>
              <a:t>Stacking</a:t>
            </a:r>
          </a:p>
        </p:txBody>
      </p:sp>
      <p:sp>
        <p:nvSpPr>
          <p:cNvPr id="3" name="Content Placeholder 2">
            <a:extLst>
              <a:ext uri="{FF2B5EF4-FFF2-40B4-BE49-F238E27FC236}">
                <a16:creationId xmlns:a16="http://schemas.microsoft.com/office/drawing/2014/main" id="{F58964BE-CC4F-49D5-9639-17DCFE469C53}"/>
              </a:ext>
            </a:extLst>
          </p:cNvPr>
          <p:cNvSpPr>
            <a:spLocks noGrp="1"/>
          </p:cNvSpPr>
          <p:nvPr>
            <p:ph idx="1"/>
          </p:nvPr>
        </p:nvSpPr>
        <p:spPr/>
        <p:txBody>
          <a:bodyPr/>
          <a:lstStyle/>
          <a:p>
            <a:pPr algn="just"/>
            <a:r>
              <a:rPr lang="en-IN" dirty="0">
                <a:solidFill>
                  <a:schemeClr val="tx2">
                    <a:lumMod val="50000"/>
                  </a:schemeClr>
                </a:solidFill>
                <a:latin typeface="Times New Roman" panose="02020603050405020304" pitchFamily="18" charset="0"/>
                <a:cs typeface="Times New Roman" panose="02020603050405020304" pitchFamily="18" charset="0"/>
              </a:rPr>
              <a:t>Stacking combines multiple algorithm like Decision tree, Logistic Regression, Support vector machines etc and by using voting classifier, decisions are made.</a:t>
            </a:r>
          </a:p>
          <a:p>
            <a:pPr algn="just"/>
            <a:r>
              <a:rPr lang="en-IN" dirty="0">
                <a:solidFill>
                  <a:schemeClr val="tx2">
                    <a:lumMod val="50000"/>
                  </a:schemeClr>
                </a:solidFill>
                <a:latin typeface="Times New Roman" panose="02020603050405020304" pitchFamily="18" charset="0"/>
                <a:cs typeface="Times New Roman" panose="02020603050405020304" pitchFamily="18" charset="0"/>
              </a:rPr>
              <a:t>Combining all the algorithm for deployment is not a good approach because every algorithm comes with different assumptions and computation.</a:t>
            </a:r>
          </a:p>
        </p:txBody>
      </p:sp>
    </p:spTree>
    <p:extLst>
      <p:ext uri="{BB962C8B-B14F-4D97-AF65-F5344CB8AC3E}">
        <p14:creationId xmlns:p14="http://schemas.microsoft.com/office/powerpoint/2010/main" val="4245102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43701-2E78-41A7-8E06-248199F42A98}"/>
              </a:ext>
            </a:extLst>
          </p:cNvPr>
          <p:cNvSpPr>
            <a:spLocks noGrp="1"/>
          </p:cNvSpPr>
          <p:nvPr>
            <p:ph type="title"/>
          </p:nvPr>
        </p:nvSpPr>
        <p:spPr/>
        <p:txBody>
          <a:bodyPr/>
          <a:lstStyle/>
          <a:p>
            <a:r>
              <a:rPr lang="en-IN" dirty="0">
                <a:solidFill>
                  <a:schemeClr val="accent1">
                    <a:lumMod val="20000"/>
                    <a:lumOff val="80000"/>
                  </a:schemeClr>
                </a:solidFill>
                <a:latin typeface="Times New Roman" panose="02020603050405020304" pitchFamily="18" charset="0"/>
                <a:cs typeface="Times New Roman" panose="02020603050405020304" pitchFamily="18" charset="0"/>
              </a:rPr>
              <a:t>GridSearchCV</a:t>
            </a:r>
          </a:p>
        </p:txBody>
      </p:sp>
      <p:sp>
        <p:nvSpPr>
          <p:cNvPr id="3" name="Content Placeholder 2">
            <a:extLst>
              <a:ext uri="{FF2B5EF4-FFF2-40B4-BE49-F238E27FC236}">
                <a16:creationId xmlns:a16="http://schemas.microsoft.com/office/drawing/2014/main" id="{E4FADE44-D640-460A-8028-369E0E65BD00}"/>
              </a:ext>
            </a:extLst>
          </p:cNvPr>
          <p:cNvSpPr>
            <a:spLocks noGrp="1"/>
          </p:cNvSpPr>
          <p:nvPr>
            <p:ph idx="1"/>
          </p:nvPr>
        </p:nvSpPr>
        <p:spPr/>
        <p:txBody>
          <a:bodyPr/>
          <a:lstStyle/>
          <a:p>
            <a:r>
              <a:rPr lang="en-IN" dirty="0">
                <a:solidFill>
                  <a:schemeClr val="tx2">
                    <a:lumMod val="50000"/>
                  </a:schemeClr>
                </a:solidFill>
                <a:latin typeface="Times New Roman" panose="02020603050405020304" pitchFamily="18" charset="0"/>
                <a:cs typeface="Times New Roman" panose="02020603050405020304" pitchFamily="18" charset="0"/>
              </a:rPr>
              <a:t>The parameters required for the construction of tree/algorithm are called as Hyper parameters</a:t>
            </a:r>
          </a:p>
          <a:p>
            <a:pPr marL="36900" indent="0">
              <a:buNone/>
            </a:pPr>
            <a:r>
              <a:rPr lang="en-IN" b="1" dirty="0">
                <a:solidFill>
                  <a:schemeClr val="tx2">
                    <a:lumMod val="50000"/>
                  </a:schemeClr>
                </a:solidFill>
                <a:latin typeface="Times New Roman" panose="02020603050405020304" pitchFamily="18" charset="0"/>
                <a:cs typeface="Times New Roman" panose="02020603050405020304" pitchFamily="18" charset="0"/>
              </a:rPr>
              <a:t>E.g</a:t>
            </a:r>
            <a:r>
              <a:rPr lang="en-IN" dirty="0">
                <a:solidFill>
                  <a:schemeClr val="tx2">
                    <a:lumMod val="50000"/>
                  </a:schemeClr>
                </a:solidFill>
                <a:latin typeface="Times New Roman" panose="02020603050405020304" pitchFamily="18" charset="0"/>
                <a:cs typeface="Times New Roman" panose="02020603050405020304" pitchFamily="18" charset="0"/>
              </a:rPr>
              <a:t>. estimator, max depth, max leaf split, criterion etc..</a:t>
            </a:r>
          </a:p>
          <a:p>
            <a:r>
              <a:rPr lang="en-IN" dirty="0">
                <a:solidFill>
                  <a:schemeClr val="tx2">
                    <a:lumMod val="50000"/>
                  </a:schemeClr>
                </a:solidFill>
                <a:latin typeface="Times New Roman" panose="02020603050405020304" pitchFamily="18" charset="0"/>
                <a:cs typeface="Times New Roman" panose="02020603050405020304" pitchFamily="18" charset="0"/>
              </a:rPr>
              <a:t>If we tweak this parameter, it would give better a result.</a:t>
            </a:r>
          </a:p>
          <a:p>
            <a:r>
              <a:rPr lang="en-IN" dirty="0">
                <a:solidFill>
                  <a:schemeClr val="tx2">
                    <a:lumMod val="50000"/>
                  </a:schemeClr>
                </a:solidFill>
                <a:latin typeface="Times New Roman" panose="02020603050405020304" pitchFamily="18" charset="0"/>
                <a:cs typeface="Times New Roman" panose="02020603050405020304" pitchFamily="18" charset="0"/>
              </a:rPr>
              <a:t>Rather than trying all the parameter every time manually, we can take all the parameter and it is passed to the GridsearchCV, it would gives us the better parameter that is needed to be taken. </a:t>
            </a:r>
          </a:p>
          <a:p>
            <a:endParaRPr lang="en-IN" dirty="0"/>
          </a:p>
        </p:txBody>
      </p:sp>
    </p:spTree>
    <p:extLst>
      <p:ext uri="{BB962C8B-B14F-4D97-AF65-F5344CB8AC3E}">
        <p14:creationId xmlns:p14="http://schemas.microsoft.com/office/powerpoint/2010/main" val="4245257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2A93A-1774-4A6E-B7A4-18D884DA33A9}"/>
              </a:ext>
            </a:extLst>
          </p:cNvPr>
          <p:cNvSpPr>
            <a:spLocks noGrp="1"/>
          </p:cNvSpPr>
          <p:nvPr>
            <p:ph type="title"/>
          </p:nvPr>
        </p:nvSpPr>
        <p:spPr/>
        <p:txBody>
          <a:bodyPr/>
          <a:lstStyle/>
          <a:p>
            <a:r>
              <a:rPr lang="en-IN" dirty="0" err="1">
                <a:solidFill>
                  <a:schemeClr val="accent1">
                    <a:lumMod val="20000"/>
                    <a:lumOff val="80000"/>
                  </a:schemeClr>
                </a:solidFill>
                <a:latin typeface="Times New Roman" panose="02020603050405020304" pitchFamily="18" charset="0"/>
                <a:cs typeface="Times New Roman" panose="02020603050405020304" pitchFamily="18" charset="0"/>
              </a:rPr>
              <a:t>Adaboosting</a:t>
            </a:r>
            <a:endParaRPr lang="en-IN"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FF6FAF-FFD1-427A-B245-08370D43FD85}"/>
              </a:ext>
            </a:extLst>
          </p:cNvPr>
          <p:cNvSpPr>
            <a:spLocks noGrp="1"/>
          </p:cNvSpPr>
          <p:nvPr>
            <p:ph idx="1"/>
          </p:nvPr>
        </p:nvSpPr>
        <p:spPr>
          <a:xfrm>
            <a:off x="437321" y="1732449"/>
            <a:ext cx="11343861" cy="4654546"/>
          </a:xfrm>
        </p:spPr>
        <p:txBody>
          <a:bodyPr>
            <a:normAutofit fontScale="92500" lnSpcReduction="20000"/>
          </a:bodyPr>
          <a:lstStyle/>
          <a:p>
            <a:endParaRPr lang="en-IN" dirty="0"/>
          </a:p>
          <a:p>
            <a:pPr marL="0" indent="0">
              <a:buNone/>
            </a:pPr>
            <a:endParaRPr lang="en-IN" dirty="0"/>
          </a:p>
          <a:p>
            <a:pPr algn="just"/>
            <a:r>
              <a:rPr lang="en-IN" dirty="0">
                <a:solidFill>
                  <a:schemeClr val="tx2">
                    <a:lumMod val="50000"/>
                  </a:schemeClr>
                </a:solidFill>
                <a:latin typeface="Times New Roman" panose="02020603050405020304" pitchFamily="18" charset="0"/>
                <a:cs typeface="Times New Roman" panose="02020603050405020304" pitchFamily="18" charset="0"/>
              </a:rPr>
              <a:t>Developed in 1996</a:t>
            </a:r>
          </a:p>
          <a:p>
            <a:pPr marL="36900" indent="0" algn="just">
              <a:buNone/>
            </a:pPr>
            <a:r>
              <a:rPr lang="en-IN" b="1" dirty="0">
                <a:solidFill>
                  <a:schemeClr val="tx2">
                    <a:lumMod val="50000"/>
                  </a:schemeClr>
                </a:solidFill>
                <a:latin typeface="Times New Roman" panose="02020603050405020304" pitchFamily="18" charset="0"/>
                <a:cs typeface="Times New Roman" panose="02020603050405020304" pitchFamily="18" charset="0"/>
              </a:rPr>
              <a:t>Characteristics</a:t>
            </a:r>
          </a:p>
          <a:p>
            <a:pPr marL="494100" indent="-457200" algn="just">
              <a:buFont typeface="+mj-lt"/>
              <a:buAutoNum type="arabicPeriod"/>
            </a:pPr>
            <a:r>
              <a:rPr lang="en-IN" dirty="0">
                <a:solidFill>
                  <a:schemeClr val="tx2">
                    <a:lumMod val="50000"/>
                  </a:schemeClr>
                </a:solidFill>
                <a:latin typeface="Times New Roman" panose="02020603050405020304" pitchFamily="18" charset="0"/>
                <a:cs typeface="Times New Roman" panose="02020603050405020304" pitchFamily="18" charset="0"/>
              </a:rPr>
              <a:t>It comes under ensemble techniques</a:t>
            </a:r>
          </a:p>
          <a:p>
            <a:pPr marL="494100" indent="-457200" algn="just">
              <a:buFont typeface="+mj-lt"/>
              <a:buAutoNum type="arabicPeriod"/>
            </a:pPr>
            <a:r>
              <a:rPr lang="en-IN" dirty="0">
                <a:solidFill>
                  <a:schemeClr val="tx2">
                    <a:lumMod val="50000"/>
                  </a:schemeClr>
                </a:solidFill>
                <a:latin typeface="Times New Roman" panose="02020603050405020304" pitchFamily="18" charset="0"/>
                <a:cs typeface="Times New Roman" panose="02020603050405020304" pitchFamily="18" charset="0"/>
              </a:rPr>
              <a:t>It helps to improve the accuracy of Decision tree</a:t>
            </a:r>
          </a:p>
          <a:p>
            <a:pPr marL="494100" indent="-457200" algn="just">
              <a:buFont typeface="+mj-lt"/>
              <a:buAutoNum type="arabicPeriod"/>
            </a:pPr>
            <a:r>
              <a:rPr lang="en-IN" dirty="0">
                <a:solidFill>
                  <a:schemeClr val="tx2">
                    <a:lumMod val="50000"/>
                  </a:schemeClr>
                </a:solidFill>
                <a:latin typeface="Times New Roman" panose="02020603050405020304" pitchFamily="18" charset="0"/>
                <a:cs typeface="Times New Roman" panose="02020603050405020304" pitchFamily="18" charset="0"/>
              </a:rPr>
              <a:t>It is the sequential classifier – have dependency between models</a:t>
            </a:r>
          </a:p>
          <a:p>
            <a:pPr marL="494100" indent="-457200" algn="just">
              <a:buFont typeface="+mj-lt"/>
              <a:buAutoNum type="arabicPeriod"/>
            </a:pPr>
            <a:r>
              <a:rPr lang="en-US" b="0" i="0" dirty="0">
                <a:solidFill>
                  <a:schemeClr val="tx2">
                    <a:lumMod val="50000"/>
                  </a:schemeClr>
                </a:solidFill>
                <a:effectLst/>
                <a:latin typeface="Times New Roman" panose="02020603050405020304" pitchFamily="18" charset="0"/>
                <a:cs typeface="Times New Roman" panose="02020603050405020304" pitchFamily="18" charset="0"/>
              </a:rPr>
              <a:t>Except for the first, from 2</a:t>
            </a:r>
            <a:r>
              <a:rPr lang="en-US" b="0" i="0" baseline="30000" dirty="0">
                <a:solidFill>
                  <a:schemeClr val="tx2">
                    <a:lumMod val="50000"/>
                  </a:schemeClr>
                </a:solidFill>
                <a:effectLst/>
                <a:latin typeface="Times New Roman" panose="02020603050405020304" pitchFamily="18" charset="0"/>
                <a:cs typeface="Times New Roman" panose="02020603050405020304" pitchFamily="18" charset="0"/>
              </a:rPr>
              <a:t>nd</a:t>
            </a:r>
            <a:r>
              <a:rPr lang="en-US" b="0" i="0" dirty="0">
                <a:solidFill>
                  <a:schemeClr val="tx2">
                    <a:lumMod val="50000"/>
                  </a:schemeClr>
                </a:solidFill>
                <a:effectLst/>
                <a:latin typeface="Times New Roman" panose="02020603050405020304" pitchFamily="18" charset="0"/>
                <a:cs typeface="Times New Roman" panose="02020603050405020304" pitchFamily="18" charset="0"/>
              </a:rPr>
              <a:t> onwards, trees are grown by updating or learning mistakes from the prior on</a:t>
            </a:r>
          </a:p>
          <a:p>
            <a:pPr marL="494100" indent="-457200" algn="just">
              <a:buFont typeface="+mj-lt"/>
              <a:buAutoNum type="arabicPeriod"/>
            </a:pPr>
            <a:r>
              <a:rPr lang="en-US" dirty="0">
                <a:solidFill>
                  <a:schemeClr val="tx2">
                    <a:lumMod val="50000"/>
                  </a:schemeClr>
                </a:solidFill>
                <a:effectLst/>
                <a:latin typeface="Times New Roman" panose="02020603050405020304" pitchFamily="18" charset="0"/>
                <a:cs typeface="Times New Roman" panose="02020603050405020304" pitchFamily="18" charset="0"/>
              </a:rPr>
              <a:t>Here it has stumps, 1 root node, 2 leaves (trees are not fully grown, max depth is one)</a:t>
            </a:r>
          </a:p>
          <a:p>
            <a:pPr marL="494100" indent="-457200" algn="just">
              <a:buFont typeface="+mj-lt"/>
              <a:buAutoNum type="arabicPeriod"/>
            </a:pPr>
            <a:r>
              <a:rPr lang="en-US" dirty="0">
                <a:solidFill>
                  <a:schemeClr val="tx2">
                    <a:lumMod val="50000"/>
                  </a:schemeClr>
                </a:solidFill>
                <a:effectLst/>
                <a:latin typeface="Times New Roman" panose="02020603050405020304" pitchFamily="18" charset="0"/>
                <a:cs typeface="Times New Roman" panose="02020603050405020304" pitchFamily="18" charset="0"/>
              </a:rPr>
              <a:t>No equal weightage – weak learners have high weightage</a:t>
            </a:r>
          </a:p>
          <a:p>
            <a:pPr marL="36900" indent="0" algn="just">
              <a:buNone/>
            </a:pPr>
            <a:r>
              <a:rPr lang="en-US" b="1" dirty="0">
                <a:solidFill>
                  <a:schemeClr val="tx2">
                    <a:lumMod val="50000"/>
                  </a:schemeClr>
                </a:solidFill>
                <a:effectLst/>
                <a:latin typeface="Times New Roman" panose="02020603050405020304" pitchFamily="18" charset="0"/>
                <a:cs typeface="Times New Roman" panose="02020603050405020304" pitchFamily="18" charset="0"/>
              </a:rPr>
              <a:t>Drawbacks</a:t>
            </a:r>
          </a:p>
          <a:p>
            <a:pPr marL="494100" indent="-457200" algn="just">
              <a:buFont typeface="+mj-lt"/>
              <a:buAutoNum type="arabicPeriod"/>
            </a:pPr>
            <a:r>
              <a:rPr lang="en-US" dirty="0">
                <a:solidFill>
                  <a:schemeClr val="tx2">
                    <a:lumMod val="50000"/>
                  </a:schemeClr>
                </a:solidFill>
                <a:effectLst/>
                <a:latin typeface="Times New Roman" panose="02020603050405020304" pitchFamily="18" charset="0"/>
                <a:cs typeface="Times New Roman" panose="02020603050405020304" pitchFamily="18" charset="0"/>
              </a:rPr>
              <a:t>Doesn’t handle noisy dataset (affected by outliers- max dept=1)</a:t>
            </a:r>
          </a:p>
          <a:p>
            <a:pPr marL="494100" indent="-457200" algn="just">
              <a:buFont typeface="+mj-lt"/>
              <a:buAutoNum type="arabicPeriod"/>
            </a:pPr>
            <a:r>
              <a:rPr lang="en-US" dirty="0">
                <a:solidFill>
                  <a:schemeClr val="tx2">
                    <a:lumMod val="50000"/>
                  </a:schemeClr>
                </a:solidFill>
                <a:effectLst/>
                <a:latin typeface="Times New Roman" panose="02020603050405020304" pitchFamily="18" charset="0"/>
                <a:cs typeface="Times New Roman" panose="02020603050405020304" pitchFamily="18" charset="0"/>
              </a:rPr>
              <a:t>Overfitting problem</a:t>
            </a:r>
            <a:endParaRPr lang="en-IN" dirty="0">
              <a:solidFill>
                <a:schemeClr val="tx2">
                  <a:lumMod val="50000"/>
                </a:schemeClr>
              </a:solidFill>
              <a:latin typeface="Times New Roman" panose="02020603050405020304" pitchFamily="18" charset="0"/>
              <a:cs typeface="Times New Roman" panose="02020603050405020304" pitchFamily="18" charset="0"/>
            </a:endParaRPr>
          </a:p>
          <a:p>
            <a:endParaRPr lang="en-IN" dirty="0"/>
          </a:p>
          <a:p>
            <a:endParaRPr lang="en-IN" dirty="0"/>
          </a:p>
        </p:txBody>
      </p:sp>
      <p:pic>
        <p:nvPicPr>
          <p:cNvPr id="4" name="Picture 4" descr="Adaboost algorithm">
            <a:extLst>
              <a:ext uri="{FF2B5EF4-FFF2-40B4-BE49-F238E27FC236}">
                <a16:creationId xmlns:a16="http://schemas.microsoft.com/office/drawing/2014/main" id="{CCA96CE1-6642-42BE-A046-ED1454B68B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1111" y="2113998"/>
            <a:ext cx="2385829" cy="13150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Boosting Working">
            <a:extLst>
              <a:ext uri="{FF2B5EF4-FFF2-40B4-BE49-F238E27FC236}">
                <a16:creationId xmlns:a16="http://schemas.microsoft.com/office/drawing/2014/main" id="{67E9E498-CCBD-4C77-8D25-A735ADCA13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5824" y="4566207"/>
            <a:ext cx="3493238" cy="182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638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D7F8FC-10AE-47FF-BE0A-04F7E593954D}"/>
              </a:ext>
            </a:extLst>
          </p:cNvPr>
          <p:cNvSpPr>
            <a:spLocks noGrp="1"/>
          </p:cNvSpPr>
          <p:nvPr>
            <p:ph idx="4294967295"/>
          </p:nvPr>
        </p:nvSpPr>
        <p:spPr>
          <a:xfrm>
            <a:off x="437322" y="675861"/>
            <a:ext cx="11211339" cy="5459896"/>
          </a:xfrm>
        </p:spPr>
        <p:txBody>
          <a:bodyPr>
            <a:normAutofit/>
          </a:bodyPr>
          <a:lstStyle/>
          <a:p>
            <a:pPr marL="36900" indent="0">
              <a:buNone/>
            </a:pPr>
            <a:endParaRPr lang="en-IN" b="1" dirty="0">
              <a:solidFill>
                <a:srgbClr val="92D050"/>
              </a:solidFill>
            </a:endParaRPr>
          </a:p>
          <a:p>
            <a:pPr marL="36900" indent="0" algn="just">
              <a:buNone/>
            </a:pPr>
            <a:r>
              <a:rPr lang="en-IN" b="1" dirty="0">
                <a:solidFill>
                  <a:schemeClr val="tx2">
                    <a:lumMod val="50000"/>
                  </a:schemeClr>
                </a:solidFill>
                <a:latin typeface="Times New Roman" panose="02020603050405020304" pitchFamily="18" charset="0"/>
                <a:cs typeface="Times New Roman" panose="02020603050405020304" pitchFamily="18" charset="0"/>
              </a:rPr>
              <a:t>Steps</a:t>
            </a:r>
          </a:p>
          <a:p>
            <a:pPr marL="494100" indent="-457200" algn="just">
              <a:buFont typeface="+mj-lt"/>
              <a:buAutoNum type="arabicPeriod"/>
            </a:pPr>
            <a:r>
              <a:rPr lang="en-IN" dirty="0">
                <a:solidFill>
                  <a:schemeClr val="tx2">
                    <a:lumMod val="50000"/>
                  </a:schemeClr>
                </a:solidFill>
                <a:latin typeface="Times New Roman" panose="02020603050405020304" pitchFamily="18" charset="0"/>
                <a:cs typeface="Times New Roman" panose="02020603050405020304" pitchFamily="18" charset="0"/>
              </a:rPr>
              <a:t>Assigns equal weight for all the data</a:t>
            </a:r>
          </a:p>
          <a:p>
            <a:pPr marL="494100" indent="-457200" algn="just">
              <a:buFont typeface="+mj-lt"/>
              <a:buAutoNum type="arabicPeriod"/>
            </a:pPr>
            <a:r>
              <a:rPr lang="en-IN" dirty="0">
                <a:solidFill>
                  <a:schemeClr val="tx2">
                    <a:lumMod val="50000"/>
                  </a:schemeClr>
                </a:solidFill>
                <a:latin typeface="Times New Roman" panose="02020603050405020304" pitchFamily="18" charset="0"/>
                <a:cs typeface="Times New Roman" panose="02020603050405020304" pitchFamily="18" charset="0"/>
              </a:rPr>
              <a:t>Calculate the error</a:t>
            </a:r>
          </a:p>
          <a:p>
            <a:pPr marL="494100" indent="-457200" algn="just">
              <a:buFont typeface="+mj-lt"/>
              <a:buAutoNum type="arabicPeriod"/>
            </a:pPr>
            <a:r>
              <a:rPr lang="en-IN" dirty="0">
                <a:solidFill>
                  <a:schemeClr val="tx2">
                    <a:lumMod val="50000"/>
                  </a:schemeClr>
                </a:solidFill>
                <a:latin typeface="Times New Roman" panose="02020603050405020304" pitchFamily="18" charset="0"/>
                <a:cs typeface="Times New Roman" panose="02020603050405020304" pitchFamily="18" charset="0"/>
              </a:rPr>
              <a:t>Calculate the performance of 1</a:t>
            </a:r>
            <a:r>
              <a:rPr lang="en-IN" baseline="30000" dirty="0">
                <a:solidFill>
                  <a:schemeClr val="tx2">
                    <a:lumMod val="50000"/>
                  </a:schemeClr>
                </a:solidFill>
                <a:latin typeface="Times New Roman" panose="02020603050405020304" pitchFamily="18" charset="0"/>
                <a:cs typeface="Times New Roman" panose="02020603050405020304" pitchFamily="18" charset="0"/>
              </a:rPr>
              <a:t>st</a:t>
            </a:r>
            <a:r>
              <a:rPr lang="en-IN" dirty="0">
                <a:solidFill>
                  <a:schemeClr val="tx2">
                    <a:lumMod val="50000"/>
                  </a:schemeClr>
                </a:solidFill>
                <a:latin typeface="Times New Roman" panose="02020603050405020304" pitchFamily="18" charset="0"/>
                <a:cs typeface="Times New Roman" panose="02020603050405020304" pitchFamily="18" charset="0"/>
              </a:rPr>
              <a:t> Decision tree</a:t>
            </a:r>
          </a:p>
          <a:p>
            <a:pPr marL="494100" indent="-457200" algn="just">
              <a:buFont typeface="+mj-lt"/>
              <a:buAutoNum type="arabicPeriod"/>
            </a:pPr>
            <a:r>
              <a:rPr lang="en-IN" dirty="0">
                <a:solidFill>
                  <a:schemeClr val="tx2">
                    <a:lumMod val="50000"/>
                  </a:schemeClr>
                </a:solidFill>
                <a:latin typeface="Times New Roman" panose="02020603050405020304" pitchFamily="18" charset="0"/>
                <a:cs typeface="Times New Roman" panose="02020603050405020304" pitchFamily="18" charset="0"/>
              </a:rPr>
              <a:t>Update the weights</a:t>
            </a:r>
          </a:p>
          <a:p>
            <a:pPr marL="699750" lvl="1" indent="-285750" algn="just">
              <a:buFont typeface="Wingdings" panose="05000000000000000000" pitchFamily="2" charset="2"/>
              <a:buChar char="ü"/>
            </a:pPr>
            <a:r>
              <a:rPr lang="en-IN" dirty="0">
                <a:solidFill>
                  <a:schemeClr val="tx2">
                    <a:lumMod val="50000"/>
                  </a:schemeClr>
                </a:solidFill>
                <a:latin typeface="Times New Roman" panose="02020603050405020304" pitchFamily="18" charset="0"/>
                <a:cs typeface="Times New Roman" panose="02020603050405020304" pitchFamily="18" charset="0"/>
              </a:rPr>
              <a:t>For correctly classified data points - </a:t>
            </a:r>
            <a:r>
              <a:rPr lang="en-US" i="0" dirty="0">
                <a:solidFill>
                  <a:schemeClr val="tx2">
                    <a:lumMod val="50000"/>
                  </a:schemeClr>
                </a:solidFill>
                <a:effectLst/>
                <a:latin typeface="Times New Roman" panose="02020603050405020304" pitchFamily="18" charset="0"/>
                <a:cs typeface="Times New Roman" panose="02020603050405020304" pitchFamily="18" charset="0"/>
              </a:rPr>
              <a:t>New Weight = Sample Weight * e^(Performance)</a:t>
            </a:r>
          </a:p>
          <a:p>
            <a:pPr marL="699750" lvl="1" indent="-285750" algn="just">
              <a:buFont typeface="Wingdings" panose="05000000000000000000" pitchFamily="2" charset="2"/>
              <a:buChar char="ü"/>
            </a:pPr>
            <a:r>
              <a:rPr lang="en-US" dirty="0">
                <a:solidFill>
                  <a:schemeClr val="tx2">
                    <a:lumMod val="50000"/>
                  </a:schemeClr>
                </a:solidFill>
                <a:effectLst/>
                <a:latin typeface="Times New Roman" panose="02020603050405020304" pitchFamily="18" charset="0"/>
                <a:cs typeface="Times New Roman" panose="02020603050405020304" pitchFamily="18" charset="0"/>
              </a:rPr>
              <a:t>For incorrectly classified data points – </a:t>
            </a:r>
            <a:r>
              <a:rPr lang="en-US" i="0" dirty="0">
                <a:solidFill>
                  <a:schemeClr val="tx2">
                    <a:lumMod val="50000"/>
                  </a:schemeClr>
                </a:solidFill>
                <a:effectLst/>
                <a:latin typeface="Times New Roman" panose="02020603050405020304" pitchFamily="18" charset="0"/>
                <a:cs typeface="Times New Roman" panose="02020603050405020304" pitchFamily="18" charset="0"/>
              </a:rPr>
              <a:t>New Weight = Sample Weight * e^- (Performance)</a:t>
            </a:r>
          </a:p>
          <a:p>
            <a:pPr marL="36900" indent="0" algn="just">
              <a:buNone/>
            </a:pPr>
            <a:r>
              <a:rPr lang="en-US" sz="1600" dirty="0">
                <a:solidFill>
                  <a:schemeClr val="tx2">
                    <a:lumMod val="50000"/>
                  </a:schemeClr>
                </a:solidFill>
                <a:effectLst/>
                <a:latin typeface="Times New Roman" panose="02020603050405020304" pitchFamily="18" charset="0"/>
                <a:cs typeface="Times New Roman" panose="02020603050405020304" pitchFamily="18" charset="0"/>
              </a:rPr>
              <a:t>5</a:t>
            </a:r>
            <a:r>
              <a:rPr lang="en-US" dirty="0">
                <a:solidFill>
                  <a:schemeClr val="tx2">
                    <a:lumMod val="50000"/>
                  </a:schemeClr>
                </a:solidFill>
                <a:effectLst/>
                <a:latin typeface="Times New Roman" panose="02020603050405020304" pitchFamily="18" charset="0"/>
                <a:cs typeface="Times New Roman" panose="02020603050405020304" pitchFamily="18" charset="0"/>
              </a:rPr>
              <a:t>.    Normalizing the weights - ∑W = 1</a:t>
            </a:r>
          </a:p>
          <a:p>
            <a:pPr marL="36900" indent="0" algn="just">
              <a:buNone/>
            </a:pPr>
            <a:r>
              <a:rPr lang="en-US" sz="1400" i="0" dirty="0">
                <a:solidFill>
                  <a:schemeClr val="tx2">
                    <a:lumMod val="50000"/>
                  </a:schemeClr>
                </a:solidFill>
                <a:effectLst/>
                <a:latin typeface="Times New Roman" panose="02020603050405020304" pitchFamily="18" charset="0"/>
                <a:cs typeface="Times New Roman" panose="02020603050405020304" pitchFamily="18" charset="0"/>
              </a:rPr>
              <a:t>6</a:t>
            </a:r>
            <a:r>
              <a:rPr lang="en-US" i="0" dirty="0">
                <a:solidFill>
                  <a:schemeClr val="tx2">
                    <a:lumMod val="50000"/>
                  </a:schemeClr>
                </a:solidFill>
                <a:effectLst/>
                <a:latin typeface="Times New Roman" panose="02020603050405020304" pitchFamily="18" charset="0"/>
                <a:cs typeface="Times New Roman" panose="02020603050405020304" pitchFamily="18" charset="0"/>
              </a:rPr>
              <a:t>.   Construct DT2 and iterate the process until the number of tree mentioned</a:t>
            </a:r>
          </a:p>
          <a:p>
            <a:pPr marL="36900" indent="0" algn="just">
              <a:buNone/>
            </a:pPr>
            <a:endParaRPr lang="en-IN" dirty="0"/>
          </a:p>
          <a:p>
            <a:pPr algn="just"/>
            <a:endParaRPr lang="en-IN" dirty="0"/>
          </a:p>
          <a:p>
            <a:endParaRPr lang="en-IN" dirty="0"/>
          </a:p>
        </p:txBody>
      </p:sp>
      <p:pic>
        <p:nvPicPr>
          <p:cNvPr id="4" name="Picture 2" descr="Performance of Stump Formula">
            <a:extLst>
              <a:ext uri="{FF2B5EF4-FFF2-40B4-BE49-F238E27FC236}">
                <a16:creationId xmlns:a16="http://schemas.microsoft.com/office/drawing/2014/main" id="{AD642BCD-8CA3-401C-8795-C781503EF0D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15206" y="1788499"/>
            <a:ext cx="2819400" cy="685800"/>
          </a:xfrm>
          <a:prstGeom prst="rect">
            <a:avLst/>
          </a:prstGeom>
          <a:noFill/>
          <a:effectLst>
            <a:outerShdw blurRad="25400" dir="17880000">
              <a:srgbClr val="000000">
                <a:alpha val="46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928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C833-9EF1-4741-9E99-89441C5653E2}"/>
              </a:ext>
            </a:extLst>
          </p:cNvPr>
          <p:cNvSpPr>
            <a:spLocks noGrp="1"/>
          </p:cNvSpPr>
          <p:nvPr>
            <p:ph type="title"/>
          </p:nvPr>
        </p:nvSpPr>
        <p:spPr/>
        <p:txBody>
          <a:bodyPr/>
          <a:lstStyle/>
          <a:p>
            <a:r>
              <a:rPr lang="en-IN" dirty="0">
                <a:solidFill>
                  <a:schemeClr val="accent1">
                    <a:lumMod val="20000"/>
                    <a:lumOff val="80000"/>
                  </a:schemeClr>
                </a:solidFill>
                <a:latin typeface="Times New Roman" panose="02020603050405020304" pitchFamily="18" charset="0"/>
                <a:cs typeface="Times New Roman" panose="02020603050405020304" pitchFamily="18" charset="0"/>
              </a:rPr>
              <a:t>Gradient Boosting</a:t>
            </a:r>
          </a:p>
        </p:txBody>
      </p:sp>
      <p:sp>
        <p:nvSpPr>
          <p:cNvPr id="3" name="Content Placeholder 2">
            <a:extLst>
              <a:ext uri="{FF2B5EF4-FFF2-40B4-BE49-F238E27FC236}">
                <a16:creationId xmlns:a16="http://schemas.microsoft.com/office/drawing/2014/main" id="{0A49875D-0650-4042-879C-627004E2F2D3}"/>
              </a:ext>
            </a:extLst>
          </p:cNvPr>
          <p:cNvSpPr>
            <a:spLocks noGrp="1"/>
          </p:cNvSpPr>
          <p:nvPr>
            <p:ph idx="1"/>
          </p:nvPr>
        </p:nvSpPr>
        <p:spPr>
          <a:xfrm>
            <a:off x="913795" y="1732449"/>
            <a:ext cx="10353762" cy="5125551"/>
          </a:xfrm>
        </p:spPr>
        <p:txBody>
          <a:bodyPr>
            <a:normAutofit lnSpcReduction="10000"/>
          </a:bodyPr>
          <a:lstStyle/>
          <a:p>
            <a:endParaRPr lang="en-IN" dirty="0"/>
          </a:p>
          <a:p>
            <a:pPr algn="just"/>
            <a:r>
              <a:rPr lang="en-IN" dirty="0">
                <a:solidFill>
                  <a:schemeClr val="tx2">
                    <a:lumMod val="50000"/>
                  </a:schemeClr>
                </a:solidFill>
                <a:latin typeface="Times New Roman" panose="02020603050405020304" pitchFamily="18" charset="0"/>
                <a:cs typeface="Times New Roman" panose="02020603050405020304" pitchFamily="18" charset="0"/>
              </a:rPr>
              <a:t>Developed in 2001</a:t>
            </a:r>
          </a:p>
          <a:p>
            <a:pPr algn="just"/>
            <a:r>
              <a:rPr lang="en-IN" dirty="0">
                <a:solidFill>
                  <a:schemeClr val="tx2">
                    <a:lumMod val="50000"/>
                  </a:schemeClr>
                </a:solidFill>
                <a:latin typeface="Times New Roman" panose="02020603050405020304" pitchFamily="18" charset="0"/>
                <a:cs typeface="Times New Roman" panose="02020603050405020304" pitchFamily="18" charset="0"/>
              </a:rPr>
              <a:t>Learning happens by optimizing the loss function. i.e., decreasing the loss/error</a:t>
            </a:r>
          </a:p>
          <a:p>
            <a:pPr algn="just"/>
            <a:r>
              <a:rPr lang="en-IN" dirty="0">
                <a:solidFill>
                  <a:schemeClr val="tx2">
                    <a:lumMod val="50000"/>
                  </a:schemeClr>
                </a:solidFill>
                <a:latin typeface="Times New Roman" panose="02020603050405020304" pitchFamily="18" charset="0"/>
                <a:cs typeface="Times New Roman" panose="02020603050405020304" pitchFamily="18" charset="0"/>
              </a:rPr>
              <a:t>Loss functions – </a:t>
            </a:r>
            <a:r>
              <a:rPr lang="en-IN" dirty="0" err="1">
                <a:solidFill>
                  <a:schemeClr val="tx2">
                    <a:lumMod val="50000"/>
                  </a:schemeClr>
                </a:solidFill>
                <a:latin typeface="Times New Roman" panose="02020603050405020304" pitchFamily="18" charset="0"/>
                <a:cs typeface="Times New Roman" panose="02020603050405020304" pitchFamily="18" charset="0"/>
              </a:rPr>
              <a:t>mes</a:t>
            </a:r>
            <a:r>
              <a:rPr lang="en-IN" dirty="0">
                <a:solidFill>
                  <a:schemeClr val="tx2">
                    <a:lumMod val="50000"/>
                  </a:schemeClr>
                </a:solidFill>
                <a:latin typeface="Times New Roman" panose="02020603050405020304" pitchFamily="18" charset="0"/>
                <a:cs typeface="Times New Roman" panose="02020603050405020304" pitchFamily="18" charset="0"/>
              </a:rPr>
              <a:t>, </a:t>
            </a:r>
            <a:r>
              <a:rPr lang="en-IN" dirty="0" err="1">
                <a:solidFill>
                  <a:schemeClr val="tx2">
                    <a:lumMod val="50000"/>
                  </a:schemeClr>
                </a:solidFill>
                <a:latin typeface="Times New Roman" panose="02020603050405020304" pitchFamily="18" charset="0"/>
                <a:cs typeface="Times New Roman" panose="02020603050405020304" pitchFamily="18" charset="0"/>
              </a:rPr>
              <a:t>rmes</a:t>
            </a:r>
            <a:r>
              <a:rPr lang="en-IN" dirty="0">
                <a:solidFill>
                  <a:schemeClr val="tx2">
                    <a:lumMod val="50000"/>
                  </a:schemeClr>
                </a:solidFill>
                <a:latin typeface="Times New Roman" panose="02020603050405020304" pitchFamily="18" charset="0"/>
                <a:cs typeface="Times New Roman" panose="02020603050405020304" pitchFamily="18" charset="0"/>
              </a:rPr>
              <a:t>, </a:t>
            </a:r>
            <a:r>
              <a:rPr lang="en-IN" dirty="0" err="1">
                <a:solidFill>
                  <a:schemeClr val="tx2">
                    <a:lumMod val="50000"/>
                  </a:schemeClr>
                </a:solidFill>
                <a:latin typeface="Times New Roman" panose="02020603050405020304" pitchFamily="18" charset="0"/>
                <a:cs typeface="Times New Roman" panose="02020603050405020304" pitchFamily="18" charset="0"/>
              </a:rPr>
              <a:t>mae</a:t>
            </a:r>
            <a:endParaRPr lang="en-IN" dirty="0">
              <a:solidFill>
                <a:schemeClr val="tx2">
                  <a:lumMod val="50000"/>
                </a:schemeClr>
              </a:solidFill>
              <a:latin typeface="Times New Roman" panose="02020603050405020304" pitchFamily="18" charset="0"/>
              <a:cs typeface="Times New Roman" panose="02020603050405020304" pitchFamily="18" charset="0"/>
            </a:endParaRPr>
          </a:p>
          <a:p>
            <a:pPr algn="just"/>
            <a:r>
              <a:rPr lang="en-IN" dirty="0">
                <a:solidFill>
                  <a:schemeClr val="tx2">
                    <a:lumMod val="50000"/>
                  </a:schemeClr>
                </a:solidFill>
                <a:latin typeface="Times New Roman" panose="02020603050405020304" pitchFamily="18" charset="0"/>
                <a:cs typeface="Times New Roman" panose="02020603050405020304" pitchFamily="18" charset="0"/>
              </a:rPr>
              <a:t>Uses two types of estimator – average types model, DT with full depth</a:t>
            </a:r>
          </a:p>
          <a:p>
            <a:pPr marL="36900" indent="0" algn="just">
              <a:buNone/>
            </a:pPr>
            <a:r>
              <a:rPr lang="en-IN" b="1" dirty="0">
                <a:solidFill>
                  <a:schemeClr val="tx2">
                    <a:lumMod val="50000"/>
                  </a:schemeClr>
                </a:solidFill>
                <a:latin typeface="Times New Roman" panose="02020603050405020304" pitchFamily="18" charset="0"/>
                <a:cs typeface="Times New Roman" panose="02020603050405020304" pitchFamily="18" charset="0"/>
              </a:rPr>
              <a:t>Steps – Gradient boosting regression</a:t>
            </a:r>
          </a:p>
          <a:p>
            <a:pPr marL="494100" indent="-457200" algn="just"/>
            <a:r>
              <a:rPr lang="en-IN" b="1" dirty="0">
                <a:solidFill>
                  <a:schemeClr val="tx2">
                    <a:lumMod val="50000"/>
                  </a:schemeClr>
                </a:solidFill>
                <a:latin typeface="Times New Roman" panose="02020603050405020304" pitchFamily="18" charset="0"/>
                <a:cs typeface="Times New Roman" panose="02020603050405020304" pitchFamily="18" charset="0"/>
              </a:rPr>
              <a:t>Creating base model </a:t>
            </a:r>
            <a:r>
              <a:rPr lang="en-IN" dirty="0">
                <a:solidFill>
                  <a:schemeClr val="tx2">
                    <a:lumMod val="50000"/>
                  </a:schemeClr>
                </a:solidFill>
                <a:latin typeface="Times New Roman" panose="02020603050405020304" pitchFamily="18" charset="0"/>
                <a:cs typeface="Times New Roman" panose="02020603050405020304" pitchFamily="18" charset="0"/>
              </a:rPr>
              <a:t>- Calculate the average of output feature (</a:t>
            </a:r>
            <a:r>
              <a:rPr lang="en-IN" dirty="0" err="1">
                <a:solidFill>
                  <a:schemeClr val="tx2">
                    <a:lumMod val="50000"/>
                  </a:schemeClr>
                </a:solidFill>
                <a:latin typeface="Times New Roman" panose="02020603050405020304" pitchFamily="18" charset="0"/>
                <a:cs typeface="Times New Roman" panose="02020603050405020304" pitchFamily="18" charset="0"/>
              </a:rPr>
              <a:t>avg</a:t>
            </a:r>
            <a:r>
              <a:rPr lang="en-IN" dirty="0">
                <a:solidFill>
                  <a:schemeClr val="tx2">
                    <a:lumMod val="50000"/>
                  </a:schemeClr>
                </a:solidFill>
                <a:latin typeface="Times New Roman" panose="02020603050405020304" pitchFamily="18" charset="0"/>
                <a:cs typeface="Times New Roman" panose="02020603050405020304" pitchFamily="18" charset="0"/>
              </a:rPr>
              <a:t> pred value)</a:t>
            </a:r>
          </a:p>
          <a:p>
            <a:pPr marL="494100" indent="-457200" algn="just"/>
            <a:r>
              <a:rPr lang="en-IN" b="1" dirty="0">
                <a:solidFill>
                  <a:schemeClr val="tx2">
                    <a:lumMod val="50000"/>
                  </a:schemeClr>
                </a:solidFill>
                <a:latin typeface="Times New Roman" panose="02020603050405020304" pitchFamily="18" charset="0"/>
                <a:cs typeface="Times New Roman" panose="02020603050405020304" pitchFamily="18" charset="0"/>
              </a:rPr>
              <a:t>Calculating the residuals R1</a:t>
            </a:r>
            <a:r>
              <a:rPr lang="en-IN" dirty="0">
                <a:solidFill>
                  <a:schemeClr val="tx2">
                    <a:lumMod val="50000"/>
                  </a:schemeClr>
                </a:solidFill>
                <a:latin typeface="Times New Roman" panose="02020603050405020304" pitchFamily="18" charset="0"/>
                <a:cs typeface="Times New Roman" panose="02020603050405020304" pitchFamily="18" charset="0"/>
              </a:rPr>
              <a:t>(new target)– actual output value – average output value</a:t>
            </a:r>
          </a:p>
          <a:p>
            <a:pPr marL="494100" indent="-457200" algn="just"/>
            <a:r>
              <a:rPr lang="en-IN" dirty="0">
                <a:solidFill>
                  <a:schemeClr val="tx2">
                    <a:lumMod val="50000"/>
                  </a:schemeClr>
                </a:solidFill>
                <a:latin typeface="Times New Roman" panose="02020603050405020304" pitchFamily="18" charset="0"/>
                <a:cs typeface="Times New Roman" panose="02020603050405020304" pitchFamily="18" charset="0"/>
              </a:rPr>
              <a:t>Next, </a:t>
            </a:r>
            <a:r>
              <a:rPr lang="en-IN" b="1" dirty="0">
                <a:solidFill>
                  <a:schemeClr val="tx2">
                    <a:lumMod val="50000"/>
                  </a:schemeClr>
                </a:solidFill>
                <a:latin typeface="Times New Roman" panose="02020603050405020304" pitchFamily="18" charset="0"/>
                <a:cs typeface="Times New Roman" panose="02020603050405020304" pitchFamily="18" charset="0"/>
              </a:rPr>
              <a:t>DT is constructed </a:t>
            </a:r>
            <a:r>
              <a:rPr lang="en-IN" dirty="0">
                <a:solidFill>
                  <a:schemeClr val="tx2">
                    <a:lumMod val="50000"/>
                  </a:schemeClr>
                </a:solidFill>
                <a:latin typeface="Times New Roman" panose="02020603050405020304" pitchFamily="18" charset="0"/>
                <a:cs typeface="Times New Roman" panose="02020603050405020304" pitchFamily="18" charset="0"/>
              </a:rPr>
              <a:t>by taking residuals as the input feature </a:t>
            </a:r>
          </a:p>
          <a:p>
            <a:pPr marL="494100" indent="-457200" algn="just"/>
            <a:r>
              <a:rPr lang="en-IN" dirty="0">
                <a:solidFill>
                  <a:schemeClr val="tx2">
                    <a:lumMod val="50000"/>
                  </a:schemeClr>
                </a:solidFill>
                <a:latin typeface="Times New Roman" panose="02020603050405020304" pitchFamily="18" charset="0"/>
                <a:cs typeface="Times New Roman" panose="02020603050405020304" pitchFamily="18" charset="0"/>
              </a:rPr>
              <a:t>Predicted residual values are taken from the DT (</a:t>
            </a:r>
            <a:r>
              <a:rPr lang="en-IN" b="1" dirty="0">
                <a:solidFill>
                  <a:schemeClr val="tx2">
                    <a:lumMod val="50000"/>
                  </a:schemeClr>
                </a:solidFill>
                <a:latin typeface="Times New Roman" panose="02020603050405020304" pitchFamily="18" charset="0"/>
                <a:cs typeface="Times New Roman" panose="02020603050405020304" pitchFamily="18" charset="0"/>
              </a:rPr>
              <a:t>RM1 predicted</a:t>
            </a:r>
            <a:r>
              <a:rPr lang="en-IN" dirty="0">
                <a:solidFill>
                  <a:schemeClr val="tx2">
                    <a:lumMod val="50000"/>
                  </a:schemeClr>
                </a:solidFill>
                <a:latin typeface="Times New Roman" panose="02020603050405020304" pitchFamily="18" charset="0"/>
                <a:cs typeface="Times New Roman" panose="02020603050405020304" pitchFamily="18" charset="0"/>
              </a:rPr>
              <a:t>) – less than previous residuals</a:t>
            </a:r>
          </a:p>
          <a:p>
            <a:pPr marL="494100" indent="-457200" algn="just"/>
            <a:r>
              <a:rPr lang="en-IN" dirty="0">
                <a:solidFill>
                  <a:schemeClr val="tx2">
                    <a:lumMod val="50000"/>
                  </a:schemeClr>
                </a:solidFill>
                <a:latin typeface="Times New Roman" panose="02020603050405020304" pitchFamily="18" charset="0"/>
                <a:cs typeface="Times New Roman" panose="02020603050405020304" pitchFamily="18" charset="0"/>
              </a:rPr>
              <a:t>Calculate </a:t>
            </a:r>
            <a:r>
              <a:rPr lang="en-IN" b="1" dirty="0">
                <a:solidFill>
                  <a:schemeClr val="tx2">
                    <a:lumMod val="50000"/>
                  </a:schemeClr>
                </a:solidFill>
                <a:latin typeface="Times New Roman" panose="02020603050405020304" pitchFamily="18" charset="0"/>
                <a:cs typeface="Times New Roman" panose="02020603050405020304" pitchFamily="18" charset="0"/>
              </a:rPr>
              <a:t>new predicted target value </a:t>
            </a:r>
            <a:r>
              <a:rPr lang="en-IN" dirty="0">
                <a:solidFill>
                  <a:schemeClr val="tx2">
                    <a:lumMod val="50000"/>
                  </a:schemeClr>
                </a:solidFill>
                <a:latin typeface="Times New Roman" panose="02020603050405020304" pitchFamily="18" charset="0"/>
                <a:cs typeface="Times New Roman" panose="02020603050405020304" pitchFamily="18" charset="0"/>
              </a:rPr>
              <a:t>– </a:t>
            </a:r>
            <a:r>
              <a:rPr lang="en-IN" dirty="0" err="1">
                <a:solidFill>
                  <a:schemeClr val="tx2">
                    <a:lumMod val="50000"/>
                  </a:schemeClr>
                </a:solidFill>
                <a:latin typeface="Times New Roman" panose="02020603050405020304" pitchFamily="18" charset="0"/>
                <a:cs typeface="Times New Roman" panose="02020603050405020304" pitchFamily="18" charset="0"/>
              </a:rPr>
              <a:t>avg</a:t>
            </a:r>
            <a:r>
              <a:rPr lang="en-IN" dirty="0">
                <a:solidFill>
                  <a:schemeClr val="tx2">
                    <a:lumMod val="50000"/>
                  </a:schemeClr>
                </a:solidFill>
                <a:latin typeface="Times New Roman" panose="02020603050405020304" pitchFamily="18" charset="0"/>
                <a:cs typeface="Times New Roman" panose="02020603050405020304" pitchFamily="18" charset="0"/>
              </a:rPr>
              <a:t> pred value + (learning rate* predicted residuals)</a:t>
            </a:r>
          </a:p>
          <a:p>
            <a:pPr marL="494100" indent="-457200" algn="just"/>
            <a:r>
              <a:rPr lang="en-IN" dirty="0">
                <a:solidFill>
                  <a:schemeClr val="tx2">
                    <a:lumMod val="50000"/>
                  </a:schemeClr>
                </a:solidFill>
                <a:latin typeface="Times New Roman" panose="02020603050405020304" pitchFamily="18" charset="0"/>
                <a:cs typeface="Times New Roman" panose="02020603050405020304" pitchFamily="18" charset="0"/>
              </a:rPr>
              <a:t>Calculate </a:t>
            </a:r>
            <a:r>
              <a:rPr lang="en-IN" b="1" dirty="0">
                <a:solidFill>
                  <a:schemeClr val="tx2">
                    <a:lumMod val="50000"/>
                  </a:schemeClr>
                </a:solidFill>
                <a:latin typeface="Times New Roman" panose="02020603050405020304" pitchFamily="18" charset="0"/>
                <a:cs typeface="Times New Roman" panose="02020603050405020304" pitchFamily="18" charset="0"/>
              </a:rPr>
              <a:t>residual R2 </a:t>
            </a:r>
            <a:r>
              <a:rPr lang="en-IN" dirty="0">
                <a:solidFill>
                  <a:schemeClr val="tx2">
                    <a:lumMod val="50000"/>
                  </a:schemeClr>
                </a:solidFill>
                <a:latin typeface="Times New Roman" panose="02020603050405020304" pitchFamily="18" charset="0"/>
                <a:cs typeface="Times New Roman" panose="02020603050405020304" pitchFamily="18" charset="0"/>
              </a:rPr>
              <a:t>=  </a:t>
            </a:r>
            <a:r>
              <a:rPr lang="en-IN" dirty="0" err="1">
                <a:solidFill>
                  <a:schemeClr val="tx2">
                    <a:lumMod val="50000"/>
                  </a:schemeClr>
                </a:solidFill>
                <a:latin typeface="Times New Roman" panose="02020603050405020304" pitchFamily="18" charset="0"/>
                <a:cs typeface="Times New Roman" panose="02020603050405020304" pitchFamily="18" charset="0"/>
              </a:rPr>
              <a:t>avg</a:t>
            </a:r>
            <a:r>
              <a:rPr lang="en-IN" dirty="0">
                <a:solidFill>
                  <a:schemeClr val="tx2">
                    <a:lumMod val="50000"/>
                  </a:schemeClr>
                </a:solidFill>
                <a:latin typeface="Times New Roman" panose="02020603050405020304" pitchFamily="18" charset="0"/>
                <a:cs typeface="Times New Roman" panose="02020603050405020304" pitchFamily="18" charset="0"/>
              </a:rPr>
              <a:t> pred value – new predicted target value</a:t>
            </a:r>
          </a:p>
          <a:p>
            <a:pPr marL="494100" indent="-457200" algn="just"/>
            <a:r>
              <a:rPr lang="en-IN" dirty="0">
                <a:solidFill>
                  <a:schemeClr val="tx2">
                    <a:lumMod val="50000"/>
                  </a:schemeClr>
                </a:solidFill>
                <a:latin typeface="Times New Roman" panose="02020603050405020304" pitchFamily="18" charset="0"/>
                <a:cs typeface="Times New Roman" panose="02020603050405020304" pitchFamily="18" charset="0"/>
              </a:rPr>
              <a:t>And repeat the iteration up to the given number of estimator</a:t>
            </a:r>
          </a:p>
          <a:p>
            <a:endParaRPr lang="en-IN" dirty="0">
              <a:solidFill>
                <a:schemeClr val="tx2">
                  <a:lumMod val="50000"/>
                </a:schemeClr>
              </a:solidFill>
            </a:endParaRPr>
          </a:p>
          <a:p>
            <a:endParaRPr lang="en-IN" dirty="0"/>
          </a:p>
        </p:txBody>
      </p:sp>
    </p:spTree>
    <p:extLst>
      <p:ext uri="{BB962C8B-B14F-4D97-AF65-F5344CB8AC3E}">
        <p14:creationId xmlns:p14="http://schemas.microsoft.com/office/powerpoint/2010/main" val="960081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4A5E21-CF0A-4B8A-B5F5-B4AB3F3F5F85}"/>
              </a:ext>
            </a:extLst>
          </p:cNvPr>
          <p:cNvSpPr>
            <a:spLocks noGrp="1"/>
          </p:cNvSpPr>
          <p:nvPr>
            <p:ph idx="4294967295"/>
          </p:nvPr>
        </p:nvSpPr>
        <p:spPr>
          <a:xfrm>
            <a:off x="463826" y="980660"/>
            <a:ext cx="11357113" cy="5380383"/>
          </a:xfrm>
        </p:spPr>
        <p:txBody>
          <a:bodyPr>
            <a:normAutofit lnSpcReduction="10000"/>
          </a:bodyPr>
          <a:lstStyle/>
          <a:p>
            <a:pPr marL="36900" indent="0">
              <a:buNone/>
            </a:pPr>
            <a:r>
              <a:rPr lang="en-IN" b="1" dirty="0">
                <a:solidFill>
                  <a:schemeClr val="tx2">
                    <a:lumMod val="50000"/>
                  </a:schemeClr>
                </a:solidFill>
                <a:latin typeface="Times New Roman" panose="02020603050405020304" pitchFamily="18" charset="0"/>
                <a:cs typeface="Times New Roman" panose="02020603050405020304" pitchFamily="18" charset="0"/>
              </a:rPr>
              <a:t>Steps – Gradient boosting classifier</a:t>
            </a:r>
          </a:p>
          <a:p>
            <a:pPr marL="494100" indent="-457200"/>
            <a:r>
              <a:rPr lang="en-IN" dirty="0">
                <a:solidFill>
                  <a:schemeClr val="tx2">
                    <a:lumMod val="50000"/>
                  </a:schemeClr>
                </a:solidFill>
                <a:latin typeface="Times New Roman" panose="02020603050405020304" pitchFamily="18" charset="0"/>
                <a:cs typeface="Times New Roman" panose="02020603050405020304" pitchFamily="18" charset="0"/>
              </a:rPr>
              <a:t>Calculate </a:t>
            </a:r>
            <a:r>
              <a:rPr lang="en-IN" b="1" dirty="0">
                <a:solidFill>
                  <a:schemeClr val="tx2">
                    <a:lumMod val="50000"/>
                  </a:schemeClr>
                </a:solidFill>
                <a:latin typeface="Times New Roman" panose="02020603050405020304" pitchFamily="18" charset="0"/>
                <a:cs typeface="Times New Roman" panose="02020603050405020304" pitchFamily="18" charset="0"/>
              </a:rPr>
              <a:t>log odds</a:t>
            </a:r>
            <a:r>
              <a:rPr lang="en-IN" dirty="0">
                <a:solidFill>
                  <a:schemeClr val="tx2">
                    <a:lumMod val="50000"/>
                  </a:schemeClr>
                </a:solidFill>
                <a:latin typeface="Times New Roman" panose="02020603050405020304" pitchFamily="18" charset="0"/>
                <a:cs typeface="Times New Roman" panose="02020603050405020304" pitchFamily="18" charset="0"/>
              </a:rPr>
              <a:t>/ odd’s ratio x= ln(pi/1-pi) – where pi – probability of success</a:t>
            </a:r>
          </a:p>
          <a:p>
            <a:pPr marL="494100" indent="-457200"/>
            <a:r>
              <a:rPr lang="en-IN" dirty="0">
                <a:solidFill>
                  <a:schemeClr val="tx2">
                    <a:lumMod val="50000"/>
                  </a:schemeClr>
                </a:solidFill>
                <a:latin typeface="Times New Roman" panose="02020603050405020304" pitchFamily="18" charset="0"/>
                <a:cs typeface="Times New Roman" panose="02020603050405020304" pitchFamily="18" charset="0"/>
              </a:rPr>
              <a:t>Compute </a:t>
            </a:r>
            <a:r>
              <a:rPr lang="en-IN" b="1" dirty="0">
                <a:solidFill>
                  <a:schemeClr val="tx2">
                    <a:lumMod val="50000"/>
                  </a:schemeClr>
                </a:solidFill>
                <a:latin typeface="Times New Roman" panose="02020603050405020304" pitchFamily="18" charset="0"/>
                <a:cs typeface="Times New Roman" panose="02020603050405020304" pitchFamily="18" charset="0"/>
              </a:rPr>
              <a:t>probability</a:t>
            </a:r>
            <a:r>
              <a:rPr lang="en-IN" dirty="0">
                <a:solidFill>
                  <a:schemeClr val="tx2">
                    <a:lumMod val="50000"/>
                  </a:schemeClr>
                </a:solidFill>
                <a:latin typeface="Times New Roman" panose="02020603050405020304" pitchFamily="18" charset="0"/>
                <a:cs typeface="Times New Roman" panose="02020603050405020304" pitchFamily="18" charset="0"/>
              </a:rPr>
              <a:t>(</a:t>
            </a:r>
            <a:r>
              <a:rPr lang="en-IN" dirty="0">
                <a:solidFill>
                  <a:schemeClr val="tx2">
                    <a:lumMod val="50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IN" dirty="0">
                <a:solidFill>
                  <a:schemeClr val="tx2">
                    <a:lumMod val="50000"/>
                  </a:schemeClr>
                </a:solidFill>
                <a:latin typeface="Times New Roman" panose="02020603050405020304" pitchFamily="18" charset="0"/>
                <a:cs typeface="Times New Roman" panose="02020603050405020304" pitchFamily="18" charset="0"/>
              </a:rPr>
              <a:t>= 1/(1+e^-x) – Base models</a:t>
            </a:r>
          </a:p>
          <a:p>
            <a:pPr marL="494100" indent="-457200"/>
            <a:r>
              <a:rPr lang="en-IN" dirty="0">
                <a:solidFill>
                  <a:schemeClr val="tx2">
                    <a:lumMod val="50000"/>
                  </a:schemeClr>
                </a:solidFill>
                <a:latin typeface="Times New Roman" panose="02020603050405020304" pitchFamily="18" charset="0"/>
                <a:cs typeface="Times New Roman" panose="02020603050405020304" pitchFamily="18" charset="0"/>
              </a:rPr>
              <a:t>Calculate </a:t>
            </a:r>
            <a:r>
              <a:rPr lang="en-IN" b="1" dirty="0">
                <a:solidFill>
                  <a:schemeClr val="tx2">
                    <a:lumMod val="50000"/>
                  </a:schemeClr>
                </a:solidFill>
                <a:latin typeface="Times New Roman" panose="02020603050405020304" pitchFamily="18" charset="0"/>
                <a:cs typeface="Times New Roman" panose="02020603050405020304" pitchFamily="18" charset="0"/>
              </a:rPr>
              <a:t>residuals(R1</a:t>
            </a:r>
            <a:r>
              <a:rPr lang="en-IN" dirty="0">
                <a:solidFill>
                  <a:schemeClr val="tx2">
                    <a:lumMod val="50000"/>
                  </a:schemeClr>
                </a:solidFill>
                <a:latin typeface="Times New Roman" panose="02020603050405020304" pitchFamily="18" charset="0"/>
                <a:cs typeface="Times New Roman" panose="02020603050405020304" pitchFamily="18" charset="0"/>
              </a:rPr>
              <a:t>)=actual-predicted, actual value No=0,Yes=1, predicted = Base model</a:t>
            </a:r>
          </a:p>
          <a:p>
            <a:pPr marL="494100" indent="-457200"/>
            <a:r>
              <a:rPr lang="en-IN" dirty="0">
                <a:solidFill>
                  <a:schemeClr val="tx2">
                    <a:lumMod val="50000"/>
                  </a:schemeClr>
                </a:solidFill>
                <a:latin typeface="Times New Roman" panose="02020603050405020304" pitchFamily="18" charset="0"/>
                <a:cs typeface="Times New Roman" panose="02020603050405020304" pitchFamily="18" charset="0"/>
              </a:rPr>
              <a:t>Construct </a:t>
            </a:r>
            <a:r>
              <a:rPr lang="en-IN" b="1" dirty="0">
                <a:solidFill>
                  <a:schemeClr val="tx2">
                    <a:lumMod val="50000"/>
                  </a:schemeClr>
                </a:solidFill>
                <a:latin typeface="Times New Roman" panose="02020603050405020304" pitchFamily="18" charset="0"/>
                <a:cs typeface="Times New Roman" panose="02020603050405020304" pitchFamily="18" charset="0"/>
              </a:rPr>
              <a:t>DT</a:t>
            </a:r>
            <a:r>
              <a:rPr lang="en-IN" dirty="0">
                <a:solidFill>
                  <a:schemeClr val="tx2">
                    <a:lumMod val="50000"/>
                  </a:schemeClr>
                </a:solidFill>
                <a:latin typeface="Times New Roman" panose="02020603050405020304" pitchFamily="18" charset="0"/>
                <a:cs typeface="Times New Roman" panose="02020603050405020304" pitchFamily="18" charset="0"/>
              </a:rPr>
              <a:t>, by taking residuals as an input</a:t>
            </a:r>
          </a:p>
          <a:p>
            <a:pPr marL="494100" indent="-457200"/>
            <a:r>
              <a:rPr lang="en-IN" b="1" dirty="0">
                <a:solidFill>
                  <a:schemeClr val="tx2">
                    <a:lumMod val="50000"/>
                  </a:schemeClr>
                </a:solidFill>
                <a:latin typeface="Times New Roman" panose="02020603050405020304" pitchFamily="18" charset="0"/>
                <a:cs typeface="Times New Roman" panose="02020603050405020304" pitchFamily="18" charset="0"/>
              </a:rPr>
              <a:t>DT pred probability</a:t>
            </a:r>
          </a:p>
          <a:p>
            <a:pPr marL="699750" lvl="1" indent="-285750">
              <a:buFont typeface="Wingdings" panose="05000000000000000000" pitchFamily="2" charset="2"/>
              <a:buChar char="ü"/>
            </a:pPr>
            <a:r>
              <a:rPr lang="en-IN" dirty="0">
                <a:solidFill>
                  <a:schemeClr val="tx2">
                    <a:lumMod val="50000"/>
                  </a:schemeClr>
                </a:solidFill>
                <a:latin typeface="Times New Roman" panose="02020603050405020304" pitchFamily="18" charset="0"/>
                <a:cs typeface="Times New Roman" panose="02020603050405020304" pitchFamily="18" charset="0"/>
                <a:sym typeface="Wingdings" panose="05000000000000000000" pitchFamily="2" charset="2"/>
              </a:rPr>
              <a:t>Weight of node(RM1)=∑residuals/(∑pre.prob(1-pre.prob)</a:t>
            </a:r>
          </a:p>
          <a:p>
            <a:pPr marL="699750" lvl="1" indent="-285750">
              <a:buFont typeface="Wingdings" panose="05000000000000000000" pitchFamily="2" charset="2"/>
              <a:buChar char="ü"/>
            </a:pPr>
            <a:r>
              <a:rPr lang="en-IN" dirty="0">
                <a:solidFill>
                  <a:schemeClr val="tx2">
                    <a:lumMod val="50000"/>
                  </a:schemeClr>
                </a:solidFill>
                <a:latin typeface="Times New Roman" panose="02020603050405020304" pitchFamily="18" charset="0"/>
                <a:cs typeface="Times New Roman" panose="02020603050405020304" pitchFamily="18" charset="0"/>
                <a:sym typeface="Wingdings" panose="05000000000000000000" pitchFamily="2" charset="2"/>
              </a:rPr>
              <a:t>Pred log odds x1=(R1-L.R(RM1))</a:t>
            </a:r>
          </a:p>
          <a:p>
            <a:pPr marL="699750" lvl="1" indent="-285750">
              <a:buFont typeface="Wingdings" panose="05000000000000000000" pitchFamily="2" charset="2"/>
              <a:buChar char="ü"/>
            </a:pPr>
            <a:r>
              <a:rPr lang="en-IN" dirty="0">
                <a:solidFill>
                  <a:schemeClr val="tx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Calculate pred probability = </a:t>
            </a:r>
            <a:r>
              <a:rPr lang="en-IN" dirty="0">
                <a:solidFill>
                  <a:schemeClr val="tx2">
                    <a:lumMod val="50000"/>
                  </a:schemeClr>
                </a:solidFill>
                <a:latin typeface="Times New Roman" panose="02020603050405020304" pitchFamily="18" charset="0"/>
                <a:cs typeface="Times New Roman" panose="02020603050405020304" pitchFamily="18" charset="0"/>
              </a:rPr>
              <a:t>1/(1+e^-x1) </a:t>
            </a:r>
          </a:p>
          <a:p>
            <a:pPr marL="322650" indent="-285750"/>
            <a:r>
              <a:rPr lang="en-IN" dirty="0">
                <a:solidFill>
                  <a:schemeClr val="tx2">
                    <a:lumMod val="50000"/>
                  </a:schemeClr>
                </a:solidFill>
                <a:latin typeface="Times New Roman" panose="02020603050405020304" pitchFamily="18" charset="0"/>
                <a:cs typeface="Times New Roman" panose="02020603050405020304" pitchFamily="18" charset="0"/>
              </a:rPr>
              <a:t>Repeat the iterations based on the number of estimators</a:t>
            </a:r>
          </a:p>
          <a:p>
            <a:pPr marL="322650" indent="-285750"/>
            <a:r>
              <a:rPr lang="en-IN" dirty="0">
                <a:solidFill>
                  <a:schemeClr val="tx2">
                    <a:lumMod val="50000"/>
                  </a:schemeClr>
                </a:solidFill>
                <a:latin typeface="Times New Roman" panose="02020603050405020304" pitchFamily="18" charset="0"/>
                <a:cs typeface="Times New Roman" panose="02020603050405020304" pitchFamily="18" charset="0"/>
              </a:rPr>
              <a:t>If probability is  &lt; 0.5 – No</a:t>
            </a:r>
          </a:p>
          <a:p>
            <a:pPr marL="810000" lvl="2" indent="0">
              <a:buNone/>
            </a:pPr>
            <a:r>
              <a:rPr lang="en-IN" dirty="0">
                <a:solidFill>
                  <a:schemeClr val="tx2">
                    <a:lumMod val="50000"/>
                  </a:schemeClr>
                </a:solidFill>
                <a:latin typeface="Times New Roman" panose="02020603050405020304" pitchFamily="18" charset="0"/>
                <a:cs typeface="Times New Roman" panose="02020603050405020304" pitchFamily="18" charset="0"/>
              </a:rPr>
              <a:t>			    </a:t>
            </a:r>
            <a:r>
              <a:rPr lang="en-IN" sz="1900" dirty="0">
                <a:solidFill>
                  <a:schemeClr val="tx2">
                    <a:lumMod val="50000"/>
                  </a:schemeClr>
                </a:solidFill>
                <a:latin typeface="Times New Roman" panose="02020603050405020304" pitchFamily="18" charset="0"/>
                <a:cs typeface="Times New Roman" panose="02020603050405020304" pitchFamily="18" charset="0"/>
              </a:rPr>
              <a:t>&gt; 0.5 -  Yes</a:t>
            </a:r>
          </a:p>
          <a:p>
            <a:pPr marL="36900" indent="0">
              <a:buNone/>
            </a:pPr>
            <a:r>
              <a:rPr lang="en-IN" b="1" dirty="0">
                <a:solidFill>
                  <a:schemeClr val="tx2">
                    <a:lumMod val="50000"/>
                  </a:schemeClr>
                </a:solidFill>
                <a:latin typeface="Times New Roman" panose="02020603050405020304" pitchFamily="18" charset="0"/>
                <a:cs typeface="Times New Roman" panose="02020603050405020304" pitchFamily="18" charset="0"/>
                <a:sym typeface="Wingdings" panose="05000000000000000000" pitchFamily="2" charset="2"/>
              </a:rPr>
              <a:t>Drawback</a:t>
            </a:r>
          </a:p>
          <a:p>
            <a:r>
              <a:rPr lang="en-IN" dirty="0">
                <a:solidFill>
                  <a:schemeClr val="tx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Computational space and processing time is more because the DT is grown to a full depth</a:t>
            </a:r>
            <a:endParaRPr lang="en-IN" dirty="0">
              <a:solidFill>
                <a:schemeClr val="tx2">
                  <a:lumMod val="50000"/>
                </a:schemeClr>
              </a:solidFill>
            </a:endParaRPr>
          </a:p>
          <a:p>
            <a:endParaRPr lang="en-IN" dirty="0"/>
          </a:p>
        </p:txBody>
      </p:sp>
    </p:spTree>
    <p:extLst>
      <p:ext uri="{BB962C8B-B14F-4D97-AF65-F5344CB8AC3E}">
        <p14:creationId xmlns:p14="http://schemas.microsoft.com/office/powerpoint/2010/main" val="2859225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7B37669-2B67-4FE1-B83E-C5A25168424A}"/>
              </a:ext>
            </a:extLst>
          </p:cNvPr>
          <p:cNvGraphicFramePr/>
          <p:nvPr>
            <p:extLst>
              <p:ext uri="{D42A27DB-BD31-4B8C-83A1-F6EECF244321}">
                <p14:modId xmlns:p14="http://schemas.microsoft.com/office/powerpoint/2010/main" val="3762971795"/>
              </p:ext>
            </p:extLst>
          </p:nvPr>
        </p:nvGraphicFramePr>
        <p:xfrm>
          <a:off x="490330" y="1325218"/>
          <a:ext cx="5208105" cy="49231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a:extLst>
              <a:ext uri="{FF2B5EF4-FFF2-40B4-BE49-F238E27FC236}">
                <a16:creationId xmlns:a16="http://schemas.microsoft.com/office/drawing/2014/main" id="{B160E64D-94A4-482E-BA18-715E31D6698E}"/>
              </a:ext>
            </a:extLst>
          </p:cNvPr>
          <p:cNvGraphicFramePr/>
          <p:nvPr>
            <p:extLst>
              <p:ext uri="{D42A27DB-BD31-4B8C-83A1-F6EECF244321}">
                <p14:modId xmlns:p14="http://schemas.microsoft.com/office/powerpoint/2010/main" val="3279406394"/>
              </p:ext>
            </p:extLst>
          </p:nvPr>
        </p:nvGraphicFramePr>
        <p:xfrm>
          <a:off x="6725478" y="1325218"/>
          <a:ext cx="5208105" cy="492318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787892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E85C95-E8ED-42F4-89EA-E81C1F0E76E7}"/>
              </a:ext>
            </a:extLst>
          </p:cNvPr>
          <p:cNvPicPr>
            <a:picLocks noChangeAspect="1"/>
          </p:cNvPicPr>
          <p:nvPr/>
        </p:nvPicPr>
        <p:blipFill>
          <a:blip r:embed="rId2"/>
          <a:stretch>
            <a:fillRect/>
          </a:stretch>
        </p:blipFill>
        <p:spPr>
          <a:xfrm>
            <a:off x="448501" y="1286176"/>
            <a:ext cx="2695575" cy="1581150"/>
          </a:xfrm>
          <a:prstGeom prst="rect">
            <a:avLst/>
          </a:prstGeom>
        </p:spPr>
      </p:pic>
      <p:pic>
        <p:nvPicPr>
          <p:cNvPr id="5" name="Picture 4">
            <a:extLst>
              <a:ext uri="{FF2B5EF4-FFF2-40B4-BE49-F238E27FC236}">
                <a16:creationId xmlns:a16="http://schemas.microsoft.com/office/drawing/2014/main" id="{9646F704-4110-459B-8F74-52D750577ED5}"/>
              </a:ext>
            </a:extLst>
          </p:cNvPr>
          <p:cNvPicPr>
            <a:picLocks noChangeAspect="1"/>
          </p:cNvPicPr>
          <p:nvPr/>
        </p:nvPicPr>
        <p:blipFill>
          <a:blip r:embed="rId3"/>
          <a:stretch>
            <a:fillRect/>
          </a:stretch>
        </p:blipFill>
        <p:spPr>
          <a:xfrm>
            <a:off x="3762788" y="1040447"/>
            <a:ext cx="3429000" cy="1704975"/>
          </a:xfrm>
          <a:prstGeom prst="rect">
            <a:avLst/>
          </a:prstGeom>
        </p:spPr>
      </p:pic>
      <p:pic>
        <p:nvPicPr>
          <p:cNvPr id="7" name="Picture 6">
            <a:extLst>
              <a:ext uri="{FF2B5EF4-FFF2-40B4-BE49-F238E27FC236}">
                <a16:creationId xmlns:a16="http://schemas.microsoft.com/office/drawing/2014/main" id="{589F7065-CF28-4DCF-A9DC-A25B9885B544}"/>
              </a:ext>
            </a:extLst>
          </p:cNvPr>
          <p:cNvPicPr>
            <a:picLocks noChangeAspect="1"/>
          </p:cNvPicPr>
          <p:nvPr/>
        </p:nvPicPr>
        <p:blipFill>
          <a:blip r:embed="rId4"/>
          <a:stretch>
            <a:fillRect/>
          </a:stretch>
        </p:blipFill>
        <p:spPr>
          <a:xfrm>
            <a:off x="7810500" y="1090373"/>
            <a:ext cx="4381500" cy="1657350"/>
          </a:xfrm>
          <a:prstGeom prst="rect">
            <a:avLst/>
          </a:prstGeom>
        </p:spPr>
      </p:pic>
      <p:pic>
        <p:nvPicPr>
          <p:cNvPr id="9" name="Picture 8">
            <a:extLst>
              <a:ext uri="{FF2B5EF4-FFF2-40B4-BE49-F238E27FC236}">
                <a16:creationId xmlns:a16="http://schemas.microsoft.com/office/drawing/2014/main" id="{667F7CE9-CA48-4160-B74F-00F497B92778}"/>
              </a:ext>
            </a:extLst>
          </p:cNvPr>
          <p:cNvPicPr>
            <a:picLocks noChangeAspect="1"/>
          </p:cNvPicPr>
          <p:nvPr/>
        </p:nvPicPr>
        <p:blipFill>
          <a:blip r:embed="rId5"/>
          <a:stretch>
            <a:fillRect/>
          </a:stretch>
        </p:blipFill>
        <p:spPr>
          <a:xfrm>
            <a:off x="6254202" y="3381997"/>
            <a:ext cx="2628900" cy="1781175"/>
          </a:xfrm>
          <a:prstGeom prst="rect">
            <a:avLst/>
          </a:prstGeom>
        </p:spPr>
      </p:pic>
      <p:pic>
        <p:nvPicPr>
          <p:cNvPr id="11" name="Picture 10">
            <a:extLst>
              <a:ext uri="{FF2B5EF4-FFF2-40B4-BE49-F238E27FC236}">
                <a16:creationId xmlns:a16="http://schemas.microsoft.com/office/drawing/2014/main" id="{8F3DD582-5EB7-4A6A-A0A0-543315315774}"/>
              </a:ext>
            </a:extLst>
          </p:cNvPr>
          <p:cNvPicPr>
            <a:picLocks noChangeAspect="1"/>
          </p:cNvPicPr>
          <p:nvPr/>
        </p:nvPicPr>
        <p:blipFill>
          <a:blip r:embed="rId6"/>
          <a:stretch>
            <a:fillRect/>
          </a:stretch>
        </p:blipFill>
        <p:spPr>
          <a:xfrm>
            <a:off x="10511665" y="3429000"/>
            <a:ext cx="657225" cy="495300"/>
          </a:xfrm>
          <a:prstGeom prst="rect">
            <a:avLst/>
          </a:prstGeom>
        </p:spPr>
      </p:pic>
      <p:pic>
        <p:nvPicPr>
          <p:cNvPr id="13" name="Picture 12">
            <a:extLst>
              <a:ext uri="{FF2B5EF4-FFF2-40B4-BE49-F238E27FC236}">
                <a16:creationId xmlns:a16="http://schemas.microsoft.com/office/drawing/2014/main" id="{89F91CC2-E36F-4F8C-9187-D098FA80E61D}"/>
              </a:ext>
            </a:extLst>
          </p:cNvPr>
          <p:cNvPicPr>
            <a:picLocks noChangeAspect="1"/>
          </p:cNvPicPr>
          <p:nvPr/>
        </p:nvPicPr>
        <p:blipFill>
          <a:blip r:embed="rId7"/>
          <a:stretch>
            <a:fillRect/>
          </a:stretch>
        </p:blipFill>
        <p:spPr>
          <a:xfrm>
            <a:off x="9833939" y="3478126"/>
            <a:ext cx="2057400" cy="1647825"/>
          </a:xfrm>
          <a:prstGeom prst="rect">
            <a:avLst/>
          </a:prstGeom>
        </p:spPr>
      </p:pic>
      <p:pic>
        <p:nvPicPr>
          <p:cNvPr id="15" name="Picture 14">
            <a:extLst>
              <a:ext uri="{FF2B5EF4-FFF2-40B4-BE49-F238E27FC236}">
                <a16:creationId xmlns:a16="http://schemas.microsoft.com/office/drawing/2014/main" id="{1B18EDF3-1055-465D-B506-2EEE523E8CA1}"/>
              </a:ext>
            </a:extLst>
          </p:cNvPr>
          <p:cNvPicPr>
            <a:picLocks noChangeAspect="1"/>
          </p:cNvPicPr>
          <p:nvPr/>
        </p:nvPicPr>
        <p:blipFill>
          <a:blip r:embed="rId8"/>
          <a:stretch>
            <a:fillRect/>
          </a:stretch>
        </p:blipFill>
        <p:spPr>
          <a:xfrm>
            <a:off x="1202013" y="2959374"/>
            <a:ext cx="3657600" cy="1952625"/>
          </a:xfrm>
          <a:prstGeom prst="rect">
            <a:avLst/>
          </a:prstGeom>
        </p:spPr>
      </p:pic>
      <p:pic>
        <p:nvPicPr>
          <p:cNvPr id="17" name="Picture 16">
            <a:extLst>
              <a:ext uri="{FF2B5EF4-FFF2-40B4-BE49-F238E27FC236}">
                <a16:creationId xmlns:a16="http://schemas.microsoft.com/office/drawing/2014/main" id="{35B2244D-8708-4047-B3CD-9B0B862308E7}"/>
              </a:ext>
            </a:extLst>
          </p:cNvPr>
          <p:cNvPicPr>
            <a:picLocks noChangeAspect="1"/>
          </p:cNvPicPr>
          <p:nvPr/>
        </p:nvPicPr>
        <p:blipFill>
          <a:blip r:embed="rId9"/>
          <a:stretch>
            <a:fillRect/>
          </a:stretch>
        </p:blipFill>
        <p:spPr>
          <a:xfrm>
            <a:off x="1202013" y="5339903"/>
            <a:ext cx="10325100" cy="1685925"/>
          </a:xfrm>
          <a:prstGeom prst="rect">
            <a:avLst/>
          </a:prstGeom>
        </p:spPr>
      </p:pic>
      <p:cxnSp>
        <p:nvCxnSpPr>
          <p:cNvPr id="25" name="Straight Arrow Connector 24">
            <a:extLst>
              <a:ext uri="{FF2B5EF4-FFF2-40B4-BE49-F238E27FC236}">
                <a16:creationId xmlns:a16="http://schemas.microsoft.com/office/drawing/2014/main" id="{4E4F7D89-2D65-46E3-B804-C7D8F7F22E5F}"/>
              </a:ext>
            </a:extLst>
          </p:cNvPr>
          <p:cNvCxnSpPr/>
          <p:nvPr/>
        </p:nvCxnSpPr>
        <p:spPr>
          <a:xfrm>
            <a:off x="3220278" y="1888581"/>
            <a:ext cx="3180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CAB8834F-36F8-409E-A69B-637C91A90BB4}"/>
              </a:ext>
            </a:extLst>
          </p:cNvPr>
          <p:cNvCxnSpPr>
            <a:stCxn id="5" idx="3"/>
          </p:cNvCxnSpPr>
          <p:nvPr/>
        </p:nvCxnSpPr>
        <p:spPr>
          <a:xfrm flipV="1">
            <a:off x="7191788" y="1892934"/>
            <a:ext cx="381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047715F9-65AE-4E3C-B368-98FA1DE502E7}"/>
              </a:ext>
            </a:extLst>
          </p:cNvPr>
          <p:cNvCxnSpPr/>
          <p:nvPr/>
        </p:nvCxnSpPr>
        <p:spPr>
          <a:xfrm>
            <a:off x="10511665" y="2772286"/>
            <a:ext cx="0" cy="4261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87B54C23-34F1-458C-8580-5E9EF156CA65}"/>
              </a:ext>
            </a:extLst>
          </p:cNvPr>
          <p:cNvCxnSpPr/>
          <p:nvPr/>
        </p:nvCxnSpPr>
        <p:spPr>
          <a:xfrm flipH="1">
            <a:off x="9064487" y="4267296"/>
            <a:ext cx="5673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79E71E0A-B47D-47AF-9658-23904A943EC1}"/>
              </a:ext>
            </a:extLst>
          </p:cNvPr>
          <p:cNvCxnSpPr/>
          <p:nvPr/>
        </p:nvCxnSpPr>
        <p:spPr>
          <a:xfrm flipH="1">
            <a:off x="5221357" y="3924299"/>
            <a:ext cx="7156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A5AAA358-AE33-4288-B34A-92B865223C65}"/>
              </a:ext>
            </a:extLst>
          </p:cNvPr>
          <p:cNvCxnSpPr>
            <a:cxnSpLocks/>
          </p:cNvCxnSpPr>
          <p:nvPr/>
        </p:nvCxnSpPr>
        <p:spPr>
          <a:xfrm>
            <a:off x="3538330" y="4986442"/>
            <a:ext cx="0" cy="3534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Content Placeholder 39">
            <a:extLst>
              <a:ext uri="{FF2B5EF4-FFF2-40B4-BE49-F238E27FC236}">
                <a16:creationId xmlns:a16="http://schemas.microsoft.com/office/drawing/2014/main" id="{96352E41-32BA-45B5-B09D-56902058F212}"/>
              </a:ext>
            </a:extLst>
          </p:cNvPr>
          <p:cNvSpPr>
            <a:spLocks noGrp="1"/>
          </p:cNvSpPr>
          <p:nvPr>
            <p:ph idx="4294967295"/>
          </p:nvPr>
        </p:nvSpPr>
        <p:spPr>
          <a:xfrm>
            <a:off x="372298" y="742122"/>
            <a:ext cx="10657651" cy="5117341"/>
          </a:xfrm>
        </p:spPr>
        <p:txBody>
          <a:bodyPr anchor="t">
            <a:normAutofit/>
          </a:bodyPr>
          <a:lstStyle/>
          <a:p>
            <a:pPr marL="0" indent="0">
              <a:buNone/>
            </a:pPr>
            <a:r>
              <a:rPr lang="en-IN" sz="2000" b="1" dirty="0"/>
              <a:t>Regression</a:t>
            </a:r>
          </a:p>
        </p:txBody>
      </p:sp>
    </p:spTree>
    <p:extLst>
      <p:ext uri="{BB962C8B-B14F-4D97-AF65-F5344CB8AC3E}">
        <p14:creationId xmlns:p14="http://schemas.microsoft.com/office/powerpoint/2010/main" val="1148666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D34F-F157-4DA7-85B3-24D424B36CE4}"/>
              </a:ext>
            </a:extLst>
          </p:cNvPr>
          <p:cNvSpPr>
            <a:spLocks noGrp="1"/>
          </p:cNvSpPr>
          <p:nvPr>
            <p:ph type="title"/>
          </p:nvPr>
        </p:nvSpPr>
        <p:spPr/>
        <p:txBody>
          <a:bodyPr/>
          <a:lstStyle/>
          <a:p>
            <a:r>
              <a:rPr lang="en-IN" dirty="0">
                <a:solidFill>
                  <a:schemeClr val="accent1">
                    <a:lumMod val="20000"/>
                    <a:lumOff val="80000"/>
                  </a:schemeClr>
                </a:solidFill>
                <a:latin typeface="Times New Roman" panose="02020603050405020304" pitchFamily="18" charset="0"/>
                <a:cs typeface="Times New Roman" panose="02020603050405020304" pitchFamily="18" charset="0"/>
              </a:rPr>
              <a:t>Types of learning</a:t>
            </a:r>
          </a:p>
        </p:txBody>
      </p:sp>
      <p:graphicFrame>
        <p:nvGraphicFramePr>
          <p:cNvPr id="4" name="Diagram 3">
            <a:extLst>
              <a:ext uri="{FF2B5EF4-FFF2-40B4-BE49-F238E27FC236}">
                <a16:creationId xmlns:a16="http://schemas.microsoft.com/office/drawing/2014/main" id="{400C8B82-B860-4891-A47A-8D511A9B5829}"/>
              </a:ext>
            </a:extLst>
          </p:cNvPr>
          <p:cNvGraphicFramePr/>
          <p:nvPr>
            <p:extLst>
              <p:ext uri="{D42A27DB-BD31-4B8C-83A1-F6EECF244321}">
                <p14:modId xmlns:p14="http://schemas.microsoft.com/office/powerpoint/2010/main" val="587813852"/>
              </p:ext>
            </p:extLst>
          </p:nvPr>
        </p:nvGraphicFramePr>
        <p:xfrm>
          <a:off x="3405809" y="2388433"/>
          <a:ext cx="5733774" cy="40587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08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8E2A1-C530-43A5-8C0C-8BF43FB41787}"/>
              </a:ext>
            </a:extLst>
          </p:cNvPr>
          <p:cNvSpPr>
            <a:spLocks noGrp="1"/>
          </p:cNvSpPr>
          <p:nvPr>
            <p:ph type="title"/>
          </p:nvPr>
        </p:nvSpPr>
        <p:spPr/>
        <p:txBody>
          <a:bodyPr/>
          <a:lstStyle/>
          <a:p>
            <a:r>
              <a:rPr lang="en-IN" dirty="0">
                <a:solidFill>
                  <a:schemeClr val="accent1">
                    <a:lumMod val="20000"/>
                    <a:lumOff val="80000"/>
                  </a:schemeClr>
                </a:solidFill>
                <a:latin typeface="Times New Roman" panose="02020603050405020304" pitchFamily="18" charset="0"/>
                <a:cs typeface="Times New Roman" panose="02020603050405020304" pitchFamily="18" charset="0"/>
              </a:rPr>
              <a:t>Extreme Gradient Boosting</a:t>
            </a:r>
          </a:p>
        </p:txBody>
      </p:sp>
      <p:sp>
        <p:nvSpPr>
          <p:cNvPr id="3" name="Content Placeholder 2">
            <a:extLst>
              <a:ext uri="{FF2B5EF4-FFF2-40B4-BE49-F238E27FC236}">
                <a16:creationId xmlns:a16="http://schemas.microsoft.com/office/drawing/2014/main" id="{A4EC25C2-230D-421F-B85E-D788B861B2D2}"/>
              </a:ext>
            </a:extLst>
          </p:cNvPr>
          <p:cNvSpPr>
            <a:spLocks noGrp="1"/>
          </p:cNvSpPr>
          <p:nvPr>
            <p:ph idx="1"/>
          </p:nvPr>
        </p:nvSpPr>
        <p:spPr>
          <a:xfrm>
            <a:off x="437322" y="2107096"/>
            <a:ext cx="11330608" cy="4320208"/>
          </a:xfrm>
        </p:spPr>
        <p:txBody>
          <a:bodyPr>
            <a:normAutofit/>
          </a:bodyPr>
          <a:lstStyle/>
          <a:p>
            <a:r>
              <a:rPr lang="en-IN" dirty="0">
                <a:solidFill>
                  <a:schemeClr val="tx2">
                    <a:lumMod val="50000"/>
                  </a:schemeClr>
                </a:solidFill>
                <a:latin typeface="Times New Roman" panose="02020603050405020304" pitchFamily="18" charset="0"/>
                <a:cs typeface="Times New Roman" panose="02020603050405020304" pitchFamily="18" charset="0"/>
              </a:rPr>
              <a:t>Developed in 2014, by deep learning community group</a:t>
            </a:r>
          </a:p>
          <a:p>
            <a:r>
              <a:rPr lang="en-IN" dirty="0">
                <a:solidFill>
                  <a:schemeClr val="tx2">
                    <a:lumMod val="50000"/>
                  </a:schemeClr>
                </a:solidFill>
                <a:latin typeface="Times New Roman" panose="02020603050405020304" pitchFamily="18" charset="0"/>
                <a:cs typeface="Times New Roman" panose="02020603050405020304" pitchFamily="18" charset="0"/>
              </a:rPr>
              <a:t>It is an open source software library, compatible with </a:t>
            </a:r>
            <a:r>
              <a:rPr lang="en-IN" dirty="0" err="1">
                <a:solidFill>
                  <a:schemeClr val="tx2">
                    <a:lumMod val="50000"/>
                  </a:schemeClr>
                </a:solidFill>
                <a:latin typeface="Times New Roman" panose="02020603050405020304" pitchFamily="18" charset="0"/>
                <a:cs typeface="Times New Roman" panose="02020603050405020304" pitchFamily="18" charset="0"/>
              </a:rPr>
              <a:t>c++</a:t>
            </a:r>
            <a:r>
              <a:rPr lang="en-IN" dirty="0">
                <a:solidFill>
                  <a:schemeClr val="tx2">
                    <a:lumMod val="50000"/>
                  </a:schemeClr>
                </a:solidFill>
                <a:latin typeface="Times New Roman" panose="02020603050405020304" pitchFamily="18" charset="0"/>
                <a:cs typeface="Times New Roman" panose="02020603050405020304" pitchFamily="18" charset="0"/>
              </a:rPr>
              <a:t>, Java, Python, R</a:t>
            </a:r>
          </a:p>
          <a:p>
            <a:pPr marL="36900" indent="0">
              <a:buNone/>
            </a:pPr>
            <a:r>
              <a:rPr lang="en-IN" b="1" dirty="0">
                <a:solidFill>
                  <a:schemeClr val="tx2">
                    <a:lumMod val="50000"/>
                  </a:schemeClr>
                </a:solidFill>
                <a:latin typeface="Times New Roman" panose="02020603050405020304" pitchFamily="18" charset="0"/>
                <a:cs typeface="Times New Roman" panose="02020603050405020304" pitchFamily="18" charset="0"/>
              </a:rPr>
              <a:t>Purpose</a:t>
            </a:r>
          </a:p>
          <a:p>
            <a:r>
              <a:rPr lang="en-IN" dirty="0">
                <a:solidFill>
                  <a:schemeClr val="tx2">
                    <a:lumMod val="50000"/>
                  </a:schemeClr>
                </a:solidFill>
                <a:latin typeface="Times New Roman" panose="02020603050405020304" pitchFamily="18" charset="0"/>
                <a:cs typeface="Times New Roman" panose="02020603050405020304" pitchFamily="18" charset="0"/>
              </a:rPr>
              <a:t>To increase speed and performance</a:t>
            </a:r>
          </a:p>
          <a:p>
            <a:r>
              <a:rPr lang="en-IN" dirty="0">
                <a:solidFill>
                  <a:schemeClr val="tx2">
                    <a:lumMod val="50000"/>
                  </a:schemeClr>
                </a:solidFill>
                <a:latin typeface="Times New Roman" panose="02020603050405020304" pitchFamily="18" charset="0"/>
                <a:cs typeface="Times New Roman" panose="02020603050405020304" pitchFamily="18" charset="0"/>
              </a:rPr>
              <a:t>Done by introducing Regularization – To reduce overfitting</a:t>
            </a:r>
          </a:p>
          <a:p>
            <a:pPr marL="36900" indent="0">
              <a:buNone/>
            </a:pPr>
            <a:r>
              <a:rPr lang="en-IN" dirty="0">
                <a:solidFill>
                  <a:schemeClr val="tx2">
                    <a:lumMod val="50000"/>
                  </a:schemeClr>
                </a:solidFill>
                <a:latin typeface="Times New Roman" panose="02020603050405020304" pitchFamily="18" charset="0"/>
                <a:cs typeface="Times New Roman" panose="02020603050405020304" pitchFamily="18" charset="0"/>
              </a:rPr>
              <a:t>						Optimization – To increase accuracy</a:t>
            </a:r>
          </a:p>
          <a:p>
            <a:r>
              <a:rPr lang="en-IN" dirty="0">
                <a:solidFill>
                  <a:schemeClr val="tx2">
                    <a:lumMod val="50000"/>
                  </a:schemeClr>
                </a:solidFill>
                <a:latin typeface="Times New Roman" panose="02020603050405020304" pitchFamily="18" charset="0"/>
                <a:cs typeface="Times New Roman" panose="02020603050405020304" pitchFamily="18" charset="0"/>
              </a:rPr>
              <a:t>DT are grown sequentially and learn from the previous iteration</a:t>
            </a:r>
          </a:p>
          <a:p>
            <a:pPr marL="36900" indent="0">
              <a:buNone/>
            </a:pPr>
            <a:r>
              <a:rPr lang="en-IN" dirty="0">
                <a:solidFill>
                  <a:schemeClr val="tx2">
                    <a:lumMod val="50000"/>
                  </a:schemeClr>
                </a:solidFill>
                <a:latin typeface="Times New Roman" panose="02020603050405020304" pitchFamily="18" charset="0"/>
                <a:cs typeface="Times New Roman" panose="02020603050405020304" pitchFamily="18" charset="0"/>
              </a:rPr>
              <a:t>Goal –to minimize the overall score ( impurity in prediction of the DT) composed by the loss function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81322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3E7E5-B2BB-4C84-A38F-E1989DB5C1BE}"/>
              </a:ext>
            </a:extLst>
          </p:cNvPr>
          <p:cNvSpPr>
            <a:spLocks noGrp="1"/>
          </p:cNvSpPr>
          <p:nvPr>
            <p:ph idx="4294967295"/>
          </p:nvPr>
        </p:nvSpPr>
        <p:spPr>
          <a:xfrm>
            <a:off x="437322" y="887897"/>
            <a:ext cx="11343861" cy="5565912"/>
          </a:xfrm>
        </p:spPr>
        <p:txBody>
          <a:bodyPr>
            <a:normAutofit/>
          </a:bodyPr>
          <a:lstStyle/>
          <a:p>
            <a:pPr marL="36900" indent="0">
              <a:buNone/>
            </a:pPr>
            <a:r>
              <a:rPr lang="en-IN" b="1" dirty="0">
                <a:solidFill>
                  <a:schemeClr val="tx2">
                    <a:lumMod val="50000"/>
                  </a:schemeClr>
                </a:solidFill>
                <a:latin typeface="Times New Roman" panose="02020603050405020304" pitchFamily="18" charset="0"/>
                <a:cs typeface="Times New Roman" panose="02020603050405020304" pitchFamily="18" charset="0"/>
              </a:rPr>
              <a:t>Advantages</a:t>
            </a:r>
          </a:p>
          <a:p>
            <a:r>
              <a:rPr lang="en-IN" dirty="0">
                <a:solidFill>
                  <a:schemeClr val="tx2">
                    <a:lumMod val="50000"/>
                  </a:schemeClr>
                </a:solidFill>
                <a:latin typeface="Times New Roman" panose="02020603050405020304" pitchFamily="18" charset="0"/>
                <a:cs typeface="Times New Roman" panose="02020603050405020304" pitchFamily="18" charset="0"/>
              </a:rPr>
              <a:t>Inbuilt hyperparameter tuning</a:t>
            </a:r>
          </a:p>
          <a:p>
            <a:r>
              <a:rPr lang="en-IN" dirty="0">
                <a:solidFill>
                  <a:schemeClr val="tx2">
                    <a:lumMod val="50000"/>
                  </a:schemeClr>
                </a:solidFill>
                <a:latin typeface="Times New Roman" panose="02020603050405020304" pitchFamily="18" charset="0"/>
                <a:cs typeface="Times New Roman" panose="02020603050405020304" pitchFamily="18" charset="0"/>
              </a:rPr>
              <a:t>Efficient in handling missing data (since it uses best hyperparameter)</a:t>
            </a:r>
          </a:p>
          <a:p>
            <a:r>
              <a:rPr lang="en-IN" dirty="0">
                <a:solidFill>
                  <a:schemeClr val="tx2">
                    <a:lumMod val="50000"/>
                  </a:schemeClr>
                </a:solidFill>
                <a:latin typeface="Times New Roman" panose="02020603050405020304" pitchFamily="18" charset="0"/>
                <a:cs typeface="Times New Roman" panose="02020603050405020304" pitchFamily="18" charset="0"/>
              </a:rPr>
              <a:t>Regularization for avoiding overfitting</a:t>
            </a:r>
          </a:p>
          <a:p>
            <a:r>
              <a:rPr lang="en-IN" dirty="0">
                <a:solidFill>
                  <a:schemeClr val="tx2">
                    <a:lumMod val="50000"/>
                  </a:schemeClr>
                </a:solidFill>
                <a:latin typeface="Times New Roman" panose="02020603050405020304" pitchFamily="18" charset="0"/>
                <a:cs typeface="Times New Roman" panose="02020603050405020304" pitchFamily="18" charset="0"/>
              </a:rPr>
              <a:t>Cache awareness (cache memory)- for computation purpose</a:t>
            </a:r>
          </a:p>
          <a:p>
            <a:r>
              <a:rPr lang="en-IN" dirty="0">
                <a:solidFill>
                  <a:schemeClr val="tx2">
                    <a:lumMod val="50000"/>
                  </a:schemeClr>
                </a:solidFill>
                <a:latin typeface="Times New Roman" panose="02020603050405020304" pitchFamily="18" charset="0"/>
                <a:cs typeface="Times New Roman" panose="02020603050405020304" pitchFamily="18" charset="0"/>
              </a:rPr>
              <a:t>Tree is grown till the depth(taken care of regularization)</a:t>
            </a:r>
          </a:p>
          <a:p>
            <a:r>
              <a:rPr lang="en-IN" dirty="0">
                <a:solidFill>
                  <a:schemeClr val="tx2">
                    <a:lumMod val="50000"/>
                  </a:schemeClr>
                </a:solidFill>
                <a:latin typeface="Times New Roman" panose="02020603050405020304" pitchFamily="18" charset="0"/>
                <a:cs typeface="Times New Roman" panose="02020603050405020304" pitchFamily="18" charset="0"/>
              </a:rPr>
              <a:t>Parallelized tree building – improve process time</a:t>
            </a:r>
          </a:p>
          <a:p>
            <a:pPr marL="36900" indent="0">
              <a:buNone/>
            </a:pPr>
            <a:r>
              <a:rPr lang="en-IN" b="1" dirty="0">
                <a:solidFill>
                  <a:schemeClr val="tx2">
                    <a:lumMod val="50000"/>
                  </a:schemeClr>
                </a:solidFill>
                <a:latin typeface="Times New Roman" panose="02020603050405020304" pitchFamily="18" charset="0"/>
                <a:cs typeface="Times New Roman" panose="02020603050405020304" pitchFamily="18" charset="0"/>
              </a:rPr>
              <a:t>Drawbacks</a:t>
            </a:r>
          </a:p>
          <a:p>
            <a:r>
              <a:rPr lang="en-IN" dirty="0">
                <a:solidFill>
                  <a:schemeClr val="tx2">
                    <a:lumMod val="50000"/>
                  </a:schemeClr>
                </a:solidFill>
                <a:latin typeface="Times New Roman" panose="02020603050405020304" pitchFamily="18" charset="0"/>
                <a:cs typeface="Times New Roman" panose="02020603050405020304" pitchFamily="18" charset="0"/>
              </a:rPr>
              <a:t>It is more difficult to understand, visualize and to tune </a:t>
            </a:r>
          </a:p>
          <a:p>
            <a:r>
              <a:rPr lang="en-IN" dirty="0">
                <a:solidFill>
                  <a:schemeClr val="tx2">
                    <a:lumMod val="50000"/>
                  </a:schemeClr>
                </a:solidFill>
                <a:latin typeface="Times New Roman" panose="02020603050405020304" pitchFamily="18" charset="0"/>
                <a:cs typeface="Times New Roman" panose="02020603050405020304" pitchFamily="18" charset="0"/>
              </a:rPr>
              <a:t>More hyperparameters should be tweaked to improve accuracy</a:t>
            </a:r>
          </a:p>
          <a:p>
            <a:endParaRPr lang="en-IN" dirty="0"/>
          </a:p>
        </p:txBody>
      </p:sp>
    </p:spTree>
    <p:extLst>
      <p:ext uri="{BB962C8B-B14F-4D97-AF65-F5344CB8AC3E}">
        <p14:creationId xmlns:p14="http://schemas.microsoft.com/office/powerpoint/2010/main" val="3082922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C1224C-5500-49E4-B7EC-08C20E031965}"/>
              </a:ext>
            </a:extLst>
          </p:cNvPr>
          <p:cNvSpPr>
            <a:spLocks noGrp="1"/>
          </p:cNvSpPr>
          <p:nvPr>
            <p:ph idx="4294967295"/>
          </p:nvPr>
        </p:nvSpPr>
        <p:spPr>
          <a:xfrm>
            <a:off x="437322" y="1351721"/>
            <a:ext cx="10854565" cy="5341179"/>
          </a:xfrm>
        </p:spPr>
        <p:txBody>
          <a:bodyPr>
            <a:normAutofit fontScale="92500" lnSpcReduction="10000"/>
          </a:bodyPr>
          <a:lstStyle/>
          <a:p>
            <a:pPr marL="36900" indent="0">
              <a:buNone/>
            </a:pPr>
            <a:r>
              <a:rPr lang="en-IN" b="1" dirty="0">
                <a:solidFill>
                  <a:schemeClr val="tx2">
                    <a:lumMod val="50000"/>
                  </a:schemeClr>
                </a:solidFill>
                <a:latin typeface="Times New Roman" panose="02020603050405020304" pitchFamily="18" charset="0"/>
                <a:cs typeface="Times New Roman" panose="02020603050405020304" pitchFamily="18" charset="0"/>
              </a:rPr>
              <a:t>Steps</a:t>
            </a:r>
          </a:p>
          <a:p>
            <a:r>
              <a:rPr lang="en-IN" dirty="0">
                <a:solidFill>
                  <a:schemeClr val="tx2">
                    <a:lumMod val="50000"/>
                  </a:schemeClr>
                </a:solidFill>
                <a:latin typeface="Times New Roman" panose="02020603050405020304" pitchFamily="18" charset="0"/>
                <a:cs typeface="Times New Roman" panose="02020603050405020304" pitchFamily="18" charset="0"/>
              </a:rPr>
              <a:t>Calculate the average of output features</a:t>
            </a:r>
          </a:p>
          <a:p>
            <a:r>
              <a:rPr lang="en-IN" dirty="0">
                <a:solidFill>
                  <a:schemeClr val="tx2">
                    <a:lumMod val="50000"/>
                  </a:schemeClr>
                </a:solidFill>
                <a:latin typeface="Times New Roman" panose="02020603050405020304" pitchFamily="18" charset="0"/>
                <a:cs typeface="Times New Roman" panose="02020603050405020304" pitchFamily="18" charset="0"/>
              </a:rPr>
              <a:t>Calculate residuals = actual-average value</a:t>
            </a:r>
          </a:p>
          <a:p>
            <a:pPr marL="36900" indent="0">
              <a:buNone/>
            </a:pPr>
            <a:r>
              <a:rPr lang="en-IN" b="1" dirty="0">
                <a:solidFill>
                  <a:schemeClr val="tx2">
                    <a:lumMod val="50000"/>
                  </a:schemeClr>
                </a:solidFill>
                <a:latin typeface="Times New Roman" panose="02020603050405020304" pitchFamily="18" charset="0"/>
                <a:cs typeface="Times New Roman" panose="02020603050405020304" pitchFamily="18" charset="0"/>
              </a:rPr>
              <a:t>Hyperparameter</a:t>
            </a:r>
          </a:p>
          <a:p>
            <a:r>
              <a:rPr lang="en-IN" dirty="0">
                <a:solidFill>
                  <a:schemeClr val="tx2">
                    <a:lumMod val="50000"/>
                  </a:schemeClr>
                </a:solidFill>
                <a:latin typeface="Times New Roman" panose="02020603050405020304" pitchFamily="18" charset="0"/>
                <a:cs typeface="Times New Roman" panose="02020603050405020304" pitchFamily="18" charset="0"/>
                <a:sym typeface="Symbol" panose="05050102010706020507" pitchFamily="18" charset="2"/>
              </a:rPr>
              <a:t>- to control overfitting(prune tree), and outliers (generalize the model)</a:t>
            </a:r>
          </a:p>
          <a:p>
            <a:r>
              <a:rPr lang="en-IN" dirty="0">
                <a:solidFill>
                  <a:schemeClr val="tx2">
                    <a:lumMod val="50000"/>
                  </a:schemeClr>
                </a:solidFill>
                <a:latin typeface="Times New Roman" panose="02020603050405020304" pitchFamily="18" charset="0"/>
                <a:cs typeface="Times New Roman" panose="02020603050405020304" pitchFamily="18" charset="0"/>
                <a:sym typeface="Symbol" panose="05050102010706020507" pitchFamily="18" charset="2"/>
              </a:rPr>
              <a:t>- control overfitting(auto pruning)</a:t>
            </a:r>
          </a:p>
          <a:p>
            <a:r>
              <a:rPr lang="en-IN" dirty="0">
                <a:solidFill>
                  <a:schemeClr val="tx2">
                    <a:lumMod val="50000"/>
                  </a:schemeClr>
                </a:solidFill>
                <a:latin typeface="Times New Roman" panose="02020603050405020304" pitchFamily="18" charset="0"/>
                <a:cs typeface="Times New Roman" panose="02020603050405020304" pitchFamily="18" charset="0"/>
                <a:sym typeface="Symbol" panose="05050102010706020507" pitchFamily="18" charset="2"/>
              </a:rPr>
              <a:t>Eta- define how fast to converge to the next value (learning rate, default=0.3)</a:t>
            </a:r>
          </a:p>
          <a:p>
            <a:pPr marL="36900" indent="0">
              <a:buNone/>
            </a:pPr>
            <a:r>
              <a:rPr lang="en-IN" dirty="0">
                <a:solidFill>
                  <a:schemeClr val="tx2">
                    <a:lumMod val="50000"/>
                  </a:schemeClr>
                </a:solidFill>
                <a:latin typeface="Times New Roman" panose="02020603050405020304" pitchFamily="18" charset="0"/>
                <a:cs typeface="Times New Roman" panose="02020603050405020304" pitchFamily="18" charset="0"/>
                <a:sym typeface="Symbol" panose="05050102010706020507" pitchFamily="18" charset="2"/>
              </a:rPr>
              <a:t>Creating DT based on residuals</a:t>
            </a:r>
          </a:p>
          <a:p>
            <a:r>
              <a:rPr lang="en-IN" dirty="0">
                <a:solidFill>
                  <a:schemeClr val="tx2">
                    <a:lumMod val="50000"/>
                  </a:schemeClr>
                </a:solidFill>
                <a:latin typeface="Times New Roman" panose="02020603050405020304" pitchFamily="18" charset="0"/>
                <a:cs typeface="Times New Roman" panose="02020603050405020304" pitchFamily="18" charset="0"/>
                <a:sym typeface="Symbol" panose="05050102010706020507" pitchFamily="18" charset="2"/>
              </a:rPr>
              <a:t>Similarity score = ∑ residuals^2/(no.of.residuals+) --  calculated at each node</a:t>
            </a:r>
          </a:p>
          <a:p>
            <a:r>
              <a:rPr lang="en-IN" dirty="0">
                <a:solidFill>
                  <a:schemeClr val="tx2">
                    <a:lumMod val="50000"/>
                  </a:schemeClr>
                </a:solidFill>
                <a:latin typeface="Times New Roman" panose="02020603050405020304" pitchFamily="18" charset="0"/>
                <a:cs typeface="Times New Roman" panose="02020603050405020304" pitchFamily="18" charset="0"/>
                <a:sym typeface="Symbol" panose="05050102010706020507" pitchFamily="18" charset="2"/>
              </a:rPr>
              <a:t>Similarity score is high – same sign of residuals </a:t>
            </a:r>
            <a:r>
              <a:rPr lang="en-IN" sz="1900" dirty="0">
                <a:solidFill>
                  <a:schemeClr val="tx2">
                    <a:lumMod val="50000"/>
                  </a:schemeClr>
                </a:solidFill>
                <a:latin typeface="Times New Roman" panose="02020603050405020304" pitchFamily="18" charset="0"/>
                <a:cs typeface="Times New Roman" panose="02020603050405020304" pitchFamily="18" charset="0"/>
                <a:sym typeface="Symbol" panose="05050102010706020507" pitchFamily="18" charset="2"/>
              </a:rPr>
              <a:t>Low – different sign of residuals</a:t>
            </a:r>
          </a:p>
          <a:p>
            <a:r>
              <a:rPr lang="en-IN" sz="1900" dirty="0">
                <a:solidFill>
                  <a:schemeClr val="tx2">
                    <a:lumMod val="50000"/>
                  </a:schemeClr>
                </a:solidFill>
                <a:latin typeface="Times New Roman" panose="02020603050405020304" pitchFamily="18" charset="0"/>
                <a:cs typeface="Times New Roman" panose="02020603050405020304" pitchFamily="18" charset="0"/>
                <a:sym typeface="Symbol" panose="05050102010706020507" pitchFamily="18" charset="2"/>
              </a:rPr>
              <a:t>Computing gain -  (SS after spilt – SS before split)</a:t>
            </a:r>
          </a:p>
          <a:p>
            <a:r>
              <a:rPr lang="en-IN" sz="1900" dirty="0">
                <a:solidFill>
                  <a:schemeClr val="tx2">
                    <a:lumMod val="50000"/>
                  </a:schemeClr>
                </a:solidFill>
                <a:latin typeface="Times New Roman" panose="02020603050405020304" pitchFamily="18" charset="0"/>
                <a:cs typeface="Times New Roman" panose="02020603050405020304" pitchFamily="18" charset="0"/>
                <a:sym typeface="Symbol" panose="05050102010706020507" pitchFamily="18" charset="2"/>
              </a:rPr>
              <a:t>Define Gamma – default,130 </a:t>
            </a:r>
          </a:p>
          <a:p>
            <a:r>
              <a:rPr lang="en-IN" sz="1900" dirty="0">
                <a:solidFill>
                  <a:schemeClr val="tx2">
                    <a:lumMod val="50000"/>
                  </a:schemeClr>
                </a:solidFill>
                <a:latin typeface="Times New Roman" panose="02020603050405020304" pitchFamily="18" charset="0"/>
                <a:cs typeface="Times New Roman" panose="02020603050405020304" pitchFamily="18" charset="0"/>
                <a:sym typeface="Symbol" panose="05050102010706020507" pitchFamily="18" charset="2"/>
              </a:rPr>
              <a:t>If Gamma&gt;gain, split doesn’t happens</a:t>
            </a:r>
          </a:p>
          <a:p>
            <a:r>
              <a:rPr lang="en-IN" sz="1900" dirty="0">
                <a:solidFill>
                  <a:schemeClr val="tx2">
                    <a:lumMod val="50000"/>
                  </a:schemeClr>
                </a:solidFill>
                <a:latin typeface="Times New Roman" panose="02020603050405020304" pitchFamily="18" charset="0"/>
                <a:cs typeface="Times New Roman" panose="02020603050405020304" pitchFamily="18" charset="0"/>
                <a:sym typeface="Symbol" panose="05050102010706020507" pitchFamily="18" charset="2"/>
              </a:rPr>
              <a:t>If Gamma&lt;gain, split happens</a:t>
            </a:r>
          </a:p>
          <a:p>
            <a:endParaRPr lang="en-IN" dirty="0">
              <a:sym typeface="Symbol" panose="05050102010706020507" pitchFamily="18" charset="2"/>
            </a:endParaRPr>
          </a:p>
          <a:p>
            <a:endParaRPr lang="en-IN" dirty="0"/>
          </a:p>
        </p:txBody>
      </p:sp>
    </p:spTree>
    <p:extLst>
      <p:ext uri="{BB962C8B-B14F-4D97-AF65-F5344CB8AC3E}">
        <p14:creationId xmlns:p14="http://schemas.microsoft.com/office/powerpoint/2010/main" val="3727918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FFA1ED-6678-43E3-BD80-A4E2E995D0C9}"/>
              </a:ext>
            </a:extLst>
          </p:cNvPr>
          <p:cNvSpPr>
            <a:spLocks noGrp="1"/>
          </p:cNvSpPr>
          <p:nvPr>
            <p:ph idx="4294967295"/>
          </p:nvPr>
        </p:nvSpPr>
        <p:spPr>
          <a:xfrm>
            <a:off x="477078" y="874643"/>
            <a:ext cx="11264348" cy="4943061"/>
          </a:xfrm>
        </p:spPr>
        <p:txBody>
          <a:bodyPr/>
          <a:lstStyle/>
          <a:p>
            <a:r>
              <a:rPr lang="en-IN" dirty="0">
                <a:solidFill>
                  <a:schemeClr val="tx1"/>
                </a:solidFill>
                <a:latin typeface="Times New Roman" panose="02020603050405020304" pitchFamily="18" charset="0"/>
                <a:cs typeface="Times New Roman" panose="02020603050405020304" pitchFamily="18" charset="0"/>
              </a:rPr>
              <a:t>Get the output = ∑ residuals/(no.of residuals+</a:t>
            </a:r>
            <a:r>
              <a:rPr lang="en-IN"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p>
          <a:p>
            <a:r>
              <a:rPr lang="en-IN"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New predictions = prev.prediction + (L.R*output)</a:t>
            </a:r>
          </a:p>
          <a:p>
            <a:r>
              <a:rPr lang="en-IN"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Residuals(R2) = actual – pred value</a:t>
            </a:r>
          </a:p>
          <a:p>
            <a:r>
              <a:rPr lang="en-IN"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Repeat the iteration upto the no.of estimators</a:t>
            </a:r>
          </a:p>
          <a:p>
            <a:endParaRPr lang="en-IN" dirty="0"/>
          </a:p>
        </p:txBody>
      </p:sp>
    </p:spTree>
    <p:extLst>
      <p:ext uri="{BB962C8B-B14F-4D97-AF65-F5344CB8AC3E}">
        <p14:creationId xmlns:p14="http://schemas.microsoft.com/office/powerpoint/2010/main" val="3503096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B2B14-531D-40EC-8306-866A223C3D36}"/>
              </a:ext>
            </a:extLst>
          </p:cNvPr>
          <p:cNvSpPr>
            <a:spLocks noGrp="1"/>
          </p:cNvSpPr>
          <p:nvPr>
            <p:ph type="title"/>
          </p:nvPr>
        </p:nvSpPr>
        <p:spPr/>
        <p:txBody>
          <a:bodyPr>
            <a:normAutofit/>
          </a:bodyPr>
          <a:lstStyle/>
          <a:p>
            <a:r>
              <a:rPr lang="en-IN" dirty="0">
                <a:solidFill>
                  <a:schemeClr val="accent1">
                    <a:lumMod val="20000"/>
                    <a:lumOff val="80000"/>
                  </a:schemeClr>
                </a:solidFill>
                <a:latin typeface="Times New Roman" panose="02020603050405020304" pitchFamily="18" charset="0"/>
                <a:cs typeface="Times New Roman" panose="02020603050405020304" pitchFamily="18" charset="0"/>
              </a:rPr>
              <a:t>Light Gradient boosting</a:t>
            </a:r>
          </a:p>
        </p:txBody>
      </p:sp>
      <p:sp>
        <p:nvSpPr>
          <p:cNvPr id="3" name="Content Placeholder 2">
            <a:extLst>
              <a:ext uri="{FF2B5EF4-FFF2-40B4-BE49-F238E27FC236}">
                <a16:creationId xmlns:a16="http://schemas.microsoft.com/office/drawing/2014/main" id="{BE9B6118-A31D-46A3-8D6A-86AF155C8036}"/>
              </a:ext>
            </a:extLst>
          </p:cNvPr>
          <p:cNvSpPr>
            <a:spLocks noGrp="1"/>
          </p:cNvSpPr>
          <p:nvPr>
            <p:ph idx="1"/>
          </p:nvPr>
        </p:nvSpPr>
        <p:spPr/>
        <p:txBody>
          <a:bodyPr>
            <a:normAutofit fontScale="92500"/>
          </a:bodyPr>
          <a:lstStyle/>
          <a:p>
            <a:r>
              <a:rPr lang="en-IN" dirty="0">
                <a:solidFill>
                  <a:schemeClr val="tx1"/>
                </a:solidFill>
                <a:latin typeface="Times New Roman" panose="02020603050405020304" pitchFamily="18" charset="0"/>
                <a:cs typeface="Times New Roman" panose="02020603050405020304" pitchFamily="18" charset="0"/>
              </a:rPr>
              <a:t>Developed by Microsoft – April 2017</a:t>
            </a:r>
          </a:p>
          <a:p>
            <a:r>
              <a:rPr lang="en-IN" dirty="0">
                <a:solidFill>
                  <a:schemeClr val="tx1"/>
                </a:solidFill>
                <a:latin typeface="Times New Roman" panose="02020603050405020304" pitchFamily="18" charset="0"/>
                <a:cs typeface="Times New Roman" panose="02020603050405020304" pitchFamily="18" charset="0"/>
              </a:rPr>
              <a:t>Lighter version of gradient boosting – more efficient, faster and bit more accurate</a:t>
            </a:r>
          </a:p>
          <a:p>
            <a:r>
              <a:rPr lang="en-IN" dirty="0">
                <a:solidFill>
                  <a:schemeClr val="tx1"/>
                </a:solidFill>
                <a:latin typeface="Times New Roman" panose="02020603050405020304" pitchFamily="18" charset="0"/>
                <a:cs typeface="Times New Roman" panose="02020603050405020304" pitchFamily="18" charset="0"/>
              </a:rPr>
              <a:t>Splitting of DT – leaf wise &amp; uses Gini index</a:t>
            </a:r>
          </a:p>
          <a:p>
            <a:r>
              <a:rPr lang="en-IN" dirty="0">
                <a:solidFill>
                  <a:schemeClr val="tx1"/>
                </a:solidFill>
                <a:latin typeface="Times New Roman" panose="02020603050405020304" pitchFamily="18" charset="0"/>
                <a:cs typeface="Times New Roman" panose="02020603050405020304" pitchFamily="18" charset="0"/>
              </a:rPr>
              <a:t>7 times faster than XGBOOST</a:t>
            </a:r>
          </a:p>
          <a:p>
            <a:r>
              <a:rPr lang="en-IN" dirty="0">
                <a:solidFill>
                  <a:schemeClr val="tx1"/>
                </a:solidFill>
                <a:latin typeface="Times New Roman" panose="02020603050405020304" pitchFamily="18" charset="0"/>
                <a:cs typeface="Times New Roman" panose="02020603050405020304" pitchFamily="18" charset="0"/>
              </a:rPr>
              <a:t>Better approach – dealing with larger data with limited time</a:t>
            </a:r>
          </a:p>
          <a:p>
            <a:r>
              <a:rPr lang="en-IN" dirty="0">
                <a:solidFill>
                  <a:schemeClr val="tx1"/>
                </a:solidFill>
                <a:latin typeface="Times New Roman" panose="02020603050405020304" pitchFamily="18" charset="0"/>
                <a:cs typeface="Times New Roman" panose="02020603050405020304" pitchFamily="18" charset="0"/>
              </a:rPr>
              <a:t>Tree splitting technique – GOSS (Gradient based one side sampling) – leaf wise splitting</a:t>
            </a:r>
          </a:p>
          <a:p>
            <a:r>
              <a:rPr lang="en-IN" dirty="0">
                <a:solidFill>
                  <a:schemeClr val="tx1"/>
                </a:solidFill>
                <a:latin typeface="Times New Roman" panose="02020603050405020304" pitchFamily="18" charset="0"/>
                <a:cs typeface="Times New Roman" panose="02020603050405020304" pitchFamily="18" charset="0"/>
              </a:rPr>
              <a:t>Inbuilt intelligence to handle the spare dataset (more no of Zeros and less no of ones)</a:t>
            </a:r>
          </a:p>
          <a:p>
            <a:r>
              <a:rPr lang="en-IN" dirty="0">
                <a:solidFill>
                  <a:schemeClr val="tx1"/>
                </a:solidFill>
                <a:latin typeface="Times New Roman" panose="02020603050405020304" pitchFamily="18" charset="0"/>
                <a:cs typeface="Times New Roman" panose="02020603050405020304" pitchFamily="18" charset="0"/>
              </a:rPr>
              <a:t>Feature bundling(identifying the possibility of combining one or more feature) – to reduce dimensions to some extent</a:t>
            </a:r>
          </a:p>
          <a:p>
            <a:r>
              <a:rPr lang="en-IN" dirty="0">
                <a:solidFill>
                  <a:schemeClr val="tx1"/>
                </a:solidFill>
                <a:latin typeface="Times New Roman" panose="02020603050405020304" pitchFamily="18" charset="0"/>
                <a:cs typeface="Times New Roman" panose="02020603050405020304" pitchFamily="18" charset="0"/>
              </a:rPr>
              <a:t>Overfitting - controlled by defining depth of splitting</a:t>
            </a: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D1CEB6E-36A1-4928-9E87-4A7932EAFEA4}"/>
              </a:ext>
            </a:extLst>
          </p:cNvPr>
          <p:cNvPicPr>
            <a:picLocks noChangeAspect="1"/>
          </p:cNvPicPr>
          <p:nvPr/>
        </p:nvPicPr>
        <p:blipFill>
          <a:blip r:embed="rId2"/>
          <a:stretch>
            <a:fillRect/>
          </a:stretch>
        </p:blipFill>
        <p:spPr>
          <a:xfrm>
            <a:off x="8507896" y="2615849"/>
            <a:ext cx="3445565" cy="1106504"/>
          </a:xfrm>
          <a:prstGeom prst="rect">
            <a:avLst/>
          </a:prstGeom>
        </p:spPr>
      </p:pic>
    </p:spTree>
    <p:extLst>
      <p:ext uri="{BB962C8B-B14F-4D97-AF65-F5344CB8AC3E}">
        <p14:creationId xmlns:p14="http://schemas.microsoft.com/office/powerpoint/2010/main" val="18827907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383E84-B0A9-4ED3-9AD0-1F7D7D083E54}"/>
              </a:ext>
            </a:extLst>
          </p:cNvPr>
          <p:cNvSpPr>
            <a:spLocks noGrp="1"/>
          </p:cNvSpPr>
          <p:nvPr>
            <p:ph idx="4294967295"/>
          </p:nvPr>
        </p:nvSpPr>
        <p:spPr>
          <a:xfrm>
            <a:off x="477078" y="834887"/>
            <a:ext cx="11290852" cy="5632174"/>
          </a:xfrm>
        </p:spPr>
        <p:txBody>
          <a:bodyPr>
            <a:normAutofit/>
          </a:bodyPr>
          <a:lstStyle/>
          <a:p>
            <a:pPr marL="36900" indent="0">
              <a:buNone/>
            </a:pPr>
            <a:r>
              <a:rPr lang="en-IN" b="1" dirty="0">
                <a:solidFill>
                  <a:schemeClr val="tx1"/>
                </a:solidFill>
                <a:latin typeface="Times New Roman" panose="02020603050405020304" pitchFamily="18" charset="0"/>
                <a:cs typeface="Times New Roman" panose="02020603050405020304" pitchFamily="18" charset="0"/>
              </a:rPr>
              <a:t>Step-1</a:t>
            </a:r>
          </a:p>
          <a:p>
            <a:r>
              <a:rPr lang="en-IN" dirty="0">
                <a:solidFill>
                  <a:schemeClr val="tx1"/>
                </a:solidFill>
                <a:latin typeface="Times New Roman" panose="02020603050405020304" pitchFamily="18" charset="0"/>
                <a:cs typeface="Times New Roman" panose="02020603050405020304" pitchFamily="18" charset="0"/>
              </a:rPr>
              <a:t>500k records</a:t>
            </a:r>
          </a:p>
          <a:p>
            <a:pPr>
              <a:buFont typeface="Wingdings" panose="05000000000000000000" pitchFamily="2" charset="2"/>
              <a:buChar char="à"/>
            </a:pPr>
            <a:r>
              <a:rPr lang="en-IN"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490k- correctly classified</a:t>
            </a:r>
          </a:p>
          <a:p>
            <a:pPr>
              <a:buFont typeface="Wingdings" panose="05000000000000000000" pitchFamily="2" charset="2"/>
              <a:buChar char="à"/>
            </a:pPr>
            <a:r>
              <a:rPr lang="en-IN"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10k – misclassified </a:t>
            </a:r>
          </a:p>
          <a:p>
            <a:pPr marL="36900" indent="0">
              <a:buNone/>
            </a:pPr>
            <a:r>
              <a:rPr lang="en-IN" b="1"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Step-2</a:t>
            </a:r>
          </a:p>
          <a:p>
            <a:pPr marL="36900" indent="0">
              <a:buNone/>
            </a:pPr>
            <a:r>
              <a:rPr lang="en-IN" sz="14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IN"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10% of correctly classified – 49k – Larger gradient values (random sampling)</a:t>
            </a:r>
          </a:p>
          <a:p>
            <a:pPr>
              <a:buFont typeface="Wingdings" panose="05000000000000000000" pitchFamily="2" charset="2"/>
              <a:buChar char="à"/>
            </a:pPr>
            <a:r>
              <a:rPr lang="en-IN"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10k misclassified record – lesser gradient values</a:t>
            </a:r>
          </a:p>
          <a:p>
            <a:pPr marL="36900" indent="0">
              <a:buNone/>
            </a:pPr>
            <a:r>
              <a:rPr lang="en-IN" b="1"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Step-3</a:t>
            </a:r>
          </a:p>
          <a:p>
            <a:pPr marL="36900" indent="0">
              <a:buNone/>
            </a:pPr>
            <a:r>
              <a:rPr lang="en-IN" sz="14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IN"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The steps are repeated, larger and lesser gradient values gets reduced – and results are achieved</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03078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919769-F70B-42DE-A05B-CE467E1F0F07}"/>
              </a:ext>
            </a:extLst>
          </p:cNvPr>
          <p:cNvSpPr>
            <a:spLocks noGrp="1"/>
          </p:cNvSpPr>
          <p:nvPr>
            <p:ph idx="4294967295"/>
          </p:nvPr>
        </p:nvSpPr>
        <p:spPr>
          <a:xfrm>
            <a:off x="463826" y="954156"/>
            <a:ext cx="11330610" cy="5632173"/>
          </a:xfrm>
        </p:spPr>
        <p:txBody>
          <a:bodyPr>
            <a:normAutofit lnSpcReduction="10000"/>
          </a:bodyPr>
          <a:lstStyle/>
          <a:p>
            <a:r>
              <a:rPr lang="en-IN" dirty="0">
                <a:solidFill>
                  <a:schemeClr val="tx2">
                    <a:lumMod val="50000"/>
                  </a:schemeClr>
                </a:solidFill>
                <a:latin typeface="Times New Roman" panose="02020603050405020304" pitchFamily="18" charset="0"/>
                <a:cs typeface="Times New Roman" panose="02020603050405020304" pitchFamily="18" charset="0"/>
              </a:rPr>
              <a:t>Histogram based approach – tree splitting</a:t>
            </a:r>
          </a:p>
          <a:p>
            <a:r>
              <a:rPr lang="en-IN" dirty="0">
                <a:solidFill>
                  <a:schemeClr val="tx2">
                    <a:lumMod val="50000"/>
                  </a:schemeClr>
                </a:solidFill>
                <a:latin typeface="Times New Roman" panose="02020603050405020304" pitchFamily="18" charset="0"/>
                <a:cs typeface="Times New Roman" panose="02020603050405020304" pitchFamily="18" charset="0"/>
              </a:rPr>
              <a:t>Data are arranged in ascending order, and bins are created and based on that the splitting is happened, and hence the process time is reduced</a:t>
            </a:r>
          </a:p>
          <a:p>
            <a:pPr marL="36900" indent="0">
              <a:buNone/>
            </a:pPr>
            <a:r>
              <a:rPr lang="en-IN" b="1" dirty="0">
                <a:solidFill>
                  <a:schemeClr val="tx2">
                    <a:lumMod val="50000"/>
                  </a:schemeClr>
                </a:solidFill>
                <a:latin typeface="Times New Roman" panose="02020603050405020304" pitchFamily="18" charset="0"/>
                <a:cs typeface="Times New Roman" panose="02020603050405020304" pitchFamily="18" charset="0"/>
              </a:rPr>
              <a:t>Drawback</a:t>
            </a:r>
          </a:p>
          <a:p>
            <a:r>
              <a:rPr lang="en-IN" dirty="0">
                <a:solidFill>
                  <a:schemeClr val="tx2">
                    <a:lumMod val="50000"/>
                  </a:schemeClr>
                </a:solidFill>
                <a:latin typeface="Times New Roman" panose="02020603050405020304" pitchFamily="18" charset="0"/>
                <a:cs typeface="Times New Roman" panose="02020603050405020304" pitchFamily="18" charset="0"/>
              </a:rPr>
              <a:t>When bin size is high – accuracy increased and speed decreases</a:t>
            </a:r>
          </a:p>
          <a:p>
            <a:r>
              <a:rPr lang="en-IN" dirty="0">
                <a:solidFill>
                  <a:schemeClr val="tx2">
                    <a:lumMod val="50000"/>
                  </a:schemeClr>
                </a:solidFill>
                <a:latin typeface="Times New Roman" panose="02020603050405020304" pitchFamily="18" charset="0"/>
                <a:cs typeface="Times New Roman" panose="02020603050405020304" pitchFamily="18" charset="0"/>
              </a:rPr>
              <a:t>When bin size is more – accuracy decreased and speed increased</a:t>
            </a:r>
          </a:p>
          <a:p>
            <a:pPr marL="36900" indent="0">
              <a:buNone/>
            </a:pPr>
            <a:r>
              <a:rPr lang="en-IN" b="1" dirty="0">
                <a:solidFill>
                  <a:schemeClr val="tx2">
                    <a:lumMod val="50000"/>
                  </a:schemeClr>
                </a:solidFill>
                <a:latin typeface="Times New Roman" panose="02020603050405020304" pitchFamily="18" charset="0"/>
                <a:cs typeface="Times New Roman" panose="02020603050405020304" pitchFamily="18" charset="0"/>
              </a:rPr>
              <a:t>Advantage</a:t>
            </a:r>
          </a:p>
          <a:p>
            <a:r>
              <a:rPr lang="en-IN" dirty="0">
                <a:solidFill>
                  <a:schemeClr val="tx2">
                    <a:lumMod val="50000"/>
                  </a:schemeClr>
                </a:solidFill>
                <a:latin typeface="Times New Roman" panose="02020603050405020304" pitchFamily="18" charset="0"/>
                <a:cs typeface="Times New Roman" panose="02020603050405020304" pitchFamily="18" charset="0"/>
              </a:rPr>
              <a:t>Process time decreased (histogram based approach, leaf wise splitting)</a:t>
            </a:r>
          </a:p>
          <a:p>
            <a:r>
              <a:rPr lang="en-IN" dirty="0">
                <a:solidFill>
                  <a:schemeClr val="tx2">
                    <a:lumMod val="50000"/>
                  </a:schemeClr>
                </a:solidFill>
                <a:latin typeface="Times New Roman" panose="02020603050405020304" pitchFamily="18" charset="0"/>
                <a:cs typeface="Times New Roman" panose="02020603050405020304" pitchFamily="18" charset="0"/>
              </a:rPr>
              <a:t>Accuracy increased</a:t>
            </a:r>
          </a:p>
          <a:p>
            <a:r>
              <a:rPr lang="en-IN" dirty="0">
                <a:solidFill>
                  <a:schemeClr val="tx2">
                    <a:lumMod val="50000"/>
                  </a:schemeClr>
                </a:solidFill>
                <a:latin typeface="Times New Roman" panose="02020603050405020304" pitchFamily="18" charset="0"/>
                <a:cs typeface="Times New Roman" panose="02020603050405020304" pitchFamily="18" charset="0"/>
              </a:rPr>
              <a:t>Can handle spare data</a:t>
            </a:r>
          </a:p>
          <a:p>
            <a:pPr marL="36900" indent="0">
              <a:buNone/>
            </a:pPr>
            <a:r>
              <a:rPr lang="en-IN" b="1" dirty="0">
                <a:solidFill>
                  <a:schemeClr val="tx2">
                    <a:lumMod val="50000"/>
                  </a:schemeClr>
                </a:solidFill>
                <a:latin typeface="Times New Roman" panose="02020603050405020304" pitchFamily="18" charset="0"/>
                <a:cs typeface="Times New Roman" panose="02020603050405020304" pitchFamily="18" charset="0"/>
              </a:rPr>
              <a:t>For more accuracy &amp; to deal with overfitting problem</a:t>
            </a:r>
          </a:p>
          <a:p>
            <a:r>
              <a:rPr lang="en-IN" dirty="0">
                <a:solidFill>
                  <a:schemeClr val="tx2">
                    <a:lumMod val="50000"/>
                  </a:schemeClr>
                </a:solidFill>
                <a:latin typeface="Times New Roman" panose="02020603050405020304" pitchFamily="18" charset="0"/>
                <a:cs typeface="Times New Roman" panose="02020603050405020304" pitchFamily="18" charset="0"/>
              </a:rPr>
              <a:t>Lesser learning rate, more iteration</a:t>
            </a:r>
          </a:p>
          <a:p>
            <a:r>
              <a:rPr lang="en-IN" dirty="0">
                <a:solidFill>
                  <a:schemeClr val="tx2">
                    <a:lumMod val="50000"/>
                  </a:schemeClr>
                </a:solidFill>
                <a:latin typeface="Times New Roman" panose="02020603050405020304" pitchFamily="18" charset="0"/>
                <a:cs typeface="Times New Roman" panose="02020603050405020304" pitchFamily="18" charset="0"/>
              </a:rPr>
              <a:t>Can use GART technique – boosting type</a:t>
            </a:r>
          </a:p>
          <a:p>
            <a:r>
              <a:rPr lang="en-IN" dirty="0">
                <a:solidFill>
                  <a:schemeClr val="tx2">
                    <a:lumMod val="50000"/>
                  </a:schemeClr>
                </a:solidFill>
                <a:latin typeface="Times New Roman" panose="02020603050405020304" pitchFamily="18" charset="0"/>
                <a:cs typeface="Times New Roman" panose="02020603050405020304" pitchFamily="18" charset="0"/>
              </a:rPr>
              <a:t>Maximum  bin size</a:t>
            </a:r>
          </a:p>
          <a:p>
            <a:r>
              <a:rPr lang="en-IN" dirty="0">
                <a:solidFill>
                  <a:schemeClr val="tx2">
                    <a:lumMod val="50000"/>
                  </a:schemeClr>
                </a:solidFill>
                <a:latin typeface="Times New Roman" panose="02020603050405020304" pitchFamily="18" charset="0"/>
                <a:cs typeface="Times New Roman" panose="02020603050405020304" pitchFamily="18" charset="0"/>
              </a:rPr>
              <a:t>Use more data</a:t>
            </a:r>
            <a:endParaRPr lang="en-IN" dirty="0"/>
          </a:p>
        </p:txBody>
      </p:sp>
      <p:pic>
        <p:nvPicPr>
          <p:cNvPr id="4" name="Picture 3">
            <a:extLst>
              <a:ext uri="{FF2B5EF4-FFF2-40B4-BE49-F238E27FC236}">
                <a16:creationId xmlns:a16="http://schemas.microsoft.com/office/drawing/2014/main" id="{FD951648-69CE-416F-ADCA-004B99A4B1B7}"/>
              </a:ext>
            </a:extLst>
          </p:cNvPr>
          <p:cNvPicPr>
            <a:picLocks noChangeAspect="1"/>
          </p:cNvPicPr>
          <p:nvPr/>
        </p:nvPicPr>
        <p:blipFill>
          <a:blip r:embed="rId2"/>
          <a:stretch>
            <a:fillRect/>
          </a:stretch>
        </p:blipFill>
        <p:spPr>
          <a:xfrm>
            <a:off x="8391488" y="1654521"/>
            <a:ext cx="3522935" cy="1402105"/>
          </a:xfrm>
          <a:prstGeom prst="rect">
            <a:avLst/>
          </a:prstGeom>
        </p:spPr>
      </p:pic>
    </p:spTree>
    <p:extLst>
      <p:ext uri="{BB962C8B-B14F-4D97-AF65-F5344CB8AC3E}">
        <p14:creationId xmlns:p14="http://schemas.microsoft.com/office/powerpoint/2010/main" val="18772903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3DE87-858A-4A8E-89E5-86350EA601B1}"/>
              </a:ext>
            </a:extLst>
          </p:cNvPr>
          <p:cNvSpPr>
            <a:spLocks noGrp="1"/>
          </p:cNvSpPr>
          <p:nvPr>
            <p:ph type="title"/>
          </p:nvPr>
        </p:nvSpPr>
        <p:spPr/>
        <p:txBody>
          <a:bodyPr/>
          <a:lstStyle/>
          <a:p>
            <a:r>
              <a:rPr lang="en-IN" dirty="0">
                <a:solidFill>
                  <a:schemeClr val="accent1">
                    <a:lumMod val="20000"/>
                    <a:lumOff val="80000"/>
                  </a:schemeClr>
                </a:solidFill>
                <a:latin typeface="Times New Roman" panose="02020603050405020304" pitchFamily="18" charset="0"/>
                <a:cs typeface="Times New Roman" panose="02020603050405020304" pitchFamily="18" charset="0"/>
              </a:rPr>
              <a:t>K Nearest Neighbour</a:t>
            </a:r>
          </a:p>
        </p:txBody>
      </p:sp>
      <p:sp>
        <p:nvSpPr>
          <p:cNvPr id="3" name="Content Placeholder 2">
            <a:extLst>
              <a:ext uri="{FF2B5EF4-FFF2-40B4-BE49-F238E27FC236}">
                <a16:creationId xmlns:a16="http://schemas.microsoft.com/office/drawing/2014/main" id="{088ED7BB-74A5-47C3-AE31-651A489EEDB5}"/>
              </a:ext>
            </a:extLst>
          </p:cNvPr>
          <p:cNvSpPr>
            <a:spLocks noGrp="1"/>
          </p:cNvSpPr>
          <p:nvPr>
            <p:ph idx="1"/>
          </p:nvPr>
        </p:nvSpPr>
        <p:spPr>
          <a:xfrm>
            <a:off x="424070" y="2107096"/>
            <a:ext cx="11383617" cy="4492487"/>
          </a:xfrm>
        </p:spPr>
        <p:txBody>
          <a:bodyPr>
            <a:normAutofit/>
          </a:bodyPr>
          <a:lstStyle/>
          <a:p>
            <a:r>
              <a:rPr lang="en-IN" dirty="0">
                <a:solidFill>
                  <a:schemeClr val="tx2">
                    <a:lumMod val="50000"/>
                  </a:schemeClr>
                </a:solidFill>
                <a:latin typeface="Times New Roman" panose="02020603050405020304" pitchFamily="18" charset="0"/>
                <a:cs typeface="Times New Roman" panose="02020603050405020304" pitchFamily="18" charset="0"/>
              </a:rPr>
              <a:t>Applied for both regression and classification problems</a:t>
            </a:r>
          </a:p>
          <a:p>
            <a:r>
              <a:rPr lang="en-IN" dirty="0">
                <a:solidFill>
                  <a:schemeClr val="tx2">
                    <a:lumMod val="50000"/>
                  </a:schemeClr>
                </a:solidFill>
                <a:latin typeface="Times New Roman" panose="02020603050405020304" pitchFamily="18" charset="0"/>
                <a:cs typeface="Times New Roman" panose="02020603050405020304" pitchFamily="18" charset="0"/>
              </a:rPr>
              <a:t>K – represent the no of neighbours used to classify/ predict</a:t>
            </a:r>
          </a:p>
          <a:p>
            <a:r>
              <a:rPr lang="en-IN" dirty="0">
                <a:solidFill>
                  <a:schemeClr val="tx2">
                    <a:lumMod val="50000"/>
                  </a:schemeClr>
                </a:solidFill>
                <a:latin typeface="Times New Roman" panose="02020603050405020304" pitchFamily="18" charset="0"/>
                <a:cs typeface="Times New Roman" panose="02020603050405020304" pitchFamily="18" charset="0"/>
              </a:rPr>
              <a:t>Works on the principle of Euclidean distance – distance is calculated between test data and each training data </a:t>
            </a:r>
          </a:p>
          <a:p>
            <a:r>
              <a:rPr lang="en-IN" dirty="0">
                <a:solidFill>
                  <a:schemeClr val="tx2">
                    <a:lumMod val="50000"/>
                  </a:schemeClr>
                </a:solidFill>
                <a:latin typeface="Times New Roman" panose="02020603050405020304" pitchFamily="18" charset="0"/>
                <a:cs typeface="Times New Roman" panose="02020603050405020304" pitchFamily="18" charset="0"/>
              </a:rPr>
              <a:t>Based on K value, the similarity between data are taken and by using voting classifier decisions are made.</a:t>
            </a:r>
          </a:p>
          <a:p>
            <a:pPr marL="36900" indent="0">
              <a:buNone/>
            </a:pPr>
            <a:r>
              <a:rPr lang="en-IN" b="1" dirty="0">
                <a:solidFill>
                  <a:schemeClr val="tx2">
                    <a:lumMod val="50000"/>
                  </a:schemeClr>
                </a:solidFill>
                <a:latin typeface="Times New Roman" panose="02020603050405020304" pitchFamily="18" charset="0"/>
                <a:cs typeface="Times New Roman" panose="02020603050405020304" pitchFamily="18" charset="0"/>
              </a:rPr>
              <a:t>Drawback</a:t>
            </a:r>
          </a:p>
          <a:p>
            <a:r>
              <a:rPr lang="en-IN" dirty="0">
                <a:solidFill>
                  <a:schemeClr val="tx2">
                    <a:lumMod val="50000"/>
                  </a:schemeClr>
                </a:solidFill>
                <a:latin typeface="Times New Roman" panose="02020603050405020304" pitchFamily="18" charset="0"/>
                <a:cs typeface="Times New Roman" panose="02020603050405020304" pitchFamily="18" charset="0"/>
              </a:rPr>
              <a:t>Model except exact data – just looking into similarity score predictions are made</a:t>
            </a:r>
          </a:p>
          <a:p>
            <a:r>
              <a:rPr lang="en-IN" dirty="0">
                <a:solidFill>
                  <a:schemeClr val="tx2">
                    <a:lumMod val="50000"/>
                  </a:schemeClr>
                </a:solidFill>
                <a:latin typeface="Times New Roman" panose="02020603050405020304" pitchFamily="18" charset="0"/>
                <a:cs typeface="Times New Roman" panose="02020603050405020304" pitchFamily="18" charset="0"/>
              </a:rPr>
              <a:t>They memorize the pattern instead of learning it, lazy algorithm</a:t>
            </a:r>
          </a:p>
          <a:p>
            <a:r>
              <a:rPr lang="en-IN" dirty="0">
                <a:solidFill>
                  <a:schemeClr val="tx2">
                    <a:lumMod val="50000"/>
                  </a:schemeClr>
                </a:solidFill>
                <a:latin typeface="Times New Roman" panose="02020603050405020304" pitchFamily="18" charset="0"/>
                <a:cs typeface="Times New Roman" panose="02020603050405020304" pitchFamily="18" charset="0"/>
              </a:rPr>
              <a:t>KNN is not used if the dataset have high variance</a:t>
            </a:r>
          </a:p>
        </p:txBody>
      </p:sp>
      <p:pic>
        <p:nvPicPr>
          <p:cNvPr id="4" name="Picture 3">
            <a:extLst>
              <a:ext uri="{FF2B5EF4-FFF2-40B4-BE49-F238E27FC236}">
                <a16:creationId xmlns:a16="http://schemas.microsoft.com/office/drawing/2014/main" id="{B29489CF-5935-457F-AC51-9602069A4CC7}"/>
              </a:ext>
            </a:extLst>
          </p:cNvPr>
          <p:cNvPicPr>
            <a:picLocks noChangeAspect="1"/>
          </p:cNvPicPr>
          <p:nvPr/>
        </p:nvPicPr>
        <p:blipFill>
          <a:blip r:embed="rId2"/>
          <a:stretch>
            <a:fillRect/>
          </a:stretch>
        </p:blipFill>
        <p:spPr>
          <a:xfrm>
            <a:off x="8788468" y="4627908"/>
            <a:ext cx="2314575" cy="1971675"/>
          </a:xfrm>
          <a:prstGeom prst="rect">
            <a:avLst/>
          </a:prstGeom>
        </p:spPr>
      </p:pic>
    </p:spTree>
    <p:extLst>
      <p:ext uri="{BB962C8B-B14F-4D97-AF65-F5344CB8AC3E}">
        <p14:creationId xmlns:p14="http://schemas.microsoft.com/office/powerpoint/2010/main" val="7960759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A2FE1-5465-48CB-8E9A-EEF065660C24}"/>
              </a:ext>
            </a:extLst>
          </p:cNvPr>
          <p:cNvSpPr>
            <a:spLocks noGrp="1"/>
          </p:cNvSpPr>
          <p:nvPr>
            <p:ph type="title"/>
          </p:nvPr>
        </p:nvSpPr>
        <p:spPr/>
        <p:txBody>
          <a:bodyPr/>
          <a:lstStyle/>
          <a:p>
            <a:r>
              <a:rPr lang="en-IN" dirty="0">
                <a:solidFill>
                  <a:schemeClr val="accent1">
                    <a:lumMod val="20000"/>
                    <a:lumOff val="80000"/>
                  </a:schemeClr>
                </a:solidFill>
                <a:latin typeface="Times New Roman" panose="02020603050405020304" pitchFamily="18" charset="0"/>
                <a:cs typeface="Times New Roman" panose="02020603050405020304" pitchFamily="18" charset="0"/>
              </a:rPr>
              <a:t>Support vector machine</a:t>
            </a:r>
          </a:p>
        </p:txBody>
      </p:sp>
      <p:sp>
        <p:nvSpPr>
          <p:cNvPr id="3" name="Content Placeholder 2">
            <a:extLst>
              <a:ext uri="{FF2B5EF4-FFF2-40B4-BE49-F238E27FC236}">
                <a16:creationId xmlns:a16="http://schemas.microsoft.com/office/drawing/2014/main" id="{52AE5FBB-0189-4CDF-92FB-6F443656D114}"/>
              </a:ext>
            </a:extLst>
          </p:cNvPr>
          <p:cNvSpPr>
            <a:spLocks noGrp="1"/>
          </p:cNvSpPr>
          <p:nvPr>
            <p:ph idx="1"/>
          </p:nvPr>
        </p:nvSpPr>
        <p:spPr>
          <a:xfrm>
            <a:off x="450574" y="1934818"/>
            <a:ext cx="11160234" cy="4678018"/>
          </a:xfrm>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Highly advanced, stable algorithm</a:t>
            </a:r>
          </a:p>
          <a:p>
            <a:r>
              <a:rPr lang="en-IN" dirty="0">
                <a:solidFill>
                  <a:schemeClr val="tx1"/>
                </a:solidFill>
                <a:latin typeface="Times New Roman" panose="02020603050405020304" pitchFamily="18" charset="0"/>
                <a:cs typeface="Times New Roman" panose="02020603050405020304" pitchFamily="18" charset="0"/>
              </a:rPr>
              <a:t>Highly stable algorithm with high precision</a:t>
            </a:r>
          </a:p>
          <a:p>
            <a:r>
              <a:rPr lang="en-IN" dirty="0">
                <a:solidFill>
                  <a:schemeClr val="tx1"/>
                </a:solidFill>
                <a:latin typeface="Times New Roman" panose="02020603050405020304" pitchFamily="18" charset="0"/>
                <a:cs typeface="Times New Roman" panose="02020603050405020304" pitchFamily="18" charset="0"/>
              </a:rPr>
              <a:t>Main goal – maximize the margin distance to get better separability</a:t>
            </a:r>
          </a:p>
          <a:p>
            <a:r>
              <a:rPr lang="en-IN" dirty="0">
                <a:solidFill>
                  <a:schemeClr val="tx1"/>
                </a:solidFill>
                <a:latin typeface="Times New Roman" panose="02020603050405020304" pitchFamily="18" charset="0"/>
                <a:cs typeface="Times New Roman" panose="02020603050405020304" pitchFamily="18" charset="0"/>
              </a:rPr>
              <a:t>Working with neural network based concept- training time is more</a:t>
            </a:r>
          </a:p>
          <a:p>
            <a:pPr marL="36900" indent="0">
              <a:buNone/>
            </a:pPr>
            <a:r>
              <a:rPr lang="en-IN" b="1" dirty="0">
                <a:solidFill>
                  <a:schemeClr val="tx1"/>
                </a:solidFill>
                <a:latin typeface="Times New Roman" panose="02020603050405020304" pitchFamily="18" charset="0"/>
                <a:cs typeface="Times New Roman" panose="02020603050405020304" pitchFamily="18" charset="0"/>
              </a:rPr>
              <a:t>Objective</a:t>
            </a:r>
            <a:r>
              <a:rPr lang="en-IN" dirty="0">
                <a:solidFill>
                  <a:schemeClr val="tx1"/>
                </a:solidFill>
                <a:latin typeface="Times New Roman" panose="02020603050405020304" pitchFamily="18" charset="0"/>
                <a:cs typeface="Times New Roman" panose="02020603050405020304" pitchFamily="18" charset="0"/>
              </a:rPr>
              <a:t> – to find hyperplane in N-dimensional space</a:t>
            </a:r>
          </a:p>
          <a:p>
            <a:pPr marL="36900" indent="0">
              <a:buNone/>
            </a:pPr>
            <a:r>
              <a:rPr lang="en-IN" b="1" dirty="0">
                <a:solidFill>
                  <a:schemeClr val="tx1"/>
                </a:solidFill>
                <a:latin typeface="Times New Roman" panose="02020603050405020304" pitchFamily="18" charset="0"/>
                <a:cs typeface="Times New Roman" panose="02020603050405020304" pitchFamily="18" charset="0"/>
              </a:rPr>
              <a:t>Kernel trick </a:t>
            </a:r>
            <a:r>
              <a:rPr lang="en-IN" dirty="0">
                <a:solidFill>
                  <a:schemeClr val="tx1"/>
                </a:solidFill>
                <a:latin typeface="Times New Roman" panose="02020603050405020304" pitchFamily="18" charset="0"/>
                <a:cs typeface="Times New Roman" panose="02020603050405020304" pitchFamily="18" charset="0"/>
              </a:rPr>
              <a:t>– the process of converting non separable data into </a:t>
            </a:r>
          </a:p>
          <a:p>
            <a:pPr marL="36900" indent="0">
              <a:buNone/>
            </a:pPr>
            <a:r>
              <a:rPr lang="en-IN" dirty="0">
                <a:solidFill>
                  <a:schemeClr val="tx1"/>
                </a:solidFill>
                <a:latin typeface="Times New Roman" panose="02020603050405020304" pitchFamily="18" charset="0"/>
                <a:cs typeface="Times New Roman" panose="02020603050405020304" pitchFamily="18" charset="0"/>
              </a:rPr>
              <a:t>Separable form</a:t>
            </a:r>
          </a:p>
          <a:p>
            <a:pPr marL="699750" lvl="1" indent="-285750">
              <a:buFont typeface="Wingdings" panose="05000000000000000000" pitchFamily="2" charset="2"/>
              <a:buChar char="ü"/>
            </a:pPr>
            <a:r>
              <a:rPr lang="en-IN" dirty="0">
                <a:solidFill>
                  <a:schemeClr val="tx1"/>
                </a:solidFill>
                <a:latin typeface="Times New Roman" panose="02020603050405020304" pitchFamily="18" charset="0"/>
                <a:cs typeface="Times New Roman" panose="02020603050405020304" pitchFamily="18" charset="0"/>
              </a:rPr>
              <a:t>Linear kernel – Linear</a:t>
            </a:r>
          </a:p>
          <a:p>
            <a:pPr marL="699750" lvl="1" indent="-285750">
              <a:buFont typeface="Wingdings" panose="05000000000000000000" pitchFamily="2" charset="2"/>
              <a:buChar char="ü"/>
            </a:pPr>
            <a:r>
              <a:rPr lang="en-IN" dirty="0">
                <a:solidFill>
                  <a:schemeClr val="tx1"/>
                </a:solidFill>
                <a:latin typeface="Times New Roman" panose="02020603050405020304" pitchFamily="18" charset="0"/>
                <a:cs typeface="Times New Roman" panose="02020603050405020304" pitchFamily="18" charset="0"/>
              </a:rPr>
              <a:t>Polynomial kernel - poly</a:t>
            </a:r>
          </a:p>
          <a:p>
            <a:pPr marL="699750" lvl="1" indent="-285750">
              <a:buFont typeface="Wingdings" panose="05000000000000000000" pitchFamily="2" charset="2"/>
              <a:buChar char="ü"/>
            </a:pPr>
            <a:r>
              <a:rPr lang="en-IN" dirty="0">
                <a:solidFill>
                  <a:schemeClr val="tx1"/>
                </a:solidFill>
                <a:latin typeface="Times New Roman" panose="02020603050405020304" pitchFamily="18" charset="0"/>
                <a:cs typeface="Times New Roman" panose="02020603050405020304" pitchFamily="18" charset="0"/>
              </a:rPr>
              <a:t>Radial kernel – </a:t>
            </a:r>
            <a:r>
              <a:rPr lang="en-IN" dirty="0" err="1">
                <a:solidFill>
                  <a:schemeClr val="tx1"/>
                </a:solidFill>
                <a:latin typeface="Times New Roman" panose="02020603050405020304" pitchFamily="18" charset="0"/>
                <a:cs typeface="Times New Roman" panose="02020603050405020304" pitchFamily="18" charset="0"/>
              </a:rPr>
              <a:t>rbf</a:t>
            </a:r>
            <a:r>
              <a:rPr lang="en-IN" dirty="0">
                <a:solidFill>
                  <a:schemeClr val="tx1"/>
                </a:solidFill>
                <a:latin typeface="Times New Roman" panose="02020603050405020304" pitchFamily="18" charset="0"/>
                <a:cs typeface="Times New Roman" panose="02020603050405020304" pitchFamily="18" charset="0"/>
              </a:rPr>
              <a:t> (radial bases function)</a:t>
            </a:r>
          </a:p>
          <a:p>
            <a:pPr marL="699750" lvl="1" indent="-285750">
              <a:buFont typeface="Wingdings" panose="05000000000000000000" pitchFamily="2" charset="2"/>
              <a:buChar char="ü"/>
            </a:pPr>
            <a:r>
              <a:rPr lang="en-IN" dirty="0">
                <a:solidFill>
                  <a:schemeClr val="tx1"/>
                </a:solidFill>
                <a:latin typeface="Times New Roman" panose="02020603050405020304" pitchFamily="18" charset="0"/>
                <a:cs typeface="Times New Roman" panose="02020603050405020304" pitchFamily="18" charset="0"/>
              </a:rPr>
              <a:t>Sigmoid kernel </a:t>
            </a:r>
          </a:p>
        </p:txBody>
      </p:sp>
      <p:pic>
        <p:nvPicPr>
          <p:cNvPr id="4" name="Picture 3">
            <a:extLst>
              <a:ext uri="{FF2B5EF4-FFF2-40B4-BE49-F238E27FC236}">
                <a16:creationId xmlns:a16="http://schemas.microsoft.com/office/drawing/2014/main" id="{B03F009B-65CA-47C5-BDC8-3526DF7A79C3}"/>
              </a:ext>
            </a:extLst>
          </p:cNvPr>
          <p:cNvPicPr>
            <a:picLocks noChangeAspect="1"/>
          </p:cNvPicPr>
          <p:nvPr/>
        </p:nvPicPr>
        <p:blipFill>
          <a:blip r:embed="rId2"/>
          <a:stretch>
            <a:fillRect/>
          </a:stretch>
        </p:blipFill>
        <p:spPr>
          <a:xfrm>
            <a:off x="8701249" y="1887009"/>
            <a:ext cx="3040177" cy="2514872"/>
          </a:xfrm>
          <a:prstGeom prst="rect">
            <a:avLst/>
          </a:prstGeom>
        </p:spPr>
      </p:pic>
      <p:pic>
        <p:nvPicPr>
          <p:cNvPr id="5" name="Picture 4">
            <a:extLst>
              <a:ext uri="{FF2B5EF4-FFF2-40B4-BE49-F238E27FC236}">
                <a16:creationId xmlns:a16="http://schemas.microsoft.com/office/drawing/2014/main" id="{3FE86CAF-7F67-4412-8476-C727667658FE}"/>
              </a:ext>
            </a:extLst>
          </p:cNvPr>
          <p:cNvPicPr>
            <a:picLocks noChangeAspect="1"/>
          </p:cNvPicPr>
          <p:nvPr/>
        </p:nvPicPr>
        <p:blipFill>
          <a:blip r:embed="rId3"/>
          <a:stretch>
            <a:fillRect/>
          </a:stretch>
        </p:blipFill>
        <p:spPr>
          <a:xfrm>
            <a:off x="8481391" y="4401881"/>
            <a:ext cx="3384732" cy="1779842"/>
          </a:xfrm>
          <a:prstGeom prst="rect">
            <a:avLst/>
          </a:prstGeom>
        </p:spPr>
      </p:pic>
      <p:pic>
        <p:nvPicPr>
          <p:cNvPr id="6" name="Picture 5">
            <a:extLst>
              <a:ext uri="{FF2B5EF4-FFF2-40B4-BE49-F238E27FC236}">
                <a16:creationId xmlns:a16="http://schemas.microsoft.com/office/drawing/2014/main" id="{3339897C-7763-43B5-A220-BDA87051D2EC}"/>
              </a:ext>
            </a:extLst>
          </p:cNvPr>
          <p:cNvPicPr>
            <a:picLocks noChangeAspect="1"/>
          </p:cNvPicPr>
          <p:nvPr/>
        </p:nvPicPr>
        <p:blipFill>
          <a:blip r:embed="rId4"/>
          <a:stretch>
            <a:fillRect/>
          </a:stretch>
        </p:blipFill>
        <p:spPr>
          <a:xfrm>
            <a:off x="5665226" y="4494646"/>
            <a:ext cx="2560849" cy="1846519"/>
          </a:xfrm>
          <a:prstGeom prst="rect">
            <a:avLst/>
          </a:prstGeom>
        </p:spPr>
      </p:pic>
    </p:spTree>
    <p:extLst>
      <p:ext uri="{BB962C8B-B14F-4D97-AF65-F5344CB8AC3E}">
        <p14:creationId xmlns:p14="http://schemas.microsoft.com/office/powerpoint/2010/main" val="28571777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971C0-BE67-41BF-AFA3-2A4B6C9FA988}"/>
              </a:ext>
            </a:extLst>
          </p:cNvPr>
          <p:cNvSpPr>
            <a:spLocks noGrp="1"/>
          </p:cNvSpPr>
          <p:nvPr>
            <p:ph type="title"/>
          </p:nvPr>
        </p:nvSpPr>
        <p:spPr/>
        <p:txBody>
          <a:bodyPr/>
          <a:lstStyle/>
          <a:p>
            <a:r>
              <a:rPr lang="en-IN" b="1" dirty="0">
                <a:solidFill>
                  <a:schemeClr val="accent1">
                    <a:lumMod val="20000"/>
                    <a:lumOff val="80000"/>
                  </a:schemeClr>
                </a:solidFill>
                <a:latin typeface="Times New Roman" panose="02020603050405020304" pitchFamily="18" charset="0"/>
                <a:cs typeface="Times New Roman" panose="02020603050405020304" pitchFamily="18" charset="0"/>
              </a:rPr>
              <a:t>Terminologies</a:t>
            </a:r>
          </a:p>
        </p:txBody>
      </p:sp>
      <p:graphicFrame>
        <p:nvGraphicFramePr>
          <p:cNvPr id="5" name="Content Placeholder 4">
            <a:extLst>
              <a:ext uri="{FF2B5EF4-FFF2-40B4-BE49-F238E27FC236}">
                <a16:creationId xmlns:a16="http://schemas.microsoft.com/office/drawing/2014/main" id="{BF6AF0A6-73A7-4ED5-BCDD-964DAA30A2A7}"/>
              </a:ext>
            </a:extLst>
          </p:cNvPr>
          <p:cNvGraphicFramePr>
            <a:graphicFrameLocks noGrp="1"/>
          </p:cNvGraphicFramePr>
          <p:nvPr>
            <p:ph idx="1"/>
            <p:extLst>
              <p:ext uri="{D42A27DB-BD31-4B8C-83A1-F6EECF244321}">
                <p14:modId xmlns:p14="http://schemas.microsoft.com/office/powerpoint/2010/main" val="270022815"/>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1428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58FA676B-73E6-40AB-9116-F284100D4675}"/>
              </a:ext>
            </a:extLst>
          </p:cNvPr>
          <p:cNvGraphicFramePr/>
          <p:nvPr>
            <p:extLst>
              <p:ext uri="{D42A27DB-BD31-4B8C-83A1-F6EECF244321}">
                <p14:modId xmlns:p14="http://schemas.microsoft.com/office/powerpoint/2010/main" val="4186265317"/>
              </p:ext>
            </p:extLst>
          </p:nvPr>
        </p:nvGraphicFramePr>
        <p:xfrm>
          <a:off x="2398643" y="2120347"/>
          <a:ext cx="7394713" cy="444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itle 9">
            <a:extLst>
              <a:ext uri="{FF2B5EF4-FFF2-40B4-BE49-F238E27FC236}">
                <a16:creationId xmlns:a16="http://schemas.microsoft.com/office/drawing/2014/main" id="{67F47575-E218-4B12-85AD-C471A7A0F7A4}"/>
              </a:ext>
            </a:extLst>
          </p:cNvPr>
          <p:cNvSpPr>
            <a:spLocks noGrp="1"/>
          </p:cNvSpPr>
          <p:nvPr>
            <p:ph type="title"/>
          </p:nvPr>
        </p:nvSpPr>
        <p:spPr/>
        <p:txBody>
          <a:bodyPr/>
          <a:lstStyle/>
          <a:p>
            <a:r>
              <a:rPr lang="en-IN" dirty="0">
                <a:solidFill>
                  <a:schemeClr val="accent1">
                    <a:lumMod val="20000"/>
                    <a:lumOff val="80000"/>
                  </a:schemeClr>
                </a:solidFill>
                <a:latin typeface="Times New Roman" panose="02020603050405020304" pitchFamily="18" charset="0"/>
                <a:cs typeface="Times New Roman" panose="02020603050405020304" pitchFamily="18" charset="0"/>
              </a:rPr>
              <a:t>Supervised Learning</a:t>
            </a:r>
          </a:p>
        </p:txBody>
      </p:sp>
    </p:spTree>
    <p:extLst>
      <p:ext uri="{BB962C8B-B14F-4D97-AF65-F5344CB8AC3E}">
        <p14:creationId xmlns:p14="http://schemas.microsoft.com/office/powerpoint/2010/main" val="17870598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102426-A6DC-42BA-B9EA-C9944CB84553}"/>
              </a:ext>
            </a:extLst>
          </p:cNvPr>
          <p:cNvSpPr>
            <a:spLocks noGrp="1"/>
          </p:cNvSpPr>
          <p:nvPr>
            <p:ph idx="4294967295"/>
          </p:nvPr>
        </p:nvSpPr>
        <p:spPr>
          <a:xfrm>
            <a:off x="477077" y="675860"/>
            <a:ext cx="11330609" cy="5645427"/>
          </a:xfrm>
        </p:spPr>
        <p:txBody>
          <a:bodyPr/>
          <a:lstStyle/>
          <a:p>
            <a:pPr marL="36900" indent="0">
              <a:buNone/>
            </a:pPr>
            <a:r>
              <a:rPr lang="en-IN" b="1" dirty="0">
                <a:solidFill>
                  <a:schemeClr val="tx2">
                    <a:lumMod val="50000"/>
                  </a:schemeClr>
                </a:solidFill>
                <a:latin typeface="Times New Roman" panose="02020603050405020304" pitchFamily="18" charset="0"/>
                <a:cs typeface="Times New Roman" panose="02020603050405020304" pitchFamily="18" charset="0"/>
              </a:rPr>
              <a:t>Linearly separable dataset</a:t>
            </a:r>
          </a:p>
          <a:p>
            <a:r>
              <a:rPr lang="en-IN" dirty="0">
                <a:solidFill>
                  <a:schemeClr val="tx2">
                    <a:lumMod val="50000"/>
                  </a:schemeClr>
                </a:solidFill>
                <a:latin typeface="Times New Roman" panose="02020603050405020304" pitchFamily="18" charset="0"/>
                <a:cs typeface="Times New Roman" panose="02020603050405020304" pitchFamily="18" charset="0"/>
              </a:rPr>
              <a:t>Can separate the classes by using straight line between classes</a:t>
            </a:r>
          </a:p>
          <a:p>
            <a:r>
              <a:rPr lang="en-IN" dirty="0" err="1">
                <a:solidFill>
                  <a:schemeClr val="tx2">
                    <a:lumMod val="50000"/>
                  </a:schemeClr>
                </a:solidFill>
                <a:latin typeface="Times New Roman" panose="02020603050405020304" pitchFamily="18" charset="0"/>
                <a:cs typeface="Times New Roman" panose="02020603050405020304" pitchFamily="18" charset="0"/>
              </a:rPr>
              <a:t>wx+b</a:t>
            </a:r>
            <a:r>
              <a:rPr lang="en-IN" dirty="0">
                <a:solidFill>
                  <a:schemeClr val="tx2">
                    <a:lumMod val="50000"/>
                  </a:schemeClr>
                </a:solidFill>
                <a:latin typeface="Times New Roman" panose="02020603050405020304" pitchFamily="18" charset="0"/>
                <a:cs typeface="Times New Roman" panose="02020603050405020304" pitchFamily="18" charset="0"/>
              </a:rPr>
              <a:t>=0(hyperplane)</a:t>
            </a:r>
          </a:p>
          <a:p>
            <a:r>
              <a:rPr lang="en-IN" dirty="0" err="1">
                <a:solidFill>
                  <a:schemeClr val="tx2">
                    <a:lumMod val="50000"/>
                  </a:schemeClr>
                </a:solidFill>
                <a:latin typeface="Times New Roman" panose="02020603050405020304" pitchFamily="18" charset="0"/>
                <a:cs typeface="Times New Roman" panose="02020603050405020304" pitchFamily="18" charset="0"/>
              </a:rPr>
              <a:t>wx+b</a:t>
            </a:r>
            <a:r>
              <a:rPr lang="en-IN" dirty="0">
                <a:solidFill>
                  <a:schemeClr val="tx2">
                    <a:lumMod val="50000"/>
                  </a:schemeClr>
                </a:solidFill>
                <a:latin typeface="Times New Roman" panose="02020603050405020304" pitchFamily="18" charset="0"/>
                <a:cs typeface="Times New Roman" panose="02020603050405020304" pitchFamily="18" charset="0"/>
              </a:rPr>
              <a:t>=1(+</a:t>
            </a:r>
            <a:r>
              <a:rPr lang="en-IN" dirty="0" err="1">
                <a:solidFill>
                  <a:schemeClr val="tx2">
                    <a:lumMod val="50000"/>
                  </a:schemeClr>
                </a:solidFill>
                <a:latin typeface="Times New Roman" panose="02020603050405020304" pitchFamily="18" charset="0"/>
                <a:cs typeface="Times New Roman" panose="02020603050405020304" pitchFamily="18" charset="0"/>
              </a:rPr>
              <a:t>ve</a:t>
            </a:r>
            <a:r>
              <a:rPr lang="en-IN" dirty="0">
                <a:solidFill>
                  <a:schemeClr val="tx2">
                    <a:lumMod val="50000"/>
                  </a:schemeClr>
                </a:solidFill>
                <a:latin typeface="Times New Roman" panose="02020603050405020304" pitchFamily="18" charset="0"/>
                <a:cs typeface="Times New Roman" panose="02020603050405020304" pitchFamily="18" charset="0"/>
              </a:rPr>
              <a:t> hyperplane)</a:t>
            </a:r>
          </a:p>
          <a:p>
            <a:r>
              <a:rPr lang="en-IN" dirty="0" err="1">
                <a:solidFill>
                  <a:schemeClr val="tx2">
                    <a:lumMod val="50000"/>
                  </a:schemeClr>
                </a:solidFill>
                <a:latin typeface="Times New Roman" panose="02020603050405020304" pitchFamily="18" charset="0"/>
                <a:cs typeface="Times New Roman" panose="02020603050405020304" pitchFamily="18" charset="0"/>
              </a:rPr>
              <a:t>wx+b</a:t>
            </a:r>
            <a:r>
              <a:rPr lang="en-IN" dirty="0">
                <a:solidFill>
                  <a:schemeClr val="tx2">
                    <a:lumMod val="50000"/>
                  </a:schemeClr>
                </a:solidFill>
                <a:latin typeface="Times New Roman" panose="02020603050405020304" pitchFamily="18" charset="0"/>
                <a:cs typeface="Times New Roman" panose="02020603050405020304" pitchFamily="18" charset="0"/>
              </a:rPr>
              <a:t>=-1(-</a:t>
            </a:r>
            <a:r>
              <a:rPr lang="en-IN" dirty="0" err="1">
                <a:solidFill>
                  <a:schemeClr val="tx2">
                    <a:lumMod val="50000"/>
                  </a:schemeClr>
                </a:solidFill>
                <a:latin typeface="Times New Roman" panose="02020603050405020304" pitchFamily="18" charset="0"/>
                <a:cs typeface="Times New Roman" panose="02020603050405020304" pitchFamily="18" charset="0"/>
              </a:rPr>
              <a:t>ve</a:t>
            </a:r>
            <a:r>
              <a:rPr lang="en-IN" dirty="0">
                <a:solidFill>
                  <a:schemeClr val="tx2">
                    <a:lumMod val="50000"/>
                  </a:schemeClr>
                </a:solidFill>
                <a:latin typeface="Times New Roman" panose="02020603050405020304" pitchFamily="18" charset="0"/>
                <a:cs typeface="Times New Roman" panose="02020603050405020304" pitchFamily="18" charset="0"/>
              </a:rPr>
              <a:t> hyperplane) – should be satisfied to get better separation – if not, w(weight) &amp; b(bias) are optimized to achieve the condition – the lines get rotated, to find the best fit line</a:t>
            </a:r>
          </a:p>
          <a:p>
            <a:r>
              <a:rPr lang="en-IN" dirty="0">
                <a:solidFill>
                  <a:schemeClr val="tx2">
                    <a:lumMod val="50000"/>
                  </a:schemeClr>
                </a:solidFill>
                <a:latin typeface="Times New Roman" panose="02020603050405020304" pitchFamily="18" charset="0"/>
                <a:cs typeface="Times New Roman" panose="02020603050405020304" pitchFamily="18" charset="0"/>
              </a:rPr>
              <a:t>Kernel - linear</a:t>
            </a:r>
          </a:p>
          <a:p>
            <a:endParaRPr lang="en-IN" dirty="0"/>
          </a:p>
        </p:txBody>
      </p:sp>
      <p:pic>
        <p:nvPicPr>
          <p:cNvPr id="4" name="Picture 3">
            <a:extLst>
              <a:ext uri="{FF2B5EF4-FFF2-40B4-BE49-F238E27FC236}">
                <a16:creationId xmlns:a16="http://schemas.microsoft.com/office/drawing/2014/main" id="{7EA9090F-D4DD-4D0D-A839-0DB0DB47EED5}"/>
              </a:ext>
            </a:extLst>
          </p:cNvPr>
          <p:cNvPicPr>
            <a:picLocks noChangeAspect="1"/>
          </p:cNvPicPr>
          <p:nvPr/>
        </p:nvPicPr>
        <p:blipFill>
          <a:blip r:embed="rId2"/>
          <a:stretch>
            <a:fillRect/>
          </a:stretch>
        </p:blipFill>
        <p:spPr>
          <a:xfrm>
            <a:off x="9183755" y="1305339"/>
            <a:ext cx="2387953" cy="2123661"/>
          </a:xfrm>
          <a:prstGeom prst="rect">
            <a:avLst/>
          </a:prstGeom>
        </p:spPr>
      </p:pic>
    </p:spTree>
    <p:extLst>
      <p:ext uri="{BB962C8B-B14F-4D97-AF65-F5344CB8AC3E}">
        <p14:creationId xmlns:p14="http://schemas.microsoft.com/office/powerpoint/2010/main" val="9194164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77F9CE-AE44-4630-A56E-0FAEEF9B0164}"/>
              </a:ext>
            </a:extLst>
          </p:cNvPr>
          <p:cNvSpPr>
            <a:spLocks noGrp="1"/>
          </p:cNvSpPr>
          <p:nvPr>
            <p:ph idx="4294967295"/>
          </p:nvPr>
        </p:nvSpPr>
        <p:spPr>
          <a:xfrm>
            <a:off x="463826" y="768626"/>
            <a:ext cx="11357113" cy="5936974"/>
          </a:xfrm>
        </p:spPr>
        <p:txBody>
          <a:bodyPr>
            <a:normAutofit/>
          </a:bodyPr>
          <a:lstStyle/>
          <a:p>
            <a:r>
              <a:rPr lang="en-IN" dirty="0">
                <a:solidFill>
                  <a:schemeClr val="tx2">
                    <a:lumMod val="50000"/>
                  </a:schemeClr>
                </a:solidFill>
                <a:latin typeface="Times New Roman" panose="02020603050405020304" pitchFamily="18" charset="0"/>
                <a:cs typeface="Times New Roman" panose="02020603050405020304" pitchFamily="18" charset="0"/>
              </a:rPr>
              <a:t>Non linear separable data</a:t>
            </a:r>
          </a:p>
          <a:p>
            <a:r>
              <a:rPr lang="en-IN" dirty="0">
                <a:solidFill>
                  <a:schemeClr val="tx2">
                    <a:lumMod val="50000"/>
                  </a:schemeClr>
                </a:solidFill>
                <a:latin typeface="Times New Roman" panose="02020603050405020304" pitchFamily="18" charset="0"/>
                <a:cs typeface="Times New Roman" panose="02020603050405020304" pitchFamily="18" charset="0"/>
              </a:rPr>
              <a:t>Cannot separate the classes by using straight line between classes</a:t>
            </a:r>
          </a:p>
          <a:p>
            <a:pPr marL="36900" indent="0">
              <a:buNone/>
            </a:pPr>
            <a:r>
              <a:rPr lang="en-IN" b="1" dirty="0">
                <a:solidFill>
                  <a:schemeClr val="tx2">
                    <a:lumMod val="50000"/>
                  </a:schemeClr>
                </a:solidFill>
                <a:latin typeface="Times New Roman" panose="02020603050405020304" pitchFamily="18" charset="0"/>
                <a:cs typeface="Times New Roman" panose="02020603050405020304" pitchFamily="18" charset="0"/>
              </a:rPr>
              <a:t>Hyperparameter</a:t>
            </a:r>
          </a:p>
          <a:p>
            <a:r>
              <a:rPr lang="en-IN" dirty="0">
                <a:solidFill>
                  <a:schemeClr val="tx2">
                    <a:lumMod val="50000"/>
                  </a:schemeClr>
                </a:solidFill>
                <a:latin typeface="Times New Roman" panose="02020603050405020304" pitchFamily="18" charset="0"/>
                <a:cs typeface="Times New Roman" panose="02020603050405020304" pitchFamily="18" charset="0"/>
              </a:rPr>
              <a:t>C- to control error/misclassified points</a:t>
            </a:r>
          </a:p>
          <a:p>
            <a:pPr marL="36900" indent="0">
              <a:buNone/>
            </a:pPr>
            <a:r>
              <a:rPr lang="en-IN" dirty="0">
                <a:solidFill>
                  <a:schemeClr val="tx2">
                    <a:lumMod val="50000"/>
                  </a:schemeClr>
                </a:solidFill>
                <a:latin typeface="Times New Roman" panose="02020603050405020304" pitchFamily="18" charset="0"/>
                <a:cs typeface="Times New Roman" panose="02020603050405020304" pitchFamily="18" charset="0"/>
              </a:rPr>
              <a:t>(small C –lower weightage to misclassified points</a:t>
            </a:r>
          </a:p>
          <a:p>
            <a:pPr marL="36900" indent="0">
              <a:buNone/>
            </a:pPr>
            <a:r>
              <a:rPr lang="en-IN" dirty="0">
                <a:solidFill>
                  <a:schemeClr val="tx2">
                    <a:lumMod val="50000"/>
                  </a:schemeClr>
                </a:solidFill>
                <a:latin typeface="Times New Roman" panose="02020603050405020304" pitchFamily="18" charset="0"/>
                <a:cs typeface="Times New Roman" panose="02020603050405020304" pitchFamily="18" charset="0"/>
              </a:rPr>
              <a:t>large C – higher weightage to misclassified points)</a:t>
            </a:r>
          </a:p>
          <a:p>
            <a:r>
              <a:rPr lang="en-IN" dirty="0">
                <a:solidFill>
                  <a:schemeClr val="tx2">
                    <a:lumMod val="50000"/>
                  </a:schemeClr>
                </a:solidFill>
                <a:latin typeface="Times New Roman" panose="02020603050405020304" pitchFamily="18" charset="0"/>
                <a:cs typeface="Times New Roman" panose="02020603050405020304" pitchFamily="18" charset="0"/>
              </a:rPr>
              <a:t>Gamma – the curvature boundary of decision boundary</a:t>
            </a:r>
          </a:p>
          <a:p>
            <a:pPr marL="36900" indent="0">
              <a:buNone/>
            </a:pPr>
            <a:r>
              <a:rPr lang="en-IN" dirty="0">
                <a:solidFill>
                  <a:schemeClr val="tx2">
                    <a:lumMod val="50000"/>
                  </a:schemeClr>
                </a:solidFill>
                <a:latin typeface="Times New Roman" panose="02020603050405020304" pitchFamily="18" charset="0"/>
                <a:cs typeface="Times New Roman" panose="02020603050405020304" pitchFamily="18" charset="0"/>
              </a:rPr>
              <a:t>			(low – larger similarity distance, doesn’t capture the shape</a:t>
            </a:r>
          </a:p>
          <a:p>
            <a:pPr marL="36900" indent="0">
              <a:buNone/>
            </a:pPr>
            <a:r>
              <a:rPr lang="en-IN" dirty="0">
                <a:solidFill>
                  <a:schemeClr val="tx2">
                    <a:lumMod val="50000"/>
                  </a:schemeClr>
                </a:solidFill>
                <a:latin typeface="Times New Roman" panose="02020603050405020304" pitchFamily="18" charset="0"/>
                <a:cs typeface="Times New Roman" panose="02020603050405020304" pitchFamily="18" charset="0"/>
              </a:rPr>
              <a:t>			high – the points should be close enough , capture shape)</a:t>
            </a:r>
          </a:p>
          <a:p>
            <a:endParaRPr lang="en-IN" dirty="0">
              <a:solidFill>
                <a:schemeClr val="tx2">
                  <a:lumMod val="50000"/>
                </a:schemeClr>
              </a:solidFill>
            </a:endParaRPr>
          </a:p>
          <a:p>
            <a:endParaRPr lang="en-IN" dirty="0">
              <a:solidFill>
                <a:schemeClr val="tx2">
                  <a:lumMod val="50000"/>
                </a:schemeClr>
              </a:solidFill>
            </a:endParaRPr>
          </a:p>
          <a:p>
            <a:endParaRPr lang="en-IN" dirty="0"/>
          </a:p>
          <a:p>
            <a:endParaRPr lang="en-IN" dirty="0"/>
          </a:p>
        </p:txBody>
      </p:sp>
      <p:pic>
        <p:nvPicPr>
          <p:cNvPr id="7" name="Picture 6">
            <a:extLst>
              <a:ext uri="{FF2B5EF4-FFF2-40B4-BE49-F238E27FC236}">
                <a16:creationId xmlns:a16="http://schemas.microsoft.com/office/drawing/2014/main" id="{25D21163-410D-4B01-A159-064933F7782B}"/>
              </a:ext>
            </a:extLst>
          </p:cNvPr>
          <p:cNvPicPr>
            <a:picLocks noChangeAspect="1"/>
          </p:cNvPicPr>
          <p:nvPr/>
        </p:nvPicPr>
        <p:blipFill>
          <a:blip r:embed="rId2"/>
          <a:stretch>
            <a:fillRect/>
          </a:stretch>
        </p:blipFill>
        <p:spPr>
          <a:xfrm>
            <a:off x="9121786" y="2442736"/>
            <a:ext cx="2923079" cy="1773090"/>
          </a:xfrm>
          <a:prstGeom prst="rect">
            <a:avLst/>
          </a:prstGeom>
        </p:spPr>
      </p:pic>
      <p:pic>
        <p:nvPicPr>
          <p:cNvPr id="9" name="Picture 8">
            <a:extLst>
              <a:ext uri="{FF2B5EF4-FFF2-40B4-BE49-F238E27FC236}">
                <a16:creationId xmlns:a16="http://schemas.microsoft.com/office/drawing/2014/main" id="{11485C40-D4D2-4088-ABBF-8DE314CE637C}"/>
              </a:ext>
            </a:extLst>
          </p:cNvPr>
          <p:cNvPicPr>
            <a:picLocks noChangeAspect="1"/>
          </p:cNvPicPr>
          <p:nvPr/>
        </p:nvPicPr>
        <p:blipFill>
          <a:blip r:embed="rId3"/>
          <a:stretch>
            <a:fillRect/>
          </a:stretch>
        </p:blipFill>
        <p:spPr>
          <a:xfrm>
            <a:off x="9121786" y="4495567"/>
            <a:ext cx="2923079" cy="1860981"/>
          </a:xfrm>
          <a:prstGeom prst="rect">
            <a:avLst/>
          </a:prstGeom>
        </p:spPr>
      </p:pic>
      <p:pic>
        <p:nvPicPr>
          <p:cNvPr id="10" name="Picture 9">
            <a:extLst>
              <a:ext uri="{FF2B5EF4-FFF2-40B4-BE49-F238E27FC236}">
                <a16:creationId xmlns:a16="http://schemas.microsoft.com/office/drawing/2014/main" id="{72C9CA0E-76BA-4619-B915-BBCFD066DB66}"/>
              </a:ext>
            </a:extLst>
          </p:cNvPr>
          <p:cNvPicPr>
            <a:picLocks noChangeAspect="1"/>
          </p:cNvPicPr>
          <p:nvPr/>
        </p:nvPicPr>
        <p:blipFill>
          <a:blip r:embed="rId4"/>
          <a:stretch>
            <a:fillRect/>
          </a:stretch>
        </p:blipFill>
        <p:spPr>
          <a:xfrm>
            <a:off x="9101640" y="610421"/>
            <a:ext cx="2943225" cy="1552575"/>
          </a:xfrm>
          <a:prstGeom prst="rect">
            <a:avLst/>
          </a:prstGeom>
        </p:spPr>
      </p:pic>
      <p:pic>
        <p:nvPicPr>
          <p:cNvPr id="11" name="Picture 10">
            <a:extLst>
              <a:ext uri="{FF2B5EF4-FFF2-40B4-BE49-F238E27FC236}">
                <a16:creationId xmlns:a16="http://schemas.microsoft.com/office/drawing/2014/main" id="{296823D7-C368-40FF-873D-5027227F817B}"/>
              </a:ext>
            </a:extLst>
          </p:cNvPr>
          <p:cNvPicPr>
            <a:picLocks noChangeAspect="1"/>
          </p:cNvPicPr>
          <p:nvPr/>
        </p:nvPicPr>
        <p:blipFill>
          <a:blip r:embed="rId5"/>
          <a:stretch>
            <a:fillRect/>
          </a:stretch>
        </p:blipFill>
        <p:spPr>
          <a:xfrm>
            <a:off x="6142382" y="2162996"/>
            <a:ext cx="2456070" cy="1842052"/>
          </a:xfrm>
          <a:prstGeom prst="rect">
            <a:avLst/>
          </a:prstGeom>
        </p:spPr>
      </p:pic>
    </p:spTree>
    <p:extLst>
      <p:ext uri="{BB962C8B-B14F-4D97-AF65-F5344CB8AC3E}">
        <p14:creationId xmlns:p14="http://schemas.microsoft.com/office/powerpoint/2010/main" val="35634898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923BD-167D-468E-AB42-868D542500DE}"/>
              </a:ext>
            </a:extLst>
          </p:cNvPr>
          <p:cNvSpPr>
            <a:spLocks noGrp="1"/>
          </p:cNvSpPr>
          <p:nvPr>
            <p:ph type="title"/>
          </p:nvPr>
        </p:nvSpPr>
        <p:spPr/>
        <p:txBody>
          <a:bodyPr/>
          <a:lstStyle/>
          <a:p>
            <a:r>
              <a:rPr lang="en-IN" dirty="0">
                <a:solidFill>
                  <a:schemeClr val="accent1">
                    <a:lumMod val="20000"/>
                    <a:lumOff val="80000"/>
                  </a:schemeClr>
                </a:solidFill>
                <a:latin typeface="Times New Roman" panose="02020603050405020304" pitchFamily="18" charset="0"/>
                <a:cs typeface="Times New Roman" panose="02020603050405020304" pitchFamily="18" charset="0"/>
              </a:rPr>
              <a:t>Model Validation techniques</a:t>
            </a:r>
          </a:p>
        </p:txBody>
      </p:sp>
      <p:graphicFrame>
        <p:nvGraphicFramePr>
          <p:cNvPr id="4" name="Content Placeholder 3">
            <a:extLst>
              <a:ext uri="{FF2B5EF4-FFF2-40B4-BE49-F238E27FC236}">
                <a16:creationId xmlns:a16="http://schemas.microsoft.com/office/drawing/2014/main" id="{8985C033-9169-4759-827F-6E8EFFB4A16B}"/>
              </a:ext>
            </a:extLst>
          </p:cNvPr>
          <p:cNvGraphicFramePr>
            <a:graphicFrameLocks noGrp="1"/>
          </p:cNvGraphicFramePr>
          <p:nvPr>
            <p:ph idx="1"/>
            <p:extLst>
              <p:ext uri="{D42A27DB-BD31-4B8C-83A1-F6EECF244321}">
                <p14:modId xmlns:p14="http://schemas.microsoft.com/office/powerpoint/2010/main" val="924654272"/>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90414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59A486-F189-469F-9E73-4C403160AACD}"/>
              </a:ext>
            </a:extLst>
          </p:cNvPr>
          <p:cNvSpPr>
            <a:spLocks noGrp="1"/>
          </p:cNvSpPr>
          <p:nvPr>
            <p:ph idx="4294967295"/>
          </p:nvPr>
        </p:nvSpPr>
        <p:spPr>
          <a:xfrm>
            <a:off x="424070" y="808382"/>
            <a:ext cx="11317356" cy="5420139"/>
          </a:xfrm>
        </p:spPr>
        <p:txBody>
          <a:bodyPr>
            <a:normAutofit/>
          </a:bodyPr>
          <a:lstStyle/>
          <a:p>
            <a:pPr marL="36900" indent="0">
              <a:buNone/>
            </a:pPr>
            <a:r>
              <a:rPr lang="en-IN" b="1" dirty="0">
                <a:solidFill>
                  <a:schemeClr val="tx2">
                    <a:lumMod val="50000"/>
                  </a:schemeClr>
                </a:solidFill>
                <a:latin typeface="Times New Roman" panose="02020603050405020304" pitchFamily="18" charset="0"/>
                <a:cs typeface="Times New Roman" panose="02020603050405020304" pitchFamily="18" charset="0"/>
              </a:rPr>
              <a:t>Need</a:t>
            </a:r>
          </a:p>
          <a:p>
            <a:r>
              <a:rPr lang="en-IN" dirty="0">
                <a:solidFill>
                  <a:schemeClr val="tx2">
                    <a:lumMod val="50000"/>
                  </a:schemeClr>
                </a:solidFill>
                <a:latin typeface="Times New Roman" panose="02020603050405020304" pitchFamily="18" charset="0"/>
                <a:cs typeface="Times New Roman" panose="02020603050405020304" pitchFamily="18" charset="0"/>
              </a:rPr>
              <a:t>Client won’t give the entire data – trust reason</a:t>
            </a:r>
          </a:p>
          <a:p>
            <a:r>
              <a:rPr lang="en-IN" dirty="0">
                <a:solidFill>
                  <a:schemeClr val="tx2">
                    <a:lumMod val="50000"/>
                  </a:schemeClr>
                </a:solidFill>
                <a:latin typeface="Times New Roman" panose="02020603050405020304" pitchFamily="18" charset="0"/>
                <a:cs typeface="Times New Roman" panose="02020603050405020304" pitchFamily="18" charset="0"/>
              </a:rPr>
              <a:t>Therefore, for the data available in the client, the accuracy may differ (usually the accuracy is less due to those unseen value)</a:t>
            </a:r>
          </a:p>
          <a:p>
            <a:r>
              <a:rPr lang="en-IN" dirty="0">
                <a:solidFill>
                  <a:schemeClr val="tx2">
                    <a:lumMod val="50000"/>
                  </a:schemeClr>
                </a:solidFill>
                <a:latin typeface="Times New Roman" panose="02020603050405020304" pitchFamily="18" charset="0"/>
                <a:cs typeface="Times New Roman" panose="02020603050405020304" pitchFamily="18" charset="0"/>
              </a:rPr>
              <a:t>In order to predict the correct accuracy we split the data into two parts, one is used for training purpose and another one for testing purpose</a:t>
            </a:r>
          </a:p>
        </p:txBody>
      </p:sp>
    </p:spTree>
    <p:extLst>
      <p:ext uri="{BB962C8B-B14F-4D97-AF65-F5344CB8AC3E}">
        <p14:creationId xmlns:p14="http://schemas.microsoft.com/office/powerpoint/2010/main" val="40684529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DF1DC2-C4EE-41FA-8732-7545A31961B3}"/>
              </a:ext>
            </a:extLst>
          </p:cNvPr>
          <p:cNvSpPr>
            <a:spLocks noGrp="1"/>
          </p:cNvSpPr>
          <p:nvPr>
            <p:ph idx="4294967295"/>
          </p:nvPr>
        </p:nvSpPr>
        <p:spPr>
          <a:xfrm>
            <a:off x="424070" y="728871"/>
            <a:ext cx="11304104" cy="5764694"/>
          </a:xfrm>
        </p:spPr>
        <p:txBody>
          <a:bodyPr>
            <a:normAutofit/>
          </a:bodyPr>
          <a:lstStyle/>
          <a:p>
            <a:pPr marL="0" indent="0">
              <a:buNone/>
            </a:pPr>
            <a:r>
              <a:rPr lang="en-IN" b="1" dirty="0">
                <a:solidFill>
                  <a:schemeClr val="tx2">
                    <a:lumMod val="50000"/>
                  </a:schemeClr>
                </a:solidFill>
                <a:latin typeface="Times New Roman" panose="02020603050405020304" pitchFamily="18" charset="0"/>
                <a:cs typeface="Times New Roman" panose="02020603050405020304" pitchFamily="18" charset="0"/>
              </a:rPr>
              <a:t>Train test split</a:t>
            </a:r>
          </a:p>
          <a:p>
            <a:r>
              <a:rPr lang="en-IN" dirty="0">
                <a:solidFill>
                  <a:schemeClr val="tx2">
                    <a:lumMod val="50000"/>
                  </a:schemeClr>
                </a:solidFill>
                <a:latin typeface="Times New Roman" panose="02020603050405020304" pitchFamily="18" charset="0"/>
                <a:cs typeface="Times New Roman" panose="02020603050405020304" pitchFamily="18" charset="0"/>
              </a:rPr>
              <a:t>Here data is divided randomly into two parts for training and testing and accuracy is calculated</a:t>
            </a:r>
          </a:p>
          <a:p>
            <a:pPr marL="0" indent="0">
              <a:buNone/>
            </a:pPr>
            <a:r>
              <a:rPr lang="en-IN" b="1" dirty="0">
                <a:solidFill>
                  <a:schemeClr val="tx2">
                    <a:lumMod val="50000"/>
                  </a:schemeClr>
                </a:solidFill>
                <a:latin typeface="Times New Roman" panose="02020603050405020304" pitchFamily="18" charset="0"/>
                <a:cs typeface="Times New Roman" panose="02020603050405020304" pitchFamily="18" charset="0"/>
              </a:rPr>
              <a:t>K fold cross validation</a:t>
            </a:r>
          </a:p>
          <a:p>
            <a:pPr>
              <a:buFont typeface="Wingdings" panose="05000000000000000000" pitchFamily="2" charset="2"/>
              <a:buChar char="§"/>
            </a:pPr>
            <a:r>
              <a:rPr lang="en-IN" dirty="0">
                <a:solidFill>
                  <a:schemeClr val="tx2">
                    <a:lumMod val="50000"/>
                  </a:schemeClr>
                </a:solidFill>
                <a:latin typeface="Times New Roman" panose="02020603050405020304" pitchFamily="18" charset="0"/>
                <a:cs typeface="Times New Roman" panose="02020603050405020304" pitchFamily="18" charset="0"/>
              </a:rPr>
              <a:t>Data is divided into equal size k subsets called folds</a:t>
            </a:r>
          </a:p>
          <a:p>
            <a:pPr>
              <a:buFont typeface="Wingdings" panose="05000000000000000000" pitchFamily="2" charset="2"/>
              <a:buChar char="§"/>
            </a:pPr>
            <a:r>
              <a:rPr lang="en-IN" dirty="0">
                <a:solidFill>
                  <a:schemeClr val="tx2">
                    <a:lumMod val="50000"/>
                  </a:schemeClr>
                </a:solidFill>
                <a:latin typeface="Times New Roman" panose="02020603050405020304" pitchFamily="18" charset="0"/>
                <a:cs typeface="Times New Roman" panose="02020603050405020304" pitchFamily="18" charset="0"/>
              </a:rPr>
              <a:t>Each fold is considered as a validation set and the rest other folds are a training set</a:t>
            </a:r>
          </a:p>
          <a:p>
            <a:pPr>
              <a:buFont typeface="Wingdings" panose="05000000000000000000" pitchFamily="2" charset="2"/>
              <a:buChar char="§"/>
            </a:pPr>
            <a:r>
              <a:rPr lang="en-IN" dirty="0">
                <a:solidFill>
                  <a:schemeClr val="tx2">
                    <a:lumMod val="50000"/>
                  </a:schemeClr>
                </a:solidFill>
                <a:latin typeface="Times New Roman" panose="02020603050405020304" pitchFamily="18" charset="0"/>
                <a:cs typeface="Times New Roman" panose="02020603050405020304" pitchFamily="18" charset="0"/>
              </a:rPr>
              <a:t>Process is repeated for all the folds and the average accuracy is taken as a overall accuracy</a:t>
            </a:r>
          </a:p>
          <a:p>
            <a:pPr>
              <a:buFont typeface="Wingdings" panose="05000000000000000000" pitchFamily="2" charset="2"/>
              <a:buChar char="§"/>
            </a:pPr>
            <a:r>
              <a:rPr lang="en-IN" dirty="0">
                <a:solidFill>
                  <a:schemeClr val="tx2">
                    <a:lumMod val="50000"/>
                  </a:schemeClr>
                </a:solidFill>
                <a:latin typeface="Times New Roman" panose="02020603050405020304" pitchFamily="18" charset="0"/>
                <a:cs typeface="Times New Roman" panose="02020603050405020304" pitchFamily="18" charset="0"/>
              </a:rPr>
              <a:t>Here, building, training and testing will happen in a single go</a:t>
            </a:r>
          </a:p>
          <a:p>
            <a:pPr marL="0" indent="0">
              <a:buNone/>
            </a:pPr>
            <a:r>
              <a:rPr lang="en-IN" b="1" dirty="0">
                <a:solidFill>
                  <a:schemeClr val="tx2">
                    <a:lumMod val="50000"/>
                  </a:schemeClr>
                </a:solidFill>
                <a:latin typeface="Times New Roman" panose="02020603050405020304" pitchFamily="18" charset="0"/>
                <a:cs typeface="Times New Roman" panose="02020603050405020304" pitchFamily="18" charset="0"/>
              </a:rPr>
              <a:t>Leave one out cross validation</a:t>
            </a:r>
          </a:p>
          <a:p>
            <a:r>
              <a:rPr lang="en-IN" dirty="0">
                <a:solidFill>
                  <a:schemeClr val="tx2">
                    <a:lumMod val="50000"/>
                  </a:schemeClr>
                </a:solidFill>
                <a:latin typeface="Times New Roman" panose="02020603050405020304" pitchFamily="18" charset="0"/>
                <a:cs typeface="Times New Roman" panose="02020603050405020304" pitchFamily="18" charset="0"/>
              </a:rPr>
              <a:t>Here at each iteration, out of n records, one record is left as a test data, and accuracy is calculated.</a:t>
            </a:r>
          </a:p>
          <a:p>
            <a:r>
              <a:rPr lang="en-IN" dirty="0">
                <a:solidFill>
                  <a:schemeClr val="tx2">
                    <a:lumMod val="50000"/>
                  </a:schemeClr>
                </a:solidFill>
                <a:latin typeface="Times New Roman" panose="02020603050405020304" pitchFamily="18" charset="0"/>
                <a:cs typeface="Times New Roman" panose="02020603050405020304" pitchFamily="18" charset="0"/>
              </a:rPr>
              <a:t>Process is repeated for n times and average accuracy is calculated</a:t>
            </a:r>
          </a:p>
          <a:p>
            <a:r>
              <a:rPr lang="en-IN" dirty="0">
                <a:solidFill>
                  <a:schemeClr val="tx2">
                    <a:lumMod val="50000"/>
                  </a:schemeClr>
                </a:solidFill>
                <a:latin typeface="Times New Roman" panose="02020603050405020304" pitchFamily="18" charset="0"/>
                <a:cs typeface="Times New Roman" panose="02020603050405020304" pitchFamily="18" charset="0"/>
              </a:rPr>
              <a:t>Not reliable</a:t>
            </a:r>
          </a:p>
        </p:txBody>
      </p:sp>
    </p:spTree>
    <p:extLst>
      <p:ext uri="{BB962C8B-B14F-4D97-AF65-F5344CB8AC3E}">
        <p14:creationId xmlns:p14="http://schemas.microsoft.com/office/powerpoint/2010/main" val="32770907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58737-D0E7-4DB1-96EB-7289B1100F03}"/>
              </a:ext>
            </a:extLst>
          </p:cNvPr>
          <p:cNvSpPr>
            <a:spLocks noGrp="1"/>
          </p:cNvSpPr>
          <p:nvPr>
            <p:ph type="title"/>
          </p:nvPr>
        </p:nvSpPr>
        <p:spPr/>
        <p:txBody>
          <a:bodyPr/>
          <a:lstStyle/>
          <a:p>
            <a:r>
              <a:rPr lang="en-IN" dirty="0">
                <a:solidFill>
                  <a:schemeClr val="accent1">
                    <a:lumMod val="20000"/>
                    <a:lumOff val="80000"/>
                  </a:schemeClr>
                </a:solidFill>
              </a:rPr>
              <a:t>Evaluation Metrics in Regression</a:t>
            </a:r>
            <a:endParaRPr lang="en-IN" dirty="0"/>
          </a:p>
        </p:txBody>
      </p:sp>
      <p:graphicFrame>
        <p:nvGraphicFramePr>
          <p:cNvPr id="4" name="Content Placeholder 3">
            <a:extLst>
              <a:ext uri="{FF2B5EF4-FFF2-40B4-BE49-F238E27FC236}">
                <a16:creationId xmlns:a16="http://schemas.microsoft.com/office/drawing/2014/main" id="{59CA5A7F-5D6A-44B5-AFAE-F3C01FE994E7}"/>
              </a:ext>
            </a:extLst>
          </p:cNvPr>
          <p:cNvGraphicFramePr>
            <a:graphicFrameLocks noGrp="1"/>
          </p:cNvGraphicFramePr>
          <p:nvPr>
            <p:ph idx="1"/>
            <p:extLst>
              <p:ext uri="{D42A27DB-BD31-4B8C-83A1-F6EECF244321}">
                <p14:modId xmlns:p14="http://schemas.microsoft.com/office/powerpoint/2010/main" val="3654168534"/>
              </p:ext>
            </p:extLst>
          </p:nvPr>
        </p:nvGraphicFramePr>
        <p:xfrm>
          <a:off x="410817" y="2014330"/>
          <a:ext cx="11396870" cy="46647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59655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6CA09-023C-45D0-A86E-5982538601E3}"/>
              </a:ext>
            </a:extLst>
          </p:cNvPr>
          <p:cNvSpPr>
            <a:spLocks noGrp="1"/>
          </p:cNvSpPr>
          <p:nvPr>
            <p:ph type="title"/>
          </p:nvPr>
        </p:nvSpPr>
        <p:spPr/>
        <p:txBody>
          <a:bodyPr/>
          <a:lstStyle/>
          <a:p>
            <a:r>
              <a:rPr lang="en-IN" dirty="0">
                <a:solidFill>
                  <a:schemeClr val="accent1">
                    <a:lumMod val="20000"/>
                    <a:lumOff val="80000"/>
                  </a:schemeClr>
                </a:solidFill>
              </a:rPr>
              <a:t>Evaluation Metrics in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B91956-ECD2-4CA0-BED9-5BBE8DDFC419}"/>
                  </a:ext>
                </a:extLst>
              </p:cNvPr>
              <p:cNvSpPr>
                <a:spLocks noGrp="1"/>
              </p:cNvSpPr>
              <p:nvPr>
                <p:ph idx="1"/>
              </p:nvPr>
            </p:nvSpPr>
            <p:spPr>
              <a:xfrm>
                <a:off x="437322" y="2027583"/>
                <a:ext cx="11277600" cy="4505739"/>
              </a:xfrm>
            </p:spPr>
            <p:txBody>
              <a:bodyPr>
                <a:normAutofit/>
              </a:bodyPr>
              <a:lstStyle/>
              <a:p>
                <a:r>
                  <a:rPr lang="en-IN" b="1" dirty="0">
                    <a:solidFill>
                      <a:schemeClr val="tx2">
                        <a:lumMod val="50000"/>
                      </a:schemeClr>
                    </a:solidFill>
                    <a:latin typeface="Times New Roman" panose="02020603050405020304" pitchFamily="18" charset="0"/>
                    <a:cs typeface="Times New Roman" panose="02020603050405020304" pitchFamily="18" charset="0"/>
                  </a:rPr>
                  <a:t>R2 score </a:t>
                </a:r>
                <a:r>
                  <a:rPr lang="en-IN" dirty="0">
                    <a:solidFill>
                      <a:schemeClr val="tx2">
                        <a:lumMod val="50000"/>
                      </a:schemeClr>
                    </a:solidFill>
                    <a:latin typeface="Times New Roman" panose="02020603050405020304" pitchFamily="18" charset="0"/>
                    <a:cs typeface="Times New Roman" panose="02020603050405020304" pitchFamily="18" charset="0"/>
                  </a:rPr>
                  <a:t>– helps to look into the </a:t>
                </a:r>
                <a:r>
                  <a:rPr lang="en-IN" b="1" i="1" dirty="0">
                    <a:solidFill>
                      <a:schemeClr val="tx2">
                        <a:lumMod val="50000"/>
                      </a:schemeClr>
                    </a:solidFill>
                    <a:latin typeface="Times New Roman" panose="02020603050405020304" pitchFamily="18" charset="0"/>
                    <a:cs typeface="Times New Roman" panose="02020603050405020304" pitchFamily="18" charset="0"/>
                  </a:rPr>
                  <a:t>contribution of one independent variable </a:t>
                </a:r>
                <a:r>
                  <a:rPr lang="en-IN" dirty="0">
                    <a:solidFill>
                      <a:schemeClr val="tx2">
                        <a:lumMod val="50000"/>
                      </a:schemeClr>
                    </a:solidFill>
                    <a:latin typeface="Times New Roman" panose="02020603050405020304" pitchFamily="18" charset="0"/>
                    <a:cs typeface="Times New Roman" panose="02020603050405020304" pitchFamily="18" charset="0"/>
                  </a:rPr>
                  <a:t>for prediction</a:t>
                </a:r>
              </a:p>
              <a:p>
                <a:r>
                  <a:rPr lang="en-IN" b="1" dirty="0">
                    <a:solidFill>
                      <a:schemeClr val="tx2">
                        <a:lumMod val="50000"/>
                      </a:schemeClr>
                    </a:solidFill>
                    <a:latin typeface="Times New Roman" panose="02020603050405020304" pitchFamily="18" charset="0"/>
                    <a:cs typeface="Times New Roman" panose="02020603050405020304" pitchFamily="18" charset="0"/>
                  </a:rPr>
                  <a:t>Multiple R2 - </a:t>
                </a:r>
                <a:r>
                  <a:rPr lang="en-IN" dirty="0">
                    <a:solidFill>
                      <a:schemeClr val="tx2">
                        <a:lumMod val="50000"/>
                      </a:schemeClr>
                    </a:solidFill>
                    <a:latin typeface="Times New Roman" panose="02020603050405020304" pitchFamily="18" charset="0"/>
                    <a:cs typeface="Times New Roman" panose="02020603050405020304" pitchFamily="18" charset="0"/>
                  </a:rPr>
                  <a:t>helps to look into the </a:t>
                </a:r>
                <a:r>
                  <a:rPr lang="en-IN" b="1" i="1" dirty="0">
                    <a:solidFill>
                      <a:schemeClr val="tx2">
                        <a:lumMod val="50000"/>
                      </a:schemeClr>
                    </a:solidFill>
                    <a:latin typeface="Times New Roman" panose="02020603050405020304" pitchFamily="18" charset="0"/>
                    <a:cs typeface="Times New Roman" panose="02020603050405020304" pitchFamily="18" charset="0"/>
                  </a:rPr>
                  <a:t>contribution of multiple independent variable</a:t>
                </a:r>
              </a:p>
              <a:p>
                <a:r>
                  <a:rPr lang="en-IN" b="1" dirty="0">
                    <a:solidFill>
                      <a:schemeClr val="tx2">
                        <a:lumMod val="50000"/>
                      </a:schemeClr>
                    </a:solidFill>
                    <a:latin typeface="Times New Roman" panose="02020603050405020304" pitchFamily="18" charset="0"/>
                    <a:cs typeface="Times New Roman" panose="02020603050405020304" pitchFamily="18" charset="0"/>
                  </a:rPr>
                  <a:t>Adjusted R2 - </a:t>
                </a:r>
                <a:r>
                  <a:rPr lang="en-IN" dirty="0">
                    <a:solidFill>
                      <a:schemeClr val="tx2">
                        <a:lumMod val="50000"/>
                      </a:schemeClr>
                    </a:solidFill>
                    <a:latin typeface="Times New Roman" panose="02020603050405020304" pitchFamily="18" charset="0"/>
                    <a:cs typeface="Times New Roman" panose="02020603050405020304" pitchFamily="18" charset="0"/>
                  </a:rPr>
                  <a:t>helps to </a:t>
                </a:r>
                <a:r>
                  <a:rPr lang="en-IN" b="1" i="1" dirty="0">
                    <a:solidFill>
                      <a:schemeClr val="tx2">
                        <a:lumMod val="50000"/>
                      </a:schemeClr>
                    </a:solidFill>
                    <a:latin typeface="Times New Roman" panose="02020603050405020304" pitchFamily="18" charset="0"/>
                    <a:cs typeface="Times New Roman" panose="02020603050405020304" pitchFamily="18" charset="0"/>
                  </a:rPr>
                  <a:t>penalize(reduce overlearning</a:t>
                </a:r>
                <a:r>
                  <a:rPr lang="en-IN" dirty="0">
                    <a:solidFill>
                      <a:schemeClr val="tx2">
                        <a:lumMod val="50000"/>
                      </a:schemeClr>
                    </a:solidFill>
                    <a:latin typeface="Times New Roman" panose="02020603050405020304" pitchFamily="18" charset="0"/>
                    <a:cs typeface="Times New Roman" panose="02020603050405020304" pitchFamily="18" charset="0"/>
                  </a:rPr>
                  <a:t>) the overall contribution given by multiple input feature</a:t>
                </a:r>
              </a:p>
              <a:p>
                <a:r>
                  <a:rPr lang="en-IN" b="1" dirty="0">
                    <a:solidFill>
                      <a:schemeClr val="tx2">
                        <a:lumMod val="50000"/>
                      </a:schemeClr>
                    </a:solidFill>
                    <a:latin typeface="Times New Roman" panose="02020603050405020304" pitchFamily="18" charset="0"/>
                    <a:cs typeface="Times New Roman" panose="02020603050405020304" pitchFamily="18" charset="0"/>
                  </a:rPr>
                  <a:t>P-value</a:t>
                </a:r>
                <a:r>
                  <a:rPr lang="en-IN" dirty="0">
                    <a:solidFill>
                      <a:schemeClr val="tx2">
                        <a:lumMod val="50000"/>
                      </a:schemeClr>
                    </a:solidFill>
                    <a:latin typeface="Times New Roman" panose="02020603050405020304" pitchFamily="18" charset="0"/>
                    <a:cs typeface="Times New Roman" panose="02020603050405020304" pitchFamily="18" charset="0"/>
                  </a:rPr>
                  <a:t> – to </a:t>
                </a:r>
                <a:r>
                  <a:rPr lang="en-IN" b="1" i="1" dirty="0">
                    <a:solidFill>
                      <a:schemeClr val="tx2">
                        <a:lumMod val="50000"/>
                      </a:schemeClr>
                    </a:solidFill>
                    <a:latin typeface="Times New Roman" panose="02020603050405020304" pitchFamily="18" charset="0"/>
                    <a:cs typeface="Times New Roman" panose="02020603050405020304" pitchFamily="18" charset="0"/>
                  </a:rPr>
                  <a:t>check the significance </a:t>
                </a:r>
                <a:r>
                  <a:rPr lang="en-IN" dirty="0">
                    <a:solidFill>
                      <a:schemeClr val="tx2">
                        <a:lumMod val="50000"/>
                      </a:schemeClr>
                    </a:solidFill>
                    <a:latin typeface="Times New Roman" panose="02020603050405020304" pitchFamily="18" charset="0"/>
                    <a:cs typeface="Times New Roman" panose="02020603050405020304" pitchFamily="18" charset="0"/>
                  </a:rPr>
                  <a:t>of the given feature</a:t>
                </a:r>
              </a:p>
              <a:p>
                <a:r>
                  <a:rPr lang="en-IN" b="1" dirty="0">
                    <a:solidFill>
                      <a:schemeClr val="tx2">
                        <a:lumMod val="50000"/>
                      </a:schemeClr>
                    </a:solidFill>
                    <a:latin typeface="Times New Roman" panose="02020603050405020304" pitchFamily="18" charset="0"/>
                    <a:cs typeface="Times New Roman" panose="02020603050405020304" pitchFamily="18" charset="0"/>
                  </a:rPr>
                  <a:t>AIC,BIC </a:t>
                </a:r>
                <a:r>
                  <a:rPr lang="en-IN" dirty="0">
                    <a:solidFill>
                      <a:schemeClr val="tx2">
                        <a:lumMod val="50000"/>
                      </a:schemeClr>
                    </a:solidFill>
                    <a:latin typeface="Times New Roman" panose="02020603050405020304" pitchFamily="18" charset="0"/>
                    <a:cs typeface="Times New Roman" panose="02020603050405020304" pitchFamily="18" charset="0"/>
                  </a:rPr>
                  <a:t>– for comparing multiple models – one with least value is the best model</a:t>
                </a:r>
              </a:p>
              <a:p>
                <a:r>
                  <a:rPr lang="en-IN" b="1" dirty="0">
                    <a:solidFill>
                      <a:schemeClr val="tx2">
                        <a:lumMod val="50000"/>
                      </a:schemeClr>
                    </a:solidFill>
                    <a:latin typeface="Times New Roman" panose="02020603050405020304" pitchFamily="18" charset="0"/>
                    <a:cs typeface="Times New Roman" panose="02020603050405020304" pitchFamily="18" charset="0"/>
                  </a:rPr>
                  <a:t>Residual plots </a:t>
                </a:r>
                <a:r>
                  <a:rPr lang="en-IN" dirty="0">
                    <a:solidFill>
                      <a:schemeClr val="tx2">
                        <a:lumMod val="50000"/>
                      </a:schemeClr>
                    </a:solidFill>
                    <a:latin typeface="Times New Roman" panose="02020603050405020304" pitchFamily="18" charset="0"/>
                    <a:cs typeface="Times New Roman" panose="02020603050405020304" pitchFamily="18" charset="0"/>
                  </a:rPr>
                  <a:t>– to understand </a:t>
                </a:r>
                <a:r>
                  <a:rPr lang="en-IN" b="1" dirty="0">
                    <a:solidFill>
                      <a:schemeClr val="tx2">
                        <a:lumMod val="50000"/>
                      </a:schemeClr>
                    </a:solidFill>
                    <a:latin typeface="Times New Roman" panose="02020603050405020304" pitchFamily="18" charset="0"/>
                    <a:cs typeface="Times New Roman" panose="02020603050405020304" pitchFamily="18" charset="0"/>
                  </a:rPr>
                  <a:t>pattern between predicted and actual value </a:t>
                </a:r>
                <a:r>
                  <a:rPr lang="en-IN" dirty="0">
                    <a:solidFill>
                      <a:schemeClr val="tx2">
                        <a:lumMod val="50000"/>
                      </a:schemeClr>
                    </a:solidFill>
                    <a:latin typeface="Times New Roman" panose="02020603050405020304" pitchFamily="18" charset="0"/>
                    <a:cs typeface="Times New Roman" panose="02020603050405020304" pitchFamily="18" charset="0"/>
                  </a:rPr>
                  <a:t>with respect to individual feature</a:t>
                </a:r>
                <a:endParaRPr lang="en-IN" b="1" dirty="0">
                  <a:solidFill>
                    <a:schemeClr val="tx2">
                      <a:lumMod val="50000"/>
                    </a:schemeClr>
                  </a:solidFill>
                  <a:latin typeface="Times New Roman" panose="02020603050405020304" pitchFamily="18" charset="0"/>
                  <a:cs typeface="Times New Roman" panose="02020603050405020304" pitchFamily="18" charset="0"/>
                </a:endParaRPr>
              </a:p>
              <a:p>
                <a:pPr marL="36900" indent="0">
                  <a:buNone/>
                </a:pPr>
                <a:r>
                  <a:rPr lang="en-IN" dirty="0">
                    <a:solidFill>
                      <a:schemeClr val="tx2">
                        <a:lumMod val="50000"/>
                      </a:schemeClr>
                    </a:solidFill>
                    <a:latin typeface="Times New Roman" panose="02020603050405020304" pitchFamily="18" charset="0"/>
                    <a:cs typeface="Times New Roman" panose="02020603050405020304" pitchFamily="18" charset="0"/>
                  </a:rPr>
                  <a:t>Residuals- The point which are away from the best fit line</a:t>
                </a:r>
              </a:p>
              <a:p>
                <a:r>
                  <a:rPr lang="en-IN" b="1" dirty="0">
                    <a:solidFill>
                      <a:schemeClr val="tx2">
                        <a:lumMod val="50000"/>
                      </a:schemeClr>
                    </a:solidFill>
                    <a:latin typeface="Times New Roman" panose="02020603050405020304" pitchFamily="18" charset="0"/>
                    <a:cs typeface="Times New Roman" panose="02020603050405020304" pitchFamily="18" charset="0"/>
                  </a:rPr>
                  <a:t>Mean-squared error- </a:t>
                </a:r>
                <a:r>
                  <a:rPr lang="en-IN" dirty="0">
                    <a:solidFill>
                      <a:schemeClr val="tx2">
                        <a:lumMod val="50000"/>
                      </a:schemeClr>
                    </a:solidFill>
                    <a:latin typeface="Times New Roman" panose="02020603050405020304" pitchFamily="18" charset="0"/>
                    <a:cs typeface="Times New Roman" panose="02020603050405020304" pitchFamily="18" charset="0"/>
                  </a:rPr>
                  <a:t>used when there is no outlier,helps to understand the error between predicted and actual output</a:t>
                </a:r>
                <a14:m>
                  <m:oMath xmlns:m="http://schemas.openxmlformats.org/officeDocument/2006/math">
                    <m:r>
                      <a:rPr lang="en-IN" b="0" i="0" smtClean="0">
                        <a:solidFill>
                          <a:schemeClr val="tx2">
                            <a:lumMod val="50000"/>
                          </a:schemeClr>
                        </a:solidFill>
                        <a:latin typeface="Cambria Math" panose="02040503050406030204" pitchFamily="18" charset="0"/>
                      </a:rPr>
                      <m:t>−−−</m:t>
                    </m:r>
                    <m:nary>
                      <m:naryPr>
                        <m:chr m:val="∑"/>
                        <m:subHide m:val="on"/>
                        <m:supHide m:val="on"/>
                        <m:ctrlPr>
                          <a:rPr lang="en-IN" i="1" smtClean="0">
                            <a:solidFill>
                              <a:schemeClr val="tx2">
                                <a:lumMod val="50000"/>
                              </a:schemeClr>
                            </a:solidFill>
                            <a:latin typeface="Cambria Math" panose="02040503050406030204" pitchFamily="18" charset="0"/>
                          </a:rPr>
                        </m:ctrlPr>
                      </m:naryPr>
                      <m:sub/>
                      <m:sup/>
                      <m:e>
                        <m:r>
                          <a:rPr lang="en-IN" b="0" i="1" smtClean="0">
                            <a:solidFill>
                              <a:schemeClr val="tx2">
                                <a:lumMod val="50000"/>
                              </a:schemeClr>
                            </a:solidFill>
                            <a:latin typeface="Cambria Math" panose="02040503050406030204" pitchFamily="18" charset="0"/>
                          </a:rPr>
                          <m:t>(</m:t>
                        </m:r>
                        <m:r>
                          <a:rPr lang="en-IN" b="0" i="1" smtClean="0">
                            <a:solidFill>
                              <a:schemeClr val="tx2">
                                <a:lumMod val="50000"/>
                              </a:schemeClr>
                            </a:solidFill>
                            <a:latin typeface="Cambria Math" panose="02040503050406030204" pitchFamily="18" charset="0"/>
                          </a:rPr>
                          <m:t>𝑦𝑎</m:t>
                        </m:r>
                        <m:r>
                          <a:rPr lang="en-IN" b="0" i="1" smtClean="0">
                            <a:solidFill>
                              <a:schemeClr val="tx2">
                                <a:lumMod val="50000"/>
                              </a:schemeClr>
                            </a:solidFill>
                            <a:latin typeface="Cambria Math" panose="02040503050406030204" pitchFamily="18" charset="0"/>
                          </a:rPr>
                          <m:t>−</m:t>
                        </m:r>
                        <m:r>
                          <a:rPr lang="en-IN" b="0" i="1" smtClean="0">
                            <a:solidFill>
                              <a:schemeClr val="tx2">
                                <a:lumMod val="50000"/>
                              </a:schemeClr>
                            </a:solidFill>
                            <a:latin typeface="Cambria Math" panose="02040503050406030204" pitchFamily="18" charset="0"/>
                          </a:rPr>
                          <m:t>𝑦</m:t>
                        </m:r>
                        <m:sSup>
                          <m:sSupPr>
                            <m:ctrlPr>
                              <a:rPr lang="en-IN" b="0" i="1" smtClean="0">
                                <a:solidFill>
                                  <a:schemeClr val="tx2">
                                    <a:lumMod val="50000"/>
                                  </a:schemeClr>
                                </a:solidFill>
                                <a:latin typeface="Cambria Math" panose="02040503050406030204" pitchFamily="18" charset="0"/>
                              </a:rPr>
                            </m:ctrlPr>
                          </m:sSupPr>
                          <m:e>
                            <m:r>
                              <a:rPr lang="en-IN" b="0" i="1" smtClean="0">
                                <a:solidFill>
                                  <a:schemeClr val="tx2">
                                    <a:lumMod val="50000"/>
                                  </a:schemeClr>
                                </a:solidFill>
                                <a:latin typeface="Cambria Math" panose="02040503050406030204" pitchFamily="18" charset="0"/>
                              </a:rPr>
                              <m:t>𝑛</m:t>
                            </m:r>
                          </m:e>
                          <m:sup>
                            <m:r>
                              <a:rPr lang="en-IN" b="0" i="1" smtClean="0">
                                <a:solidFill>
                                  <a:schemeClr val="tx2">
                                    <a:lumMod val="50000"/>
                                  </a:schemeClr>
                                </a:solidFill>
                                <a:latin typeface="Cambria Math" panose="02040503050406030204" pitchFamily="18" charset="0"/>
                              </a:rPr>
                              <m:t>)2</m:t>
                            </m:r>
                          </m:sup>
                        </m:sSup>
                        <m:r>
                          <a:rPr lang="en-IN" b="0" i="1" smtClean="0">
                            <a:solidFill>
                              <a:schemeClr val="tx2">
                                <a:lumMod val="50000"/>
                              </a:schemeClr>
                            </a:solidFill>
                            <a:latin typeface="Cambria Math" panose="02040503050406030204" pitchFamily="18" charset="0"/>
                          </a:rPr>
                          <m:t>/</m:t>
                        </m:r>
                        <m:r>
                          <a:rPr lang="en-IN" b="0" i="1" smtClean="0">
                            <a:solidFill>
                              <a:schemeClr val="tx2">
                                <a:lumMod val="50000"/>
                              </a:schemeClr>
                            </a:solidFill>
                            <a:latin typeface="Cambria Math" panose="02040503050406030204" pitchFamily="18" charset="0"/>
                          </a:rPr>
                          <m:t>𝑛</m:t>
                        </m:r>
                      </m:e>
                    </m:nary>
                  </m:oMath>
                </a14:m>
                <a:endParaRPr lang="en-IN" dirty="0">
                  <a:solidFill>
                    <a:schemeClr val="tx2">
                      <a:lumMod val="50000"/>
                    </a:schemeClr>
                  </a:solidFill>
                  <a:latin typeface="Times New Roman" panose="02020603050405020304" pitchFamily="18" charset="0"/>
                  <a:cs typeface="Times New Roman" panose="02020603050405020304" pitchFamily="18" charset="0"/>
                </a:endParaRPr>
              </a:p>
              <a:p>
                <a:r>
                  <a:rPr lang="en-IN" b="1" dirty="0">
                    <a:solidFill>
                      <a:schemeClr val="tx2">
                        <a:lumMod val="50000"/>
                      </a:schemeClr>
                    </a:solidFill>
                    <a:latin typeface="Times New Roman" panose="02020603050405020304" pitchFamily="18" charset="0"/>
                    <a:cs typeface="Times New Roman" panose="02020603050405020304" pitchFamily="18" charset="0"/>
                  </a:rPr>
                  <a:t>Mean- absolute error </a:t>
                </a:r>
                <a:r>
                  <a:rPr lang="en-IN" dirty="0">
                    <a:solidFill>
                      <a:schemeClr val="tx2">
                        <a:lumMod val="50000"/>
                      </a:schemeClr>
                    </a:solidFill>
                    <a:latin typeface="Times New Roman" panose="02020603050405020304" pitchFamily="18" charset="0"/>
                    <a:cs typeface="Times New Roman" panose="02020603050405020304" pitchFamily="18" charset="0"/>
                  </a:rPr>
                  <a:t>– used when there is outlier --- </a:t>
                </a:r>
                <a14:m>
                  <m:oMath xmlns:m="http://schemas.openxmlformats.org/officeDocument/2006/math">
                    <m:nary>
                      <m:naryPr>
                        <m:chr m:val="∑"/>
                        <m:subHide m:val="on"/>
                        <m:supHide m:val="on"/>
                        <m:ctrlPr>
                          <a:rPr lang="en-IN" i="1" smtClean="0">
                            <a:solidFill>
                              <a:schemeClr val="tx2">
                                <a:lumMod val="50000"/>
                              </a:schemeClr>
                            </a:solidFill>
                            <a:latin typeface="Cambria Math" panose="02040503050406030204" pitchFamily="18" charset="0"/>
                          </a:rPr>
                        </m:ctrlPr>
                      </m:naryPr>
                      <m:sub/>
                      <m:sup/>
                      <m:e>
                        <m:r>
                          <a:rPr lang="en-IN" b="0" i="1" smtClean="0">
                            <a:solidFill>
                              <a:schemeClr val="tx2">
                                <a:lumMod val="50000"/>
                              </a:schemeClr>
                            </a:solidFill>
                            <a:latin typeface="Cambria Math" panose="02040503050406030204" pitchFamily="18" charset="0"/>
                          </a:rPr>
                          <m:t>|</m:t>
                        </m:r>
                        <m:r>
                          <a:rPr lang="en-IN" b="0" i="1" smtClean="0">
                            <a:solidFill>
                              <a:schemeClr val="tx2">
                                <a:lumMod val="50000"/>
                              </a:schemeClr>
                            </a:solidFill>
                            <a:latin typeface="Cambria Math" panose="02040503050406030204" pitchFamily="18" charset="0"/>
                          </a:rPr>
                          <m:t>𝑦𝑎</m:t>
                        </m:r>
                        <m:r>
                          <a:rPr lang="en-IN" b="0" i="1" smtClean="0">
                            <a:solidFill>
                              <a:schemeClr val="tx2">
                                <a:lumMod val="50000"/>
                              </a:schemeClr>
                            </a:solidFill>
                            <a:latin typeface="Cambria Math" panose="02040503050406030204" pitchFamily="18" charset="0"/>
                          </a:rPr>
                          <m:t>−</m:t>
                        </m:r>
                        <m:r>
                          <a:rPr lang="en-IN" b="0" i="1" smtClean="0">
                            <a:solidFill>
                              <a:schemeClr val="tx2">
                                <a:lumMod val="50000"/>
                              </a:schemeClr>
                            </a:solidFill>
                            <a:latin typeface="Cambria Math" panose="02040503050406030204" pitchFamily="18" charset="0"/>
                          </a:rPr>
                          <m:t>𝑦𝑝</m:t>
                        </m:r>
                        <m:r>
                          <a:rPr lang="en-IN" b="0" i="1" smtClean="0">
                            <a:solidFill>
                              <a:schemeClr val="tx2">
                                <a:lumMod val="50000"/>
                              </a:schemeClr>
                            </a:solidFill>
                            <a:latin typeface="Cambria Math" panose="02040503050406030204" pitchFamily="18" charset="0"/>
                          </a:rPr>
                          <m:t>|/</m:t>
                        </m:r>
                        <m:r>
                          <a:rPr lang="en-IN" b="0" i="1" smtClean="0">
                            <a:solidFill>
                              <a:schemeClr val="tx2">
                                <a:lumMod val="50000"/>
                              </a:schemeClr>
                            </a:solidFill>
                            <a:latin typeface="Cambria Math" panose="02040503050406030204" pitchFamily="18" charset="0"/>
                          </a:rPr>
                          <m:t>𝑛</m:t>
                        </m:r>
                      </m:e>
                    </m:nary>
                  </m:oMath>
                </a14:m>
                <a:endParaRPr lang="en-IN" dirty="0">
                  <a:solidFill>
                    <a:schemeClr val="tx2">
                      <a:lumMod val="50000"/>
                    </a:schemeClr>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3AB91956-ECD2-4CA0-BED9-5BBE8DDFC419}"/>
                  </a:ext>
                </a:extLst>
              </p:cNvPr>
              <p:cNvSpPr>
                <a:spLocks noGrp="1" noRot="1" noChangeAspect="1" noMove="1" noResize="1" noEditPoints="1" noAdjustHandles="1" noChangeArrowheads="1" noChangeShapeType="1" noTextEdit="1"/>
              </p:cNvSpPr>
              <p:nvPr>
                <p:ph idx="1"/>
              </p:nvPr>
            </p:nvSpPr>
            <p:spPr>
              <a:xfrm>
                <a:off x="437322" y="2027583"/>
                <a:ext cx="11277600" cy="4505739"/>
              </a:xfrm>
              <a:blipFill>
                <a:blip r:embed="rId2"/>
                <a:stretch>
                  <a:fillRect l="-216" b="-8660"/>
                </a:stretch>
              </a:blipFill>
            </p:spPr>
            <p:txBody>
              <a:bodyPr/>
              <a:lstStyle/>
              <a:p>
                <a:r>
                  <a:rPr lang="en-US">
                    <a:noFill/>
                  </a:rPr>
                  <a:t> </a:t>
                </a:r>
              </a:p>
            </p:txBody>
          </p:sp>
        </mc:Fallback>
      </mc:AlternateContent>
    </p:spTree>
    <p:extLst>
      <p:ext uri="{BB962C8B-B14F-4D97-AF65-F5344CB8AC3E}">
        <p14:creationId xmlns:p14="http://schemas.microsoft.com/office/powerpoint/2010/main" val="31953914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AFB45-C539-48D4-9C87-727E6E50BD2C}"/>
              </a:ext>
            </a:extLst>
          </p:cNvPr>
          <p:cNvSpPr>
            <a:spLocks noGrp="1"/>
          </p:cNvSpPr>
          <p:nvPr>
            <p:ph type="title"/>
          </p:nvPr>
        </p:nvSpPr>
        <p:spPr/>
        <p:txBody>
          <a:bodyPr/>
          <a:lstStyle/>
          <a:p>
            <a:r>
              <a:rPr lang="en-IN" dirty="0">
                <a:solidFill>
                  <a:schemeClr val="accent1">
                    <a:lumMod val="20000"/>
                    <a:lumOff val="80000"/>
                  </a:schemeClr>
                </a:solidFill>
                <a:latin typeface="Times New Roman" panose="02020603050405020304" pitchFamily="18" charset="0"/>
                <a:cs typeface="Times New Roman" panose="02020603050405020304" pitchFamily="18" charset="0"/>
              </a:rPr>
              <a:t>Evaluation metrics for Classification</a:t>
            </a:r>
            <a:endParaRPr lang="en-IN"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4D09895C-844A-46C7-9B62-E057B99A5A5D}"/>
              </a:ext>
            </a:extLst>
          </p:cNvPr>
          <p:cNvGraphicFramePr>
            <a:graphicFrameLocks noGrp="1"/>
          </p:cNvGraphicFramePr>
          <p:nvPr>
            <p:ph idx="1"/>
            <p:extLst>
              <p:ext uri="{D42A27DB-BD31-4B8C-83A1-F6EECF244321}">
                <p14:modId xmlns:p14="http://schemas.microsoft.com/office/powerpoint/2010/main" val="2685665623"/>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59810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A25B8-C0BE-44C1-97A4-279F029FDC77}"/>
              </a:ext>
            </a:extLst>
          </p:cNvPr>
          <p:cNvSpPr>
            <a:spLocks noGrp="1"/>
          </p:cNvSpPr>
          <p:nvPr>
            <p:ph type="title"/>
          </p:nvPr>
        </p:nvSpPr>
        <p:spPr/>
        <p:txBody>
          <a:bodyPr/>
          <a:lstStyle/>
          <a:p>
            <a:r>
              <a:rPr lang="en-IN" dirty="0">
                <a:solidFill>
                  <a:schemeClr val="accent1">
                    <a:lumMod val="20000"/>
                    <a:lumOff val="80000"/>
                  </a:schemeClr>
                </a:solidFill>
                <a:latin typeface="Times New Roman" panose="02020603050405020304" pitchFamily="18" charset="0"/>
                <a:cs typeface="Times New Roman" panose="02020603050405020304" pitchFamily="18" charset="0"/>
              </a:rPr>
              <a:t>Evaluation metrics for Classification</a:t>
            </a:r>
          </a:p>
        </p:txBody>
      </p:sp>
      <p:sp>
        <p:nvSpPr>
          <p:cNvPr id="3" name="Content Placeholder 2">
            <a:extLst>
              <a:ext uri="{FF2B5EF4-FFF2-40B4-BE49-F238E27FC236}">
                <a16:creationId xmlns:a16="http://schemas.microsoft.com/office/drawing/2014/main" id="{D62F9DF3-B630-4CD2-837E-885704410AA5}"/>
              </a:ext>
            </a:extLst>
          </p:cNvPr>
          <p:cNvSpPr>
            <a:spLocks noGrp="1"/>
          </p:cNvSpPr>
          <p:nvPr>
            <p:ph idx="1"/>
          </p:nvPr>
        </p:nvSpPr>
        <p:spPr>
          <a:xfrm>
            <a:off x="391155" y="2001078"/>
            <a:ext cx="11443036" cy="5287617"/>
          </a:xfrm>
        </p:spPr>
        <p:txBody>
          <a:bodyPr>
            <a:normAutofit fontScale="92500" lnSpcReduction="20000"/>
          </a:bodyPr>
          <a:lstStyle/>
          <a:p>
            <a:endParaRPr lang="en-IN" dirty="0">
              <a:solidFill>
                <a:srgbClr val="92D050"/>
              </a:solidFill>
            </a:endParaRPr>
          </a:p>
          <a:p>
            <a:r>
              <a:rPr lang="en-IN" b="1" dirty="0">
                <a:solidFill>
                  <a:schemeClr val="tx2">
                    <a:lumMod val="50000"/>
                  </a:schemeClr>
                </a:solidFill>
                <a:latin typeface="Times New Roman" panose="02020603050405020304" pitchFamily="18" charset="0"/>
                <a:cs typeface="Times New Roman" panose="02020603050405020304" pitchFamily="18" charset="0"/>
              </a:rPr>
              <a:t>Confusion  matrix- </a:t>
            </a:r>
            <a:r>
              <a:rPr lang="en-IN" dirty="0">
                <a:solidFill>
                  <a:schemeClr val="tx2">
                    <a:lumMod val="50000"/>
                  </a:schemeClr>
                </a:solidFill>
                <a:latin typeface="Times New Roman" panose="02020603050405020304" pitchFamily="18" charset="0"/>
                <a:cs typeface="Times New Roman" panose="02020603050405020304" pitchFamily="18" charset="0"/>
              </a:rPr>
              <a:t>helps to understand </a:t>
            </a:r>
            <a:r>
              <a:rPr lang="en-IN" b="1" i="1" dirty="0">
                <a:solidFill>
                  <a:schemeClr val="tx2">
                    <a:lumMod val="50000"/>
                  </a:schemeClr>
                </a:solidFill>
                <a:latin typeface="Times New Roman" panose="02020603050405020304" pitchFamily="18" charset="0"/>
                <a:cs typeface="Times New Roman" panose="02020603050405020304" pitchFamily="18" charset="0"/>
              </a:rPr>
              <a:t>the misclassification counts </a:t>
            </a:r>
            <a:r>
              <a:rPr lang="en-IN" dirty="0">
                <a:solidFill>
                  <a:schemeClr val="tx2">
                    <a:lumMod val="50000"/>
                  </a:schemeClr>
                </a:solidFill>
                <a:latin typeface="Times New Roman" panose="02020603050405020304" pitchFamily="18" charset="0"/>
                <a:cs typeface="Times New Roman" panose="02020603050405020304" pitchFamily="18" charset="0"/>
              </a:rPr>
              <a:t>done by the model</a:t>
            </a:r>
          </a:p>
          <a:p>
            <a:r>
              <a:rPr lang="en-IN" b="1" dirty="0">
                <a:solidFill>
                  <a:schemeClr val="tx2">
                    <a:lumMod val="50000"/>
                  </a:schemeClr>
                </a:solidFill>
                <a:latin typeface="Times New Roman" panose="02020603050405020304" pitchFamily="18" charset="0"/>
                <a:cs typeface="Times New Roman" panose="02020603050405020304" pitchFamily="18" charset="0"/>
              </a:rPr>
              <a:t>Precision</a:t>
            </a:r>
            <a:r>
              <a:rPr lang="en-IN" dirty="0">
                <a:solidFill>
                  <a:schemeClr val="tx2">
                    <a:lumMod val="50000"/>
                  </a:schemeClr>
                </a:solidFill>
                <a:latin typeface="Times New Roman" panose="02020603050405020304" pitchFamily="18" charset="0"/>
                <a:cs typeface="Times New Roman" panose="02020603050405020304" pitchFamily="18" charset="0"/>
              </a:rPr>
              <a:t> – it speaks about </a:t>
            </a:r>
            <a:r>
              <a:rPr lang="en-IN" b="1" i="1" dirty="0">
                <a:solidFill>
                  <a:schemeClr val="tx2">
                    <a:lumMod val="50000"/>
                  </a:schemeClr>
                </a:solidFill>
                <a:latin typeface="Times New Roman" panose="02020603050405020304" pitchFamily="18" charset="0"/>
                <a:cs typeface="Times New Roman" panose="02020603050405020304" pitchFamily="18" charset="0"/>
              </a:rPr>
              <a:t>individual class stability </a:t>
            </a:r>
            <a:r>
              <a:rPr lang="en-IN" dirty="0">
                <a:solidFill>
                  <a:schemeClr val="tx2">
                    <a:lumMod val="50000"/>
                  </a:schemeClr>
                </a:solidFill>
                <a:latin typeface="Times New Roman" panose="02020603050405020304" pitchFamily="18" charset="0"/>
                <a:cs typeface="Times New Roman" panose="02020603050405020304" pitchFamily="18" charset="0"/>
              </a:rPr>
              <a:t>(column wise) </a:t>
            </a:r>
          </a:p>
          <a:p>
            <a:pPr marL="36900" indent="0">
              <a:buNone/>
            </a:pPr>
            <a:r>
              <a:rPr lang="en-IN" dirty="0">
                <a:solidFill>
                  <a:schemeClr val="tx2">
                    <a:lumMod val="50000"/>
                  </a:schemeClr>
                </a:solidFill>
                <a:latin typeface="Times New Roman" panose="02020603050405020304" pitchFamily="18" charset="0"/>
                <a:cs typeface="Times New Roman" panose="02020603050405020304" pitchFamily="18" charset="0"/>
              </a:rPr>
              <a:t>Precision at 1 -- TP/(TP+FP), Precision at 0 – TN/(FN+TN)</a:t>
            </a:r>
          </a:p>
          <a:p>
            <a:r>
              <a:rPr lang="en-IN" b="1" dirty="0">
                <a:solidFill>
                  <a:schemeClr val="tx2">
                    <a:lumMod val="50000"/>
                  </a:schemeClr>
                </a:solidFill>
                <a:latin typeface="Times New Roman" panose="02020603050405020304" pitchFamily="18" charset="0"/>
                <a:cs typeface="Times New Roman" panose="02020603050405020304" pitchFamily="18" charset="0"/>
              </a:rPr>
              <a:t>Recall</a:t>
            </a:r>
            <a:r>
              <a:rPr lang="en-IN" dirty="0">
                <a:solidFill>
                  <a:schemeClr val="tx2">
                    <a:lumMod val="50000"/>
                  </a:schemeClr>
                </a:solidFill>
                <a:latin typeface="Times New Roman" panose="02020603050405020304" pitchFamily="18" charset="0"/>
                <a:cs typeface="Times New Roman" panose="02020603050405020304" pitchFamily="18" charset="0"/>
              </a:rPr>
              <a:t> – it speaks about </a:t>
            </a:r>
            <a:r>
              <a:rPr lang="en-IN" b="1" i="1" dirty="0">
                <a:solidFill>
                  <a:schemeClr val="tx2">
                    <a:lumMod val="50000"/>
                  </a:schemeClr>
                </a:solidFill>
                <a:latin typeface="Times New Roman" panose="02020603050405020304" pitchFamily="18" charset="0"/>
                <a:cs typeface="Times New Roman" panose="02020603050405020304" pitchFamily="18" charset="0"/>
              </a:rPr>
              <a:t>individual class accuracy </a:t>
            </a:r>
            <a:r>
              <a:rPr lang="en-IN" dirty="0">
                <a:solidFill>
                  <a:schemeClr val="tx2">
                    <a:lumMod val="50000"/>
                  </a:schemeClr>
                </a:solidFill>
                <a:latin typeface="Times New Roman" panose="02020603050405020304" pitchFamily="18" charset="0"/>
                <a:cs typeface="Times New Roman" panose="02020603050405020304" pitchFamily="18" charset="0"/>
              </a:rPr>
              <a:t>(row wise)</a:t>
            </a:r>
          </a:p>
          <a:p>
            <a:pPr marL="36900" indent="0">
              <a:buNone/>
            </a:pPr>
            <a:r>
              <a:rPr lang="en-IN" dirty="0">
                <a:solidFill>
                  <a:schemeClr val="tx2">
                    <a:lumMod val="50000"/>
                  </a:schemeClr>
                </a:solidFill>
                <a:latin typeface="Times New Roman" panose="02020603050405020304" pitchFamily="18" charset="0"/>
                <a:cs typeface="Times New Roman" panose="02020603050405020304" pitchFamily="18" charset="0"/>
              </a:rPr>
              <a:t>Recall at 1 -- TP/(TP+FN), Recall at 0 – TN/(FP+TN)</a:t>
            </a:r>
          </a:p>
          <a:p>
            <a:pPr marL="36900" indent="0">
              <a:buNone/>
            </a:pPr>
            <a:r>
              <a:rPr lang="en-IN" dirty="0">
                <a:solidFill>
                  <a:schemeClr val="tx2">
                    <a:lumMod val="50000"/>
                  </a:schemeClr>
                </a:solidFill>
                <a:latin typeface="Times New Roman" panose="02020603050405020304" pitchFamily="18" charset="0"/>
                <a:cs typeface="Times New Roman" panose="02020603050405020304" pitchFamily="18" charset="0"/>
              </a:rPr>
              <a:t>			              Precision ≈ Recall(Trade off between them)</a:t>
            </a:r>
          </a:p>
          <a:p>
            <a:r>
              <a:rPr lang="en-IN" b="1" dirty="0">
                <a:solidFill>
                  <a:schemeClr val="tx2">
                    <a:lumMod val="50000"/>
                  </a:schemeClr>
                </a:solidFill>
                <a:latin typeface="Times New Roman" panose="02020603050405020304" pitchFamily="18" charset="0"/>
                <a:cs typeface="Times New Roman" panose="02020603050405020304" pitchFamily="18" charset="0"/>
              </a:rPr>
              <a:t>Accuracy</a:t>
            </a:r>
            <a:r>
              <a:rPr lang="en-IN" dirty="0">
                <a:solidFill>
                  <a:schemeClr val="tx2">
                    <a:lumMod val="50000"/>
                  </a:schemeClr>
                </a:solidFill>
                <a:latin typeface="Times New Roman" panose="02020603050405020304" pitchFamily="18" charset="0"/>
                <a:cs typeface="Times New Roman" panose="02020603050405020304" pitchFamily="18" charset="0"/>
              </a:rPr>
              <a:t>–Gives overall accuracy of the model (TP+TN)/(TP+TN+FP+FN)</a:t>
            </a:r>
          </a:p>
          <a:p>
            <a:r>
              <a:rPr lang="en-IN" b="1" dirty="0">
                <a:solidFill>
                  <a:schemeClr val="tx2">
                    <a:lumMod val="50000"/>
                  </a:schemeClr>
                </a:solidFill>
                <a:latin typeface="Times New Roman" panose="02020603050405020304" pitchFamily="18" charset="0"/>
                <a:cs typeface="Times New Roman" panose="02020603050405020304" pitchFamily="18" charset="0"/>
              </a:rPr>
              <a:t>F1- score </a:t>
            </a:r>
            <a:r>
              <a:rPr lang="en-IN" dirty="0">
                <a:solidFill>
                  <a:schemeClr val="tx2">
                    <a:lumMod val="50000"/>
                  </a:schemeClr>
                </a:solidFill>
                <a:latin typeface="Times New Roman" panose="02020603050405020304" pitchFamily="18" charset="0"/>
                <a:cs typeface="Times New Roman" panose="02020603050405020304" pitchFamily="18" charset="0"/>
              </a:rPr>
              <a:t>– it is more stable than accuracy, because it involves both recall and precision.</a:t>
            </a:r>
          </a:p>
          <a:p>
            <a:pPr marL="36900" indent="0">
              <a:buNone/>
            </a:pPr>
            <a:r>
              <a:rPr lang="en-IN" dirty="0">
                <a:solidFill>
                  <a:schemeClr val="tx2">
                    <a:lumMod val="50000"/>
                  </a:schemeClr>
                </a:solidFill>
                <a:latin typeface="Times New Roman" panose="02020603050405020304" pitchFamily="18" charset="0"/>
                <a:cs typeface="Times New Roman" panose="02020603050405020304" pitchFamily="18" charset="0"/>
              </a:rPr>
              <a:t>F1 score – 2*(precision*recall)/(precision + recall) – harmonic mean</a:t>
            </a:r>
          </a:p>
          <a:p>
            <a:r>
              <a:rPr lang="en-IN" b="1" dirty="0">
                <a:solidFill>
                  <a:schemeClr val="tx2">
                    <a:lumMod val="50000"/>
                  </a:schemeClr>
                </a:solidFill>
                <a:latin typeface="Times New Roman" panose="02020603050405020304" pitchFamily="18" charset="0"/>
                <a:cs typeface="Times New Roman" panose="02020603050405020304" pitchFamily="18" charset="0"/>
              </a:rPr>
              <a:t>ROC </a:t>
            </a:r>
            <a:r>
              <a:rPr lang="en-IN" dirty="0">
                <a:solidFill>
                  <a:schemeClr val="tx2">
                    <a:lumMod val="50000"/>
                  </a:schemeClr>
                </a:solidFill>
                <a:latin typeface="Times New Roman" panose="02020603050405020304" pitchFamily="18" charset="0"/>
                <a:cs typeface="Times New Roman" panose="02020603050405020304" pitchFamily="18" charset="0"/>
              </a:rPr>
              <a:t>– It speaks about probability of how well my model </a:t>
            </a:r>
            <a:r>
              <a:rPr lang="en-IN" dirty="0" err="1">
                <a:solidFill>
                  <a:schemeClr val="tx2">
                    <a:lumMod val="50000"/>
                  </a:schemeClr>
                </a:solidFill>
                <a:latin typeface="Times New Roman" panose="02020603050405020304" pitchFamily="18" charset="0"/>
                <a:cs typeface="Times New Roman" panose="02020603050405020304" pitchFamily="18" charset="0"/>
              </a:rPr>
              <a:t>gonna</a:t>
            </a:r>
            <a:r>
              <a:rPr lang="en-IN" dirty="0">
                <a:solidFill>
                  <a:schemeClr val="tx2">
                    <a:lumMod val="50000"/>
                  </a:schemeClr>
                </a:solidFill>
                <a:latin typeface="Times New Roman" panose="02020603050405020304" pitchFamily="18" charset="0"/>
                <a:cs typeface="Times New Roman" panose="02020603050405020304" pitchFamily="18" charset="0"/>
              </a:rPr>
              <a:t> behave in the real world.</a:t>
            </a:r>
          </a:p>
          <a:p>
            <a:pPr marL="36900" indent="0">
              <a:buNone/>
            </a:pPr>
            <a:r>
              <a:rPr lang="en-IN" dirty="0">
                <a:solidFill>
                  <a:schemeClr val="tx2">
                    <a:lumMod val="50000"/>
                  </a:schemeClr>
                </a:solidFill>
                <a:latin typeface="Times New Roman" panose="02020603050405020304" pitchFamily="18" charset="0"/>
                <a:cs typeface="Times New Roman" panose="02020603050405020304" pitchFamily="18" charset="0"/>
              </a:rPr>
              <a:t>TPR vs FPR – Ideal expectation TPR=100% and FPR=0%</a:t>
            </a:r>
          </a:p>
          <a:p>
            <a:pPr marL="36900" indent="0">
              <a:buNone/>
            </a:pPr>
            <a:r>
              <a:rPr lang="en-IN" dirty="0">
                <a:solidFill>
                  <a:schemeClr val="tx2">
                    <a:lumMod val="50000"/>
                  </a:schemeClr>
                </a:solidFill>
                <a:latin typeface="Times New Roman" panose="02020603050405020304" pitchFamily="18" charset="0"/>
                <a:cs typeface="Times New Roman" panose="02020603050405020304" pitchFamily="18" charset="0"/>
              </a:rPr>
              <a:t>ROC curve-probability curve-sigmoid curve</a:t>
            </a:r>
          </a:p>
          <a:p>
            <a:r>
              <a:rPr lang="en-IN" b="1" dirty="0">
                <a:solidFill>
                  <a:schemeClr val="tx2">
                    <a:lumMod val="50000"/>
                  </a:schemeClr>
                </a:solidFill>
                <a:latin typeface="Times New Roman" panose="02020603050405020304" pitchFamily="18" charset="0"/>
                <a:cs typeface="Times New Roman" panose="02020603050405020304" pitchFamily="18" charset="0"/>
              </a:rPr>
              <a:t>AUC</a:t>
            </a:r>
            <a:r>
              <a:rPr lang="en-IN" dirty="0">
                <a:solidFill>
                  <a:schemeClr val="tx2">
                    <a:lumMod val="50000"/>
                  </a:schemeClr>
                </a:solidFill>
                <a:latin typeface="Times New Roman" panose="02020603050405020304" pitchFamily="18" charset="0"/>
                <a:cs typeface="Times New Roman" panose="02020603050405020304" pitchFamily="18" charset="0"/>
              </a:rPr>
              <a:t> – it speaks about separability (separability between class)</a:t>
            </a:r>
          </a:p>
          <a:p>
            <a:pPr marL="36900" indent="0">
              <a:buNone/>
            </a:pPr>
            <a:r>
              <a:rPr lang="en-IN" dirty="0">
                <a:solidFill>
                  <a:schemeClr val="tx2">
                    <a:lumMod val="50000"/>
                  </a:schemeClr>
                </a:solidFill>
                <a:latin typeface="Times New Roman" panose="02020603050405020304" pitchFamily="18" charset="0"/>
                <a:cs typeface="Times New Roman" panose="02020603050405020304" pitchFamily="18" charset="0"/>
              </a:rPr>
              <a:t>AUC close to 1 – good model, AUC close to 0 – poor model</a:t>
            </a:r>
          </a:p>
          <a:p>
            <a:endParaRPr lang="en-IN" dirty="0"/>
          </a:p>
          <a:p>
            <a:pPr marL="36900" indent="0">
              <a:buNone/>
            </a:pPr>
            <a:endParaRPr lang="en-IN" dirty="0"/>
          </a:p>
          <a:p>
            <a:endParaRPr lang="en-IN" dirty="0"/>
          </a:p>
        </p:txBody>
      </p:sp>
      <p:graphicFrame>
        <p:nvGraphicFramePr>
          <p:cNvPr id="4" name="Table 4">
            <a:extLst>
              <a:ext uri="{FF2B5EF4-FFF2-40B4-BE49-F238E27FC236}">
                <a16:creationId xmlns:a16="http://schemas.microsoft.com/office/drawing/2014/main" id="{965AB86E-18F4-4098-B0C2-F620BA216279}"/>
              </a:ext>
            </a:extLst>
          </p:cNvPr>
          <p:cNvGraphicFramePr>
            <a:graphicFrameLocks noGrp="1"/>
          </p:cNvGraphicFramePr>
          <p:nvPr>
            <p:extLst>
              <p:ext uri="{D42A27DB-BD31-4B8C-83A1-F6EECF244321}">
                <p14:modId xmlns:p14="http://schemas.microsoft.com/office/powerpoint/2010/main" val="1667460660"/>
              </p:ext>
            </p:extLst>
          </p:nvPr>
        </p:nvGraphicFramePr>
        <p:xfrm>
          <a:off x="9568070" y="2501497"/>
          <a:ext cx="2028186" cy="1097280"/>
        </p:xfrm>
        <a:graphic>
          <a:graphicData uri="http://schemas.openxmlformats.org/drawingml/2006/table">
            <a:tbl>
              <a:tblPr firstRow="1" bandRow="1">
                <a:tableStyleId>{2D5ABB26-0587-4C30-8999-92F81FD0307C}</a:tableStyleId>
              </a:tblPr>
              <a:tblGrid>
                <a:gridCol w="676062">
                  <a:extLst>
                    <a:ext uri="{9D8B030D-6E8A-4147-A177-3AD203B41FA5}">
                      <a16:colId xmlns:a16="http://schemas.microsoft.com/office/drawing/2014/main" val="3240707208"/>
                    </a:ext>
                  </a:extLst>
                </a:gridCol>
                <a:gridCol w="676062">
                  <a:extLst>
                    <a:ext uri="{9D8B030D-6E8A-4147-A177-3AD203B41FA5}">
                      <a16:colId xmlns:a16="http://schemas.microsoft.com/office/drawing/2014/main" val="3943254904"/>
                    </a:ext>
                  </a:extLst>
                </a:gridCol>
                <a:gridCol w="676062">
                  <a:extLst>
                    <a:ext uri="{9D8B030D-6E8A-4147-A177-3AD203B41FA5}">
                      <a16:colId xmlns:a16="http://schemas.microsoft.com/office/drawing/2014/main" val="3796622712"/>
                    </a:ext>
                  </a:extLst>
                </a:gridCol>
              </a:tblGrid>
              <a:tr h="323483">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0797334"/>
                  </a:ext>
                </a:extLst>
              </a:tr>
              <a:tr h="323483">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FN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9521962"/>
                  </a:ext>
                </a:extLst>
              </a:tr>
              <a:tr h="323483">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FP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8768725"/>
                  </a:ext>
                </a:extLst>
              </a:tr>
            </a:tbl>
          </a:graphicData>
        </a:graphic>
      </p:graphicFrame>
    </p:spTree>
    <p:extLst>
      <p:ext uri="{BB962C8B-B14F-4D97-AF65-F5344CB8AC3E}">
        <p14:creationId xmlns:p14="http://schemas.microsoft.com/office/powerpoint/2010/main" val="27593830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B09E-52C6-44B3-8197-6771CBB8295E}"/>
              </a:ext>
            </a:extLst>
          </p:cNvPr>
          <p:cNvSpPr>
            <a:spLocks noGrp="1"/>
          </p:cNvSpPr>
          <p:nvPr>
            <p:ph type="title"/>
          </p:nvPr>
        </p:nvSpPr>
        <p:spPr/>
        <p:txBody>
          <a:bodyPr/>
          <a:lstStyle/>
          <a:p>
            <a:r>
              <a:rPr lang="en-IN" dirty="0">
                <a:solidFill>
                  <a:schemeClr val="accent1">
                    <a:lumMod val="20000"/>
                    <a:lumOff val="80000"/>
                  </a:schemeClr>
                </a:solidFill>
                <a:latin typeface="Times New Roman" panose="02020603050405020304" pitchFamily="18" charset="0"/>
                <a:cs typeface="Times New Roman" panose="02020603050405020304" pitchFamily="18" charset="0"/>
              </a:rPr>
              <a:t>Clustering</a:t>
            </a:r>
          </a:p>
        </p:txBody>
      </p:sp>
      <p:sp>
        <p:nvSpPr>
          <p:cNvPr id="3" name="Content Placeholder 2">
            <a:extLst>
              <a:ext uri="{FF2B5EF4-FFF2-40B4-BE49-F238E27FC236}">
                <a16:creationId xmlns:a16="http://schemas.microsoft.com/office/drawing/2014/main" id="{28213390-F439-44C1-B784-5CEB8D8548A8}"/>
              </a:ext>
            </a:extLst>
          </p:cNvPr>
          <p:cNvSpPr>
            <a:spLocks noGrp="1"/>
          </p:cNvSpPr>
          <p:nvPr>
            <p:ph idx="1"/>
          </p:nvPr>
        </p:nvSpPr>
        <p:spPr>
          <a:xfrm>
            <a:off x="581192" y="2180496"/>
            <a:ext cx="11133730" cy="4127539"/>
          </a:xfrm>
        </p:spPr>
        <p:txBody>
          <a:bodyPr>
            <a:normAutofit/>
          </a:bodyPr>
          <a:lstStyle/>
          <a:p>
            <a:r>
              <a:rPr lang="en-IN" dirty="0">
                <a:solidFill>
                  <a:schemeClr val="tx2">
                    <a:lumMod val="50000"/>
                  </a:schemeClr>
                </a:solidFill>
                <a:latin typeface="Times New Roman" panose="02020603050405020304" pitchFamily="18" charset="0"/>
                <a:cs typeface="Times New Roman" panose="02020603050405020304" pitchFamily="18" charset="0"/>
              </a:rPr>
              <a:t>For non- specific outputs</a:t>
            </a:r>
          </a:p>
          <a:p>
            <a:r>
              <a:rPr lang="en-IN" dirty="0">
                <a:solidFill>
                  <a:schemeClr val="tx2">
                    <a:lumMod val="50000"/>
                  </a:schemeClr>
                </a:solidFill>
                <a:latin typeface="Times New Roman" panose="02020603050405020304" pitchFamily="18" charset="0"/>
                <a:cs typeface="Times New Roman" panose="02020603050405020304" pitchFamily="18" charset="0"/>
              </a:rPr>
              <a:t>Need – For 2D dataset, humans and group easily but for higher dimension(feature) , machine learning algorithms are used</a:t>
            </a:r>
          </a:p>
          <a:p>
            <a:pPr marL="36900" indent="0">
              <a:buNone/>
            </a:pPr>
            <a:r>
              <a:rPr lang="en-IN" b="1" dirty="0">
                <a:solidFill>
                  <a:schemeClr val="tx2">
                    <a:lumMod val="50000"/>
                  </a:schemeClr>
                </a:solidFill>
                <a:latin typeface="Times New Roman" panose="02020603050405020304" pitchFamily="18" charset="0"/>
                <a:cs typeface="Times New Roman" panose="02020603050405020304" pitchFamily="18" charset="0"/>
              </a:rPr>
              <a:t>Steps</a:t>
            </a:r>
          </a:p>
          <a:p>
            <a:r>
              <a:rPr lang="en-IN" dirty="0">
                <a:solidFill>
                  <a:schemeClr val="tx2">
                    <a:lumMod val="50000"/>
                  </a:schemeClr>
                </a:solidFill>
                <a:latin typeface="Times New Roman" panose="02020603050405020304" pitchFamily="18" charset="0"/>
                <a:cs typeface="Times New Roman" panose="02020603050405020304" pitchFamily="18" charset="0"/>
              </a:rPr>
              <a:t>Grouping – similar items get into one group and each groups are different from one another</a:t>
            </a:r>
          </a:p>
          <a:p>
            <a:r>
              <a:rPr lang="en-IN" dirty="0">
                <a:solidFill>
                  <a:schemeClr val="tx2">
                    <a:lumMod val="50000"/>
                  </a:schemeClr>
                </a:solidFill>
                <a:latin typeface="Times New Roman" panose="02020603050405020304" pitchFamily="18" charset="0"/>
                <a:cs typeface="Times New Roman" panose="02020603050405020304" pitchFamily="18" charset="0"/>
              </a:rPr>
              <a:t>Training</a:t>
            </a:r>
          </a:p>
          <a:p>
            <a:r>
              <a:rPr lang="en-IN" dirty="0">
                <a:solidFill>
                  <a:schemeClr val="tx2">
                    <a:lumMod val="50000"/>
                  </a:schemeClr>
                </a:solidFill>
                <a:latin typeface="Times New Roman" panose="02020603050405020304" pitchFamily="18" charset="0"/>
                <a:cs typeface="Times New Roman" panose="02020603050405020304" pitchFamily="18" charset="0"/>
              </a:rPr>
              <a:t>Testing</a:t>
            </a:r>
          </a:p>
          <a:p>
            <a:r>
              <a:rPr lang="en-IN" dirty="0">
                <a:solidFill>
                  <a:schemeClr val="tx2">
                    <a:lumMod val="50000"/>
                  </a:schemeClr>
                </a:solidFill>
                <a:latin typeface="Times New Roman" panose="02020603050405020304" pitchFamily="18" charset="0"/>
                <a:cs typeface="Times New Roman" panose="02020603050405020304" pitchFamily="18" charset="0"/>
              </a:rPr>
              <a:t>Evaluation </a:t>
            </a:r>
          </a:p>
          <a:p>
            <a:pPr marL="36900" indent="0">
              <a:buNone/>
            </a:pPr>
            <a:r>
              <a:rPr lang="en-IN" b="1" dirty="0">
                <a:solidFill>
                  <a:schemeClr val="tx2">
                    <a:lumMod val="50000"/>
                  </a:schemeClr>
                </a:solidFill>
                <a:latin typeface="Times New Roman" panose="02020603050405020304" pitchFamily="18" charset="0"/>
                <a:cs typeface="Times New Roman" panose="02020603050405020304" pitchFamily="18" charset="0"/>
              </a:rPr>
              <a:t>Purpose</a:t>
            </a:r>
          </a:p>
          <a:p>
            <a:r>
              <a:rPr lang="en-IN" dirty="0">
                <a:solidFill>
                  <a:schemeClr val="tx2">
                    <a:lumMod val="50000"/>
                  </a:schemeClr>
                </a:solidFill>
                <a:latin typeface="Times New Roman" panose="02020603050405020304" pitchFamily="18" charset="0"/>
                <a:cs typeface="Times New Roman" panose="02020603050405020304" pitchFamily="18" charset="0"/>
              </a:rPr>
              <a:t>Segregating the data into several groups for making decision</a:t>
            </a:r>
          </a:p>
        </p:txBody>
      </p:sp>
    </p:spTree>
    <p:extLst>
      <p:ext uri="{BB962C8B-B14F-4D97-AF65-F5344CB8AC3E}">
        <p14:creationId xmlns:p14="http://schemas.microsoft.com/office/powerpoint/2010/main" val="2676340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33E4-290A-4AD1-A8CF-9390A980F0B1}"/>
              </a:ext>
            </a:extLst>
          </p:cNvPr>
          <p:cNvSpPr>
            <a:spLocks noGrp="1"/>
          </p:cNvSpPr>
          <p:nvPr>
            <p:ph type="title"/>
          </p:nvPr>
        </p:nvSpPr>
        <p:spPr/>
        <p:txBody>
          <a:bodyPr/>
          <a:lstStyle/>
          <a:p>
            <a:r>
              <a:rPr lang="en-IN" dirty="0">
                <a:solidFill>
                  <a:schemeClr val="accent1">
                    <a:lumMod val="20000"/>
                    <a:lumOff val="80000"/>
                  </a:schemeClr>
                </a:solidFill>
                <a:latin typeface="Times New Roman" panose="02020603050405020304" pitchFamily="18" charset="0"/>
                <a:cs typeface="Times New Roman" panose="02020603050405020304" pitchFamily="18" charset="0"/>
              </a:rPr>
              <a:t>Model Development</a:t>
            </a:r>
          </a:p>
        </p:txBody>
      </p:sp>
      <p:graphicFrame>
        <p:nvGraphicFramePr>
          <p:cNvPr id="4" name="Content Placeholder 3">
            <a:extLst>
              <a:ext uri="{FF2B5EF4-FFF2-40B4-BE49-F238E27FC236}">
                <a16:creationId xmlns:a16="http://schemas.microsoft.com/office/drawing/2014/main" id="{555B6731-6B0E-418F-A88E-F2C75EE0463B}"/>
              </a:ext>
            </a:extLst>
          </p:cNvPr>
          <p:cNvGraphicFramePr>
            <a:graphicFrameLocks noGrp="1"/>
          </p:cNvGraphicFramePr>
          <p:nvPr>
            <p:ph idx="1"/>
            <p:extLst>
              <p:ext uri="{D42A27DB-BD31-4B8C-83A1-F6EECF244321}">
                <p14:modId xmlns:p14="http://schemas.microsoft.com/office/powerpoint/2010/main" val="409444819"/>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55184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DC9F5-C59F-4150-A6B2-FCE9444353B6}"/>
              </a:ext>
            </a:extLst>
          </p:cNvPr>
          <p:cNvSpPr>
            <a:spLocks noGrp="1"/>
          </p:cNvSpPr>
          <p:nvPr>
            <p:ph type="title"/>
          </p:nvPr>
        </p:nvSpPr>
        <p:spPr/>
        <p:txBody>
          <a:bodyPr>
            <a:normAutofit/>
          </a:bodyPr>
          <a:lstStyle/>
          <a:p>
            <a:r>
              <a:rPr lang="en-IN" dirty="0">
                <a:solidFill>
                  <a:schemeClr val="accent1">
                    <a:lumMod val="20000"/>
                    <a:lumOff val="80000"/>
                  </a:schemeClr>
                </a:solidFill>
                <a:latin typeface="Times New Roman" panose="02020603050405020304" pitchFamily="18" charset="0"/>
                <a:cs typeface="Times New Roman" panose="02020603050405020304" pitchFamily="18" charset="0"/>
              </a:rPr>
              <a:t>Types of clustering</a:t>
            </a:r>
          </a:p>
        </p:txBody>
      </p:sp>
      <p:sp>
        <p:nvSpPr>
          <p:cNvPr id="3" name="Content Placeholder 2">
            <a:extLst>
              <a:ext uri="{FF2B5EF4-FFF2-40B4-BE49-F238E27FC236}">
                <a16:creationId xmlns:a16="http://schemas.microsoft.com/office/drawing/2014/main" id="{A8186EBA-002E-4F34-8602-EB7B3EF2A7CC}"/>
              </a:ext>
            </a:extLst>
          </p:cNvPr>
          <p:cNvSpPr>
            <a:spLocks noGrp="1"/>
          </p:cNvSpPr>
          <p:nvPr>
            <p:ph idx="1"/>
          </p:nvPr>
        </p:nvSpPr>
        <p:spPr>
          <a:xfrm>
            <a:off x="424070" y="1948070"/>
            <a:ext cx="11186737" cy="3910729"/>
          </a:xfrm>
        </p:spPr>
        <p:txBody>
          <a:bodyPr/>
          <a:lstStyle/>
          <a:p>
            <a:r>
              <a:rPr lang="en-IN" dirty="0">
                <a:solidFill>
                  <a:schemeClr val="tx1"/>
                </a:solidFill>
                <a:latin typeface="Times New Roman" panose="02020603050405020304" pitchFamily="18" charset="0"/>
                <a:cs typeface="Times New Roman" panose="02020603050405020304" pitchFamily="18" charset="0"/>
              </a:rPr>
              <a:t>Hierarchal/agglomerate clustering – Bottom up approach</a:t>
            </a:r>
          </a:p>
          <a:p>
            <a:r>
              <a:rPr lang="en-IN" dirty="0">
                <a:solidFill>
                  <a:schemeClr val="tx1"/>
                </a:solidFill>
                <a:latin typeface="Times New Roman" panose="02020603050405020304" pitchFamily="18" charset="0"/>
                <a:cs typeface="Times New Roman" panose="02020603050405020304" pitchFamily="18" charset="0"/>
              </a:rPr>
              <a:t>K Means clustering – Top down approach</a:t>
            </a:r>
          </a:p>
          <a:p>
            <a:r>
              <a:rPr lang="en-IN" dirty="0">
                <a:solidFill>
                  <a:schemeClr val="tx1"/>
                </a:solidFill>
                <a:latin typeface="Times New Roman" panose="02020603050405020304" pitchFamily="18" charset="0"/>
                <a:cs typeface="Times New Roman" panose="02020603050405020304" pitchFamily="18" charset="0"/>
              </a:rPr>
              <a:t>DBSCAN clustering</a:t>
            </a:r>
          </a:p>
        </p:txBody>
      </p:sp>
    </p:spTree>
    <p:extLst>
      <p:ext uri="{BB962C8B-B14F-4D97-AF65-F5344CB8AC3E}">
        <p14:creationId xmlns:p14="http://schemas.microsoft.com/office/powerpoint/2010/main" val="20271176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1F2BB-14A3-43EE-BFCF-EAA76786A84C}"/>
              </a:ext>
            </a:extLst>
          </p:cNvPr>
          <p:cNvSpPr>
            <a:spLocks noGrp="1"/>
          </p:cNvSpPr>
          <p:nvPr>
            <p:ph type="title"/>
          </p:nvPr>
        </p:nvSpPr>
        <p:spPr/>
        <p:txBody>
          <a:bodyPr/>
          <a:lstStyle/>
          <a:p>
            <a:r>
              <a:rPr lang="en-IN" dirty="0">
                <a:solidFill>
                  <a:schemeClr val="accent1">
                    <a:lumMod val="20000"/>
                    <a:lumOff val="80000"/>
                  </a:schemeClr>
                </a:solidFill>
                <a:latin typeface="Times New Roman" panose="02020603050405020304" pitchFamily="18" charset="0"/>
                <a:cs typeface="Times New Roman" panose="02020603050405020304" pitchFamily="18" charset="0"/>
              </a:rPr>
              <a:t>Hierarchal/Agglomerate clustering</a:t>
            </a:r>
          </a:p>
        </p:txBody>
      </p:sp>
      <p:sp>
        <p:nvSpPr>
          <p:cNvPr id="8" name="Content Placeholder 7">
            <a:extLst>
              <a:ext uri="{FF2B5EF4-FFF2-40B4-BE49-F238E27FC236}">
                <a16:creationId xmlns:a16="http://schemas.microsoft.com/office/drawing/2014/main" id="{A858257F-4FAD-4B15-8035-6DC7DD0628F3}"/>
              </a:ext>
            </a:extLst>
          </p:cNvPr>
          <p:cNvSpPr>
            <a:spLocks noGrp="1"/>
          </p:cNvSpPr>
          <p:nvPr>
            <p:ph idx="1"/>
          </p:nvPr>
        </p:nvSpPr>
        <p:spPr>
          <a:xfrm>
            <a:off x="437322" y="1974574"/>
            <a:ext cx="11330608" cy="4293704"/>
          </a:xfrm>
        </p:spPr>
        <p:txBody>
          <a:bodyPr>
            <a:noAutofit/>
          </a:bodyPr>
          <a:lstStyle/>
          <a:p>
            <a:pPr marL="36900" indent="0">
              <a:buNone/>
            </a:pPr>
            <a:r>
              <a:rPr lang="en-IN" b="1" dirty="0">
                <a:solidFill>
                  <a:schemeClr val="tx2">
                    <a:lumMod val="50000"/>
                  </a:schemeClr>
                </a:solidFill>
                <a:latin typeface="Times New Roman" panose="02020603050405020304" pitchFamily="18" charset="0"/>
                <a:cs typeface="Times New Roman" panose="02020603050405020304" pitchFamily="18" charset="0"/>
              </a:rPr>
              <a:t>Steps</a:t>
            </a:r>
          </a:p>
          <a:p>
            <a:r>
              <a:rPr lang="en-IN" dirty="0">
                <a:solidFill>
                  <a:schemeClr val="tx2">
                    <a:lumMod val="50000"/>
                  </a:schemeClr>
                </a:solidFill>
                <a:latin typeface="Times New Roman" panose="02020603050405020304" pitchFamily="18" charset="0"/>
                <a:cs typeface="Times New Roman" panose="02020603050405020304" pitchFamily="18" charset="0"/>
              </a:rPr>
              <a:t>Distance metrics (Euclidian distance) is calculated between the each points.</a:t>
            </a:r>
          </a:p>
          <a:p>
            <a:pPr lvl="1"/>
            <a:r>
              <a:rPr lang="en-IN" dirty="0">
                <a:solidFill>
                  <a:schemeClr val="tx2">
                    <a:lumMod val="50000"/>
                  </a:schemeClr>
                </a:solidFill>
                <a:latin typeface="Times New Roman" panose="02020603050405020304" pitchFamily="18" charset="0"/>
                <a:cs typeface="Times New Roman" panose="02020603050405020304" pitchFamily="18" charset="0"/>
              </a:rPr>
              <a:t>Euclidian distance - </a:t>
            </a:r>
            <a:r>
              <a:rPr lang="es-ES" i="0" dirty="0">
                <a:solidFill>
                  <a:schemeClr val="tx2">
                    <a:lumMod val="50000"/>
                  </a:schemeClr>
                </a:solidFill>
                <a:effectLst/>
                <a:latin typeface="Times New Roman" panose="02020603050405020304" pitchFamily="18" charset="0"/>
                <a:cs typeface="Times New Roman" panose="02020603050405020304" pitchFamily="18" charset="0"/>
              </a:rPr>
              <a:t>d = √[(x</a:t>
            </a:r>
            <a:r>
              <a:rPr lang="es-ES" i="0" baseline="-25000" dirty="0">
                <a:solidFill>
                  <a:schemeClr val="tx2">
                    <a:lumMod val="50000"/>
                  </a:schemeClr>
                </a:solidFill>
                <a:effectLst/>
                <a:latin typeface="Times New Roman" panose="02020603050405020304" pitchFamily="18" charset="0"/>
                <a:cs typeface="Times New Roman" panose="02020603050405020304" pitchFamily="18" charset="0"/>
              </a:rPr>
              <a:t>2</a:t>
            </a:r>
            <a:r>
              <a:rPr lang="es-ES" i="0" dirty="0">
                <a:solidFill>
                  <a:schemeClr val="tx2">
                    <a:lumMod val="50000"/>
                  </a:schemeClr>
                </a:solidFill>
                <a:effectLst/>
                <a:latin typeface="Times New Roman" panose="02020603050405020304" pitchFamily="18" charset="0"/>
                <a:cs typeface="Times New Roman" panose="02020603050405020304" pitchFamily="18" charset="0"/>
              </a:rPr>
              <a:t> – x</a:t>
            </a:r>
            <a:r>
              <a:rPr lang="es-ES" i="0" baseline="-25000" dirty="0">
                <a:solidFill>
                  <a:schemeClr val="tx2">
                    <a:lumMod val="50000"/>
                  </a:schemeClr>
                </a:solidFill>
                <a:effectLst/>
                <a:latin typeface="Times New Roman" panose="02020603050405020304" pitchFamily="18" charset="0"/>
                <a:cs typeface="Times New Roman" panose="02020603050405020304" pitchFamily="18" charset="0"/>
              </a:rPr>
              <a:t>1</a:t>
            </a:r>
            <a:r>
              <a:rPr lang="es-ES" i="0" dirty="0">
                <a:solidFill>
                  <a:schemeClr val="tx2">
                    <a:lumMod val="50000"/>
                  </a:schemeClr>
                </a:solidFill>
                <a:effectLst/>
                <a:latin typeface="Times New Roman" panose="02020603050405020304" pitchFamily="18" charset="0"/>
                <a:cs typeface="Times New Roman" panose="02020603050405020304" pitchFamily="18" charset="0"/>
              </a:rPr>
              <a:t>)</a:t>
            </a:r>
            <a:r>
              <a:rPr lang="es-ES" i="0" baseline="30000" dirty="0">
                <a:solidFill>
                  <a:schemeClr val="tx2">
                    <a:lumMod val="50000"/>
                  </a:schemeClr>
                </a:solidFill>
                <a:effectLst/>
                <a:latin typeface="Times New Roman" panose="02020603050405020304" pitchFamily="18" charset="0"/>
                <a:cs typeface="Times New Roman" panose="02020603050405020304" pitchFamily="18" charset="0"/>
              </a:rPr>
              <a:t>2</a:t>
            </a:r>
            <a:r>
              <a:rPr lang="es-ES" i="0" dirty="0">
                <a:solidFill>
                  <a:schemeClr val="tx2">
                    <a:lumMod val="50000"/>
                  </a:schemeClr>
                </a:solidFill>
                <a:effectLst/>
                <a:latin typeface="Times New Roman" panose="02020603050405020304" pitchFamily="18" charset="0"/>
                <a:cs typeface="Times New Roman" panose="02020603050405020304" pitchFamily="18" charset="0"/>
              </a:rPr>
              <a:t> + (y</a:t>
            </a:r>
            <a:r>
              <a:rPr lang="es-ES" i="0" baseline="-25000" dirty="0">
                <a:solidFill>
                  <a:schemeClr val="tx2">
                    <a:lumMod val="50000"/>
                  </a:schemeClr>
                </a:solidFill>
                <a:effectLst/>
                <a:latin typeface="Times New Roman" panose="02020603050405020304" pitchFamily="18" charset="0"/>
                <a:cs typeface="Times New Roman" panose="02020603050405020304" pitchFamily="18" charset="0"/>
              </a:rPr>
              <a:t>2</a:t>
            </a:r>
            <a:r>
              <a:rPr lang="es-ES" i="0" dirty="0">
                <a:solidFill>
                  <a:schemeClr val="tx2">
                    <a:lumMod val="50000"/>
                  </a:schemeClr>
                </a:solidFill>
                <a:effectLst/>
                <a:latin typeface="Times New Roman" panose="02020603050405020304" pitchFamily="18" charset="0"/>
                <a:cs typeface="Times New Roman" panose="02020603050405020304" pitchFamily="18" charset="0"/>
              </a:rPr>
              <a:t> – y</a:t>
            </a:r>
            <a:r>
              <a:rPr lang="es-ES" i="0" baseline="-25000" dirty="0">
                <a:solidFill>
                  <a:schemeClr val="tx2">
                    <a:lumMod val="50000"/>
                  </a:schemeClr>
                </a:solidFill>
                <a:effectLst/>
                <a:latin typeface="Times New Roman" panose="02020603050405020304" pitchFamily="18" charset="0"/>
                <a:cs typeface="Times New Roman" panose="02020603050405020304" pitchFamily="18" charset="0"/>
              </a:rPr>
              <a:t>1</a:t>
            </a:r>
            <a:r>
              <a:rPr lang="es-ES" i="0" dirty="0">
                <a:solidFill>
                  <a:schemeClr val="tx2">
                    <a:lumMod val="50000"/>
                  </a:schemeClr>
                </a:solidFill>
                <a:effectLst/>
                <a:latin typeface="Times New Roman" panose="02020603050405020304" pitchFamily="18" charset="0"/>
                <a:cs typeface="Times New Roman" panose="02020603050405020304" pitchFamily="18" charset="0"/>
              </a:rPr>
              <a:t>)</a:t>
            </a:r>
            <a:r>
              <a:rPr lang="es-ES" i="0" baseline="30000" dirty="0">
                <a:solidFill>
                  <a:schemeClr val="tx2">
                    <a:lumMod val="50000"/>
                  </a:schemeClr>
                </a:solidFill>
                <a:effectLst/>
                <a:latin typeface="Times New Roman" panose="02020603050405020304" pitchFamily="18" charset="0"/>
                <a:cs typeface="Times New Roman" panose="02020603050405020304" pitchFamily="18" charset="0"/>
              </a:rPr>
              <a:t>2</a:t>
            </a:r>
            <a:r>
              <a:rPr lang="es-ES" i="0" dirty="0">
                <a:solidFill>
                  <a:schemeClr val="tx2">
                    <a:lumMod val="50000"/>
                  </a:schemeClr>
                </a:solidFill>
                <a:effectLst/>
                <a:latin typeface="Times New Roman" panose="02020603050405020304" pitchFamily="18" charset="0"/>
                <a:cs typeface="Times New Roman" panose="02020603050405020304" pitchFamily="18" charset="0"/>
              </a:rPr>
              <a:t>] – shortest route posible –preferred one</a:t>
            </a:r>
            <a:endParaRPr lang="en-IN" dirty="0">
              <a:solidFill>
                <a:schemeClr val="tx2">
                  <a:lumMod val="50000"/>
                </a:schemeClr>
              </a:solidFill>
              <a:latin typeface="Times New Roman" panose="02020603050405020304" pitchFamily="18" charset="0"/>
              <a:cs typeface="Times New Roman" panose="02020603050405020304" pitchFamily="18" charset="0"/>
            </a:endParaRPr>
          </a:p>
          <a:p>
            <a:pPr lvl="1"/>
            <a:r>
              <a:rPr lang="en-IN" dirty="0">
                <a:solidFill>
                  <a:schemeClr val="tx2">
                    <a:lumMod val="50000"/>
                  </a:schemeClr>
                </a:solidFill>
                <a:latin typeface="Times New Roman" panose="02020603050405020304" pitchFamily="18" charset="0"/>
                <a:cs typeface="Times New Roman" panose="02020603050405020304" pitchFamily="18" charset="0"/>
              </a:rPr>
              <a:t>Manhattan distance – d=</a:t>
            </a:r>
            <a:r>
              <a:rPr lang="en-IN" b="0" i="0" dirty="0">
                <a:solidFill>
                  <a:schemeClr val="tx2">
                    <a:lumMod val="50000"/>
                  </a:schemeClr>
                </a:solidFill>
                <a:effectLst/>
                <a:latin typeface="Times New Roman" panose="02020603050405020304" pitchFamily="18" charset="0"/>
                <a:cs typeface="Times New Roman" panose="02020603050405020304" pitchFamily="18" charset="0"/>
              </a:rPr>
              <a:t> |X1 – X2| + |Y1 – Y2| - longest route </a:t>
            </a:r>
          </a:p>
          <a:p>
            <a:r>
              <a:rPr lang="en-IN" dirty="0">
                <a:solidFill>
                  <a:schemeClr val="tx2">
                    <a:lumMod val="50000"/>
                  </a:schemeClr>
                </a:solidFill>
                <a:latin typeface="Times New Roman" panose="02020603050405020304" pitchFamily="18" charset="0"/>
                <a:cs typeface="Times New Roman" panose="02020603050405020304" pitchFamily="18" charset="0"/>
              </a:rPr>
              <a:t>Combine one record with another cluster</a:t>
            </a:r>
          </a:p>
          <a:p>
            <a:pPr lvl="1"/>
            <a:r>
              <a:rPr lang="en-IN" dirty="0">
                <a:solidFill>
                  <a:schemeClr val="tx2">
                    <a:lumMod val="50000"/>
                  </a:schemeClr>
                </a:solidFill>
                <a:latin typeface="Times New Roman" panose="02020603050405020304" pitchFamily="18" charset="0"/>
                <a:cs typeface="Times New Roman" panose="02020603050405020304" pitchFamily="18" charset="0"/>
              </a:rPr>
              <a:t>Max (d1,d2,d3) – complete linkage</a:t>
            </a:r>
          </a:p>
          <a:p>
            <a:pPr lvl="1"/>
            <a:r>
              <a:rPr lang="en-IN" dirty="0">
                <a:solidFill>
                  <a:schemeClr val="tx2">
                    <a:lumMod val="50000"/>
                  </a:schemeClr>
                </a:solidFill>
                <a:latin typeface="Times New Roman" panose="02020603050405020304" pitchFamily="18" charset="0"/>
                <a:cs typeface="Times New Roman" panose="02020603050405020304" pitchFamily="18" charset="0"/>
              </a:rPr>
              <a:t>Min (d1,d2,d3) – single linkage</a:t>
            </a:r>
          </a:p>
          <a:p>
            <a:pPr lvl="1"/>
            <a:r>
              <a:rPr lang="en-IN" dirty="0" err="1">
                <a:solidFill>
                  <a:schemeClr val="tx2">
                    <a:lumMod val="50000"/>
                  </a:schemeClr>
                </a:solidFill>
                <a:latin typeface="Times New Roman" panose="02020603050405020304" pitchFamily="18" charset="0"/>
                <a:cs typeface="Times New Roman" panose="02020603050405020304" pitchFamily="18" charset="0"/>
              </a:rPr>
              <a:t>Avg</a:t>
            </a:r>
            <a:r>
              <a:rPr lang="en-IN" dirty="0">
                <a:solidFill>
                  <a:schemeClr val="tx2">
                    <a:lumMod val="50000"/>
                  </a:schemeClr>
                </a:solidFill>
                <a:latin typeface="Times New Roman" panose="02020603050405020304" pitchFamily="18" charset="0"/>
                <a:cs typeface="Times New Roman" panose="02020603050405020304" pitchFamily="18" charset="0"/>
              </a:rPr>
              <a:t> (d1,d2,d3) – average linkage</a:t>
            </a:r>
          </a:p>
        </p:txBody>
      </p:sp>
    </p:spTree>
    <p:extLst>
      <p:ext uri="{BB962C8B-B14F-4D97-AF65-F5344CB8AC3E}">
        <p14:creationId xmlns:p14="http://schemas.microsoft.com/office/powerpoint/2010/main" val="22772698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A7F203-40FC-4DD5-826D-BF5051565307}"/>
              </a:ext>
            </a:extLst>
          </p:cNvPr>
          <p:cNvSpPr>
            <a:spLocks noGrp="1"/>
          </p:cNvSpPr>
          <p:nvPr>
            <p:ph idx="4294967295"/>
          </p:nvPr>
        </p:nvSpPr>
        <p:spPr>
          <a:xfrm>
            <a:off x="463826" y="940904"/>
            <a:ext cx="11251096" cy="4918559"/>
          </a:xfrm>
        </p:spPr>
        <p:txBody>
          <a:bodyPr anchor="t"/>
          <a:lstStyle/>
          <a:p>
            <a:r>
              <a:rPr lang="en-IN" dirty="0">
                <a:solidFill>
                  <a:schemeClr val="tx1"/>
                </a:solidFill>
                <a:latin typeface="Times New Roman" panose="02020603050405020304" pitchFamily="18" charset="0"/>
                <a:cs typeface="Times New Roman" panose="02020603050405020304" pitchFamily="18" charset="0"/>
              </a:rPr>
              <a:t>Finding distance </a:t>
            </a:r>
            <a:r>
              <a:rPr lang="en-IN"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tweaking linkage  points are combined(cluster)  cluster with points  cluster with another cluster  then forms a whole group</a:t>
            </a:r>
          </a:p>
          <a:p>
            <a:endParaRPr lang="en-IN"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a:p>
            <a:r>
              <a:rPr lang="en-IN"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Dendogram</a:t>
            </a:r>
            <a:r>
              <a:rPr lang="en-IN"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 helps to find the architecture of how clustering is made</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AA8C363-E070-4F46-9C7A-BC739895BA65}"/>
              </a:ext>
            </a:extLst>
          </p:cNvPr>
          <p:cNvPicPr>
            <a:picLocks noChangeAspect="1"/>
          </p:cNvPicPr>
          <p:nvPr/>
        </p:nvPicPr>
        <p:blipFill>
          <a:blip r:embed="rId2"/>
          <a:stretch>
            <a:fillRect/>
          </a:stretch>
        </p:blipFill>
        <p:spPr>
          <a:xfrm>
            <a:off x="2142988" y="3197296"/>
            <a:ext cx="7906024" cy="2911956"/>
          </a:xfrm>
          <a:prstGeom prst="rect">
            <a:avLst/>
          </a:prstGeom>
        </p:spPr>
      </p:pic>
    </p:spTree>
    <p:extLst>
      <p:ext uri="{BB962C8B-B14F-4D97-AF65-F5344CB8AC3E}">
        <p14:creationId xmlns:p14="http://schemas.microsoft.com/office/powerpoint/2010/main" val="21368747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1AE86-DE6B-47A5-81E9-6FC12C43715E}"/>
              </a:ext>
            </a:extLst>
          </p:cNvPr>
          <p:cNvSpPr>
            <a:spLocks noGrp="1"/>
          </p:cNvSpPr>
          <p:nvPr>
            <p:ph type="title"/>
          </p:nvPr>
        </p:nvSpPr>
        <p:spPr/>
        <p:txBody>
          <a:bodyPr/>
          <a:lstStyle/>
          <a:p>
            <a:r>
              <a:rPr lang="en-IN" dirty="0">
                <a:solidFill>
                  <a:schemeClr val="accent1">
                    <a:lumMod val="20000"/>
                    <a:lumOff val="80000"/>
                  </a:schemeClr>
                </a:solidFill>
                <a:latin typeface="Times New Roman" panose="02020603050405020304" pitchFamily="18" charset="0"/>
                <a:cs typeface="Times New Roman" panose="02020603050405020304" pitchFamily="18" charset="0"/>
              </a:rPr>
              <a:t>K Mean Clustering</a:t>
            </a:r>
          </a:p>
        </p:txBody>
      </p:sp>
      <p:sp>
        <p:nvSpPr>
          <p:cNvPr id="3" name="Content Placeholder 2">
            <a:extLst>
              <a:ext uri="{FF2B5EF4-FFF2-40B4-BE49-F238E27FC236}">
                <a16:creationId xmlns:a16="http://schemas.microsoft.com/office/drawing/2014/main" id="{46927D17-06DB-42F6-BF90-8387EE3658C8}"/>
              </a:ext>
            </a:extLst>
          </p:cNvPr>
          <p:cNvSpPr>
            <a:spLocks noGrp="1"/>
          </p:cNvSpPr>
          <p:nvPr>
            <p:ph idx="1"/>
          </p:nvPr>
        </p:nvSpPr>
        <p:spPr>
          <a:xfrm>
            <a:off x="450574" y="2146852"/>
            <a:ext cx="11264348" cy="4280452"/>
          </a:xfrm>
        </p:spPr>
        <p:txBody>
          <a:bodyPr>
            <a:normAutofit/>
          </a:bodyPr>
          <a:lstStyle/>
          <a:p>
            <a:pPr marL="36900" indent="0">
              <a:buNone/>
            </a:pPr>
            <a:r>
              <a:rPr lang="en-IN" b="1" dirty="0">
                <a:solidFill>
                  <a:schemeClr val="tx2">
                    <a:lumMod val="50000"/>
                  </a:schemeClr>
                </a:solidFill>
                <a:latin typeface="Times New Roman" panose="02020603050405020304" pitchFamily="18" charset="0"/>
                <a:cs typeface="Times New Roman" panose="02020603050405020304" pitchFamily="18" charset="0"/>
              </a:rPr>
              <a:t>Steps</a:t>
            </a:r>
          </a:p>
          <a:p>
            <a:r>
              <a:rPr lang="en-IN" dirty="0">
                <a:solidFill>
                  <a:schemeClr val="tx2">
                    <a:lumMod val="50000"/>
                  </a:schemeClr>
                </a:solidFill>
                <a:latin typeface="Times New Roman" panose="02020603050405020304" pitchFamily="18" charset="0"/>
                <a:cs typeface="Times New Roman" panose="02020603050405020304" pitchFamily="18" charset="0"/>
              </a:rPr>
              <a:t>Define K value – no of clusters – the entire dataset is </a:t>
            </a:r>
          </a:p>
          <a:p>
            <a:pPr marL="36900" indent="0">
              <a:buNone/>
            </a:pPr>
            <a:r>
              <a:rPr lang="en-IN" dirty="0">
                <a:solidFill>
                  <a:schemeClr val="tx2">
                    <a:lumMod val="50000"/>
                  </a:schemeClr>
                </a:solidFill>
                <a:latin typeface="Times New Roman" panose="02020603050405020304" pitchFamily="18" charset="0"/>
                <a:cs typeface="Times New Roman" panose="02020603050405020304" pitchFamily="18" charset="0"/>
              </a:rPr>
              <a:t>divided based on K value, by tweaking K value better accuracy</a:t>
            </a:r>
          </a:p>
          <a:p>
            <a:pPr marL="36900" indent="0">
              <a:buNone/>
            </a:pPr>
            <a:r>
              <a:rPr lang="en-IN" dirty="0">
                <a:solidFill>
                  <a:schemeClr val="tx2">
                    <a:lumMod val="50000"/>
                  </a:schemeClr>
                </a:solidFill>
                <a:latin typeface="Times New Roman" panose="02020603050405020304" pitchFamily="18" charset="0"/>
                <a:cs typeface="Times New Roman" panose="02020603050405020304" pitchFamily="18" charset="0"/>
              </a:rPr>
              <a:t>can be obtained(Elbow method can be used) </a:t>
            </a:r>
          </a:p>
          <a:p>
            <a:r>
              <a:rPr lang="en-IN" dirty="0">
                <a:solidFill>
                  <a:schemeClr val="tx2">
                    <a:lumMod val="50000"/>
                  </a:schemeClr>
                </a:solidFill>
                <a:latin typeface="Times New Roman" panose="02020603050405020304" pitchFamily="18" charset="0"/>
                <a:cs typeface="Times New Roman" panose="02020603050405020304" pitchFamily="18" charset="0"/>
              </a:rPr>
              <a:t>Centroid for each group is calculated</a:t>
            </a:r>
          </a:p>
          <a:p>
            <a:r>
              <a:rPr lang="en-IN" dirty="0">
                <a:solidFill>
                  <a:schemeClr val="tx2">
                    <a:lumMod val="50000"/>
                  </a:schemeClr>
                </a:solidFill>
                <a:latin typeface="Times New Roman" panose="02020603050405020304" pitchFamily="18" charset="0"/>
                <a:cs typeface="Times New Roman" panose="02020603050405020304" pitchFamily="18" charset="0"/>
              </a:rPr>
              <a:t>Distance of the point from the centroid is computed</a:t>
            </a:r>
          </a:p>
          <a:p>
            <a:r>
              <a:rPr lang="en-IN" dirty="0">
                <a:solidFill>
                  <a:schemeClr val="tx2">
                    <a:lumMod val="50000"/>
                  </a:schemeClr>
                </a:solidFill>
                <a:latin typeface="Times New Roman" panose="02020603050405020304" pitchFamily="18" charset="0"/>
                <a:cs typeface="Times New Roman" panose="02020603050405020304" pitchFamily="18" charset="0"/>
              </a:rPr>
              <a:t>The data points are moved to the nearest centroidal cluster</a:t>
            </a:r>
          </a:p>
          <a:p>
            <a:r>
              <a:rPr lang="en-IN" dirty="0">
                <a:solidFill>
                  <a:schemeClr val="tx2">
                    <a:lumMod val="50000"/>
                  </a:schemeClr>
                </a:solidFill>
                <a:latin typeface="Times New Roman" panose="02020603050405020304" pitchFamily="18" charset="0"/>
                <a:cs typeface="Times New Roman" panose="02020603050405020304" pitchFamily="18" charset="0"/>
              </a:rPr>
              <a:t>Due to repositioning the centroid is computed once more</a:t>
            </a:r>
          </a:p>
          <a:p>
            <a:r>
              <a:rPr lang="en-IN" dirty="0">
                <a:solidFill>
                  <a:schemeClr val="tx2">
                    <a:lumMod val="50000"/>
                  </a:schemeClr>
                </a:solidFill>
                <a:latin typeface="Times New Roman" panose="02020603050405020304" pitchFamily="18" charset="0"/>
                <a:cs typeface="Times New Roman" panose="02020603050405020304" pitchFamily="18" charset="0"/>
              </a:rPr>
              <a:t>The process is repeated until repositioning doesn’t happens</a:t>
            </a:r>
          </a:p>
          <a:p>
            <a:pPr marL="36900" indent="0">
              <a:buNone/>
            </a:pPr>
            <a:r>
              <a:rPr lang="en-IN" b="1" dirty="0">
                <a:solidFill>
                  <a:schemeClr val="tx2">
                    <a:lumMod val="50000"/>
                  </a:schemeClr>
                </a:solidFill>
                <a:latin typeface="Times New Roman" panose="02020603050405020304" pitchFamily="18" charset="0"/>
                <a:cs typeface="Times New Roman" panose="02020603050405020304" pitchFamily="18" charset="0"/>
              </a:rPr>
              <a:t>Goal</a:t>
            </a:r>
            <a:r>
              <a:rPr lang="en-IN" dirty="0">
                <a:solidFill>
                  <a:schemeClr val="tx2">
                    <a:lumMod val="50000"/>
                  </a:schemeClr>
                </a:solidFill>
                <a:latin typeface="Times New Roman" panose="02020603050405020304" pitchFamily="18" charset="0"/>
                <a:cs typeface="Times New Roman" panose="02020603050405020304" pitchFamily="18" charset="0"/>
              </a:rPr>
              <a:t> – All the points should have minimum distance from the cluster centroid</a:t>
            </a:r>
          </a:p>
          <a:p>
            <a:endParaRPr lang="en-IN" dirty="0"/>
          </a:p>
        </p:txBody>
      </p:sp>
      <p:pic>
        <p:nvPicPr>
          <p:cNvPr id="4" name="Picture 3">
            <a:extLst>
              <a:ext uri="{FF2B5EF4-FFF2-40B4-BE49-F238E27FC236}">
                <a16:creationId xmlns:a16="http://schemas.microsoft.com/office/drawing/2014/main" id="{950C4777-6749-4F4E-B922-B304BC63E415}"/>
              </a:ext>
            </a:extLst>
          </p:cNvPr>
          <p:cNvPicPr>
            <a:picLocks noChangeAspect="1"/>
          </p:cNvPicPr>
          <p:nvPr/>
        </p:nvPicPr>
        <p:blipFill>
          <a:blip r:embed="rId2"/>
          <a:stretch>
            <a:fillRect/>
          </a:stretch>
        </p:blipFill>
        <p:spPr>
          <a:xfrm>
            <a:off x="7612847" y="1970988"/>
            <a:ext cx="4340614" cy="3170855"/>
          </a:xfrm>
          <a:prstGeom prst="rect">
            <a:avLst/>
          </a:prstGeom>
        </p:spPr>
      </p:pic>
    </p:spTree>
    <p:extLst>
      <p:ext uri="{BB962C8B-B14F-4D97-AF65-F5344CB8AC3E}">
        <p14:creationId xmlns:p14="http://schemas.microsoft.com/office/powerpoint/2010/main" val="5314535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33E5D-1EC7-43BC-B815-0EC43BA6E615}"/>
              </a:ext>
            </a:extLst>
          </p:cNvPr>
          <p:cNvSpPr>
            <a:spLocks noGrp="1"/>
          </p:cNvSpPr>
          <p:nvPr>
            <p:ph type="title"/>
          </p:nvPr>
        </p:nvSpPr>
        <p:spPr/>
        <p:txBody>
          <a:bodyPr/>
          <a:lstStyle/>
          <a:p>
            <a:r>
              <a:rPr lang="en-IN" dirty="0">
                <a:solidFill>
                  <a:schemeClr val="accent1">
                    <a:lumMod val="20000"/>
                    <a:lumOff val="80000"/>
                  </a:schemeClr>
                </a:solidFill>
                <a:latin typeface="Times New Roman" panose="02020603050405020304" pitchFamily="18" charset="0"/>
                <a:cs typeface="Times New Roman" panose="02020603050405020304" pitchFamily="18" charset="0"/>
              </a:rPr>
              <a:t>DBSCAN clustering</a:t>
            </a:r>
          </a:p>
        </p:txBody>
      </p:sp>
      <p:sp>
        <p:nvSpPr>
          <p:cNvPr id="3" name="Content Placeholder 2">
            <a:extLst>
              <a:ext uri="{FF2B5EF4-FFF2-40B4-BE49-F238E27FC236}">
                <a16:creationId xmlns:a16="http://schemas.microsoft.com/office/drawing/2014/main" id="{A0C670B9-9953-491A-B3EC-68C67A332D60}"/>
              </a:ext>
            </a:extLst>
          </p:cNvPr>
          <p:cNvSpPr>
            <a:spLocks noGrp="1"/>
          </p:cNvSpPr>
          <p:nvPr>
            <p:ph idx="1"/>
          </p:nvPr>
        </p:nvSpPr>
        <p:spPr>
          <a:xfrm>
            <a:off x="477078" y="1895060"/>
            <a:ext cx="11330609" cy="4837043"/>
          </a:xfrm>
        </p:spPr>
        <p:txBody>
          <a:bodyPr>
            <a:normAutofit/>
          </a:bodyPr>
          <a:lstStyle/>
          <a:p>
            <a:r>
              <a:rPr lang="en-IN" dirty="0">
                <a:solidFill>
                  <a:schemeClr val="tx2">
                    <a:lumMod val="50000"/>
                  </a:schemeClr>
                </a:solidFill>
                <a:latin typeface="Times New Roman" panose="02020603050405020304" pitchFamily="18" charset="0"/>
                <a:cs typeface="Times New Roman" panose="02020603050405020304" pitchFamily="18" charset="0"/>
              </a:rPr>
              <a:t>Density Based Spatial Clustering of Association with Noise</a:t>
            </a:r>
          </a:p>
          <a:p>
            <a:r>
              <a:rPr lang="en-IN" dirty="0">
                <a:solidFill>
                  <a:schemeClr val="tx2">
                    <a:lumMod val="50000"/>
                  </a:schemeClr>
                </a:solidFill>
                <a:latin typeface="Times New Roman" panose="02020603050405020304" pitchFamily="18" charset="0"/>
                <a:cs typeface="Times New Roman" panose="02020603050405020304" pitchFamily="18" charset="0"/>
              </a:rPr>
              <a:t>Radius of the neighbourhood (R) – that if include enough no of points within which we call it as a dense area</a:t>
            </a:r>
          </a:p>
          <a:p>
            <a:r>
              <a:rPr lang="en-IN" dirty="0">
                <a:solidFill>
                  <a:schemeClr val="tx2">
                    <a:lumMod val="50000"/>
                  </a:schemeClr>
                </a:solidFill>
                <a:latin typeface="Times New Roman" panose="02020603050405020304" pitchFamily="18" charset="0"/>
                <a:cs typeface="Times New Roman" panose="02020603050405020304" pitchFamily="18" charset="0"/>
              </a:rPr>
              <a:t>Minimum no of neighbourhood (M) – Minimum number of point we need to form a cluster</a:t>
            </a:r>
          </a:p>
          <a:p>
            <a:pPr marL="36900" indent="0">
              <a:buNone/>
            </a:pPr>
            <a:r>
              <a:rPr lang="en-IN" dirty="0">
                <a:solidFill>
                  <a:schemeClr val="tx2">
                    <a:lumMod val="50000"/>
                  </a:schemeClr>
                </a:solidFill>
                <a:latin typeface="Times New Roman" panose="02020603050405020304" pitchFamily="18" charset="0"/>
                <a:cs typeface="Times New Roman" panose="02020603050405020304" pitchFamily="18" charset="0"/>
              </a:rPr>
              <a:t>E.g. R=2,M=5, expecting 5 points to be present within 2 units  of radius</a:t>
            </a:r>
          </a:p>
          <a:p>
            <a:r>
              <a:rPr lang="en-IN" dirty="0">
                <a:solidFill>
                  <a:schemeClr val="tx2">
                    <a:lumMod val="50000"/>
                  </a:schemeClr>
                </a:solidFill>
                <a:latin typeface="Times New Roman" panose="02020603050405020304" pitchFamily="18" charset="0"/>
                <a:cs typeface="Times New Roman" panose="02020603050405020304" pitchFamily="18" charset="0"/>
              </a:rPr>
              <a:t>Each points present are classified as</a:t>
            </a:r>
          </a:p>
          <a:p>
            <a:pPr lvl="1">
              <a:buFont typeface="Wingdings" panose="05000000000000000000" pitchFamily="2" charset="2"/>
              <a:buChar char="ü"/>
            </a:pPr>
            <a:r>
              <a:rPr lang="en-IN" dirty="0">
                <a:solidFill>
                  <a:schemeClr val="tx2">
                    <a:lumMod val="50000"/>
                  </a:schemeClr>
                </a:solidFill>
                <a:latin typeface="Times New Roman" panose="02020603050405020304" pitchFamily="18" charset="0"/>
                <a:cs typeface="Times New Roman" panose="02020603050405020304" pitchFamily="18" charset="0"/>
              </a:rPr>
              <a:t>Core points</a:t>
            </a:r>
          </a:p>
          <a:p>
            <a:pPr lvl="1">
              <a:buFont typeface="Wingdings" panose="05000000000000000000" pitchFamily="2" charset="2"/>
              <a:buChar char="ü"/>
            </a:pPr>
            <a:r>
              <a:rPr lang="en-IN" dirty="0">
                <a:solidFill>
                  <a:schemeClr val="tx2">
                    <a:lumMod val="50000"/>
                  </a:schemeClr>
                </a:solidFill>
                <a:latin typeface="Times New Roman" panose="02020603050405020304" pitchFamily="18" charset="0"/>
                <a:cs typeface="Times New Roman" panose="02020603050405020304" pitchFamily="18" charset="0"/>
              </a:rPr>
              <a:t>Border points</a:t>
            </a:r>
          </a:p>
          <a:p>
            <a:pPr lvl="1">
              <a:buFont typeface="Wingdings" panose="05000000000000000000" pitchFamily="2" charset="2"/>
              <a:buChar char="ü"/>
            </a:pPr>
            <a:r>
              <a:rPr lang="en-IN" dirty="0">
                <a:solidFill>
                  <a:schemeClr val="tx2">
                    <a:lumMod val="50000"/>
                  </a:schemeClr>
                </a:solidFill>
                <a:latin typeface="Times New Roman" panose="02020603050405020304" pitchFamily="18" charset="0"/>
                <a:cs typeface="Times New Roman" panose="02020603050405020304" pitchFamily="18" charset="0"/>
              </a:rPr>
              <a:t>Outlier points</a:t>
            </a:r>
          </a:p>
          <a:p>
            <a:r>
              <a:rPr lang="en-IN" dirty="0">
                <a:solidFill>
                  <a:schemeClr val="tx2">
                    <a:lumMod val="50000"/>
                  </a:schemeClr>
                </a:solidFill>
                <a:latin typeface="Times New Roman" panose="02020603050405020304" pitchFamily="18" charset="0"/>
                <a:cs typeface="Times New Roman" panose="02020603050405020304" pitchFamily="18" charset="0"/>
              </a:rPr>
              <a:t>Advantage</a:t>
            </a:r>
          </a:p>
          <a:p>
            <a:pPr lvl="1">
              <a:buFont typeface="Wingdings" panose="05000000000000000000" pitchFamily="2" charset="2"/>
              <a:buChar char="ü"/>
            </a:pPr>
            <a:r>
              <a:rPr lang="en-IN" dirty="0">
                <a:solidFill>
                  <a:schemeClr val="tx2">
                    <a:lumMod val="50000"/>
                  </a:schemeClr>
                </a:solidFill>
                <a:latin typeface="Times New Roman" panose="02020603050405020304" pitchFamily="18" charset="0"/>
                <a:cs typeface="Times New Roman" panose="02020603050405020304" pitchFamily="18" charset="0"/>
              </a:rPr>
              <a:t>Arbitrarily shaped cluster</a:t>
            </a:r>
          </a:p>
          <a:p>
            <a:pPr lvl="1">
              <a:buFont typeface="Wingdings" panose="05000000000000000000" pitchFamily="2" charset="2"/>
              <a:buChar char="ü"/>
            </a:pPr>
            <a:r>
              <a:rPr lang="en-IN" dirty="0">
                <a:solidFill>
                  <a:schemeClr val="tx2">
                    <a:lumMod val="50000"/>
                  </a:schemeClr>
                </a:solidFill>
                <a:latin typeface="Times New Roman" panose="02020603050405020304" pitchFamily="18" charset="0"/>
                <a:cs typeface="Times New Roman" panose="02020603050405020304" pitchFamily="18" charset="0"/>
              </a:rPr>
              <a:t>Robust to outlier</a:t>
            </a:r>
          </a:p>
          <a:p>
            <a:pPr lvl="1">
              <a:buFont typeface="Wingdings" panose="05000000000000000000" pitchFamily="2" charset="2"/>
              <a:buChar char="ü"/>
            </a:pPr>
            <a:r>
              <a:rPr lang="en-IN" dirty="0">
                <a:solidFill>
                  <a:schemeClr val="tx2">
                    <a:lumMod val="50000"/>
                  </a:schemeClr>
                </a:solidFill>
                <a:latin typeface="Times New Roman" panose="02020603050405020304" pitchFamily="18" charset="0"/>
                <a:cs typeface="Times New Roman" panose="02020603050405020304" pitchFamily="18" charset="0"/>
              </a:rPr>
              <a:t>Doesn’t require specification</a:t>
            </a:r>
          </a:p>
        </p:txBody>
      </p:sp>
      <p:pic>
        <p:nvPicPr>
          <p:cNvPr id="4" name="Picture 3">
            <a:extLst>
              <a:ext uri="{FF2B5EF4-FFF2-40B4-BE49-F238E27FC236}">
                <a16:creationId xmlns:a16="http://schemas.microsoft.com/office/drawing/2014/main" id="{B30956D9-6436-4491-807A-D17695655B4C}"/>
              </a:ext>
            </a:extLst>
          </p:cNvPr>
          <p:cNvPicPr>
            <a:picLocks noChangeAspect="1"/>
          </p:cNvPicPr>
          <p:nvPr/>
        </p:nvPicPr>
        <p:blipFill>
          <a:blip r:embed="rId2"/>
          <a:stretch>
            <a:fillRect/>
          </a:stretch>
        </p:blipFill>
        <p:spPr>
          <a:xfrm>
            <a:off x="5141844" y="3901855"/>
            <a:ext cx="2782955" cy="2346545"/>
          </a:xfrm>
          <a:prstGeom prst="rect">
            <a:avLst/>
          </a:prstGeom>
        </p:spPr>
      </p:pic>
      <p:pic>
        <p:nvPicPr>
          <p:cNvPr id="7" name="Picture 6">
            <a:extLst>
              <a:ext uri="{FF2B5EF4-FFF2-40B4-BE49-F238E27FC236}">
                <a16:creationId xmlns:a16="http://schemas.microsoft.com/office/drawing/2014/main" id="{4DEA2230-DD57-4A95-AE01-23E0998F0A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7873" y="3675821"/>
            <a:ext cx="2782955" cy="2657597"/>
          </a:xfrm>
          <a:prstGeom prst="rect">
            <a:avLst/>
          </a:prstGeom>
        </p:spPr>
      </p:pic>
    </p:spTree>
    <p:extLst>
      <p:ext uri="{BB962C8B-B14F-4D97-AF65-F5344CB8AC3E}">
        <p14:creationId xmlns:p14="http://schemas.microsoft.com/office/powerpoint/2010/main" val="33338674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871F0-B26A-48AE-8EA9-5CAB75C7195B}"/>
              </a:ext>
            </a:extLst>
          </p:cNvPr>
          <p:cNvSpPr>
            <a:spLocks noGrp="1"/>
          </p:cNvSpPr>
          <p:nvPr>
            <p:ph type="title"/>
          </p:nvPr>
        </p:nvSpPr>
        <p:spPr/>
        <p:txBody>
          <a:bodyPr/>
          <a:lstStyle/>
          <a:p>
            <a:r>
              <a:rPr lang="en-IN" dirty="0">
                <a:solidFill>
                  <a:schemeClr val="accent1">
                    <a:lumMod val="20000"/>
                    <a:lumOff val="80000"/>
                  </a:schemeClr>
                </a:solidFill>
                <a:latin typeface="Times New Roman" panose="02020603050405020304" pitchFamily="18" charset="0"/>
                <a:cs typeface="Times New Roman" panose="02020603050405020304" pitchFamily="18" charset="0"/>
              </a:rPr>
              <a:t>Association rule</a:t>
            </a:r>
          </a:p>
        </p:txBody>
      </p:sp>
      <p:sp>
        <p:nvSpPr>
          <p:cNvPr id="3" name="Content Placeholder 2">
            <a:extLst>
              <a:ext uri="{FF2B5EF4-FFF2-40B4-BE49-F238E27FC236}">
                <a16:creationId xmlns:a16="http://schemas.microsoft.com/office/drawing/2014/main" id="{4B72EE98-F533-4120-8F3D-98D9019F5CA1}"/>
              </a:ext>
            </a:extLst>
          </p:cNvPr>
          <p:cNvSpPr>
            <a:spLocks noGrp="1"/>
          </p:cNvSpPr>
          <p:nvPr>
            <p:ph idx="1"/>
          </p:nvPr>
        </p:nvSpPr>
        <p:spPr>
          <a:xfrm>
            <a:off x="463826" y="1961321"/>
            <a:ext cx="11277600" cy="4638261"/>
          </a:xfrm>
        </p:spPr>
        <p:txBody>
          <a:bodyPr>
            <a:normAutofit/>
          </a:bodyPr>
          <a:lstStyle/>
          <a:p>
            <a:r>
              <a:rPr lang="en-IN" dirty="0">
                <a:solidFill>
                  <a:schemeClr val="tx2">
                    <a:lumMod val="50000"/>
                  </a:schemeClr>
                </a:solidFill>
                <a:latin typeface="Times New Roman" panose="02020603050405020304" pitchFamily="18" charset="0"/>
                <a:cs typeface="Times New Roman" panose="02020603050405020304" pitchFamily="18" charset="0"/>
              </a:rPr>
              <a:t>Study of what goes with what (frequent items sales hand in hand)</a:t>
            </a:r>
          </a:p>
          <a:p>
            <a:r>
              <a:rPr lang="en-IN" dirty="0">
                <a:solidFill>
                  <a:schemeClr val="tx2">
                    <a:lumMod val="50000"/>
                  </a:schemeClr>
                </a:solidFill>
                <a:latin typeface="Times New Roman" panose="02020603050405020304" pitchFamily="18" charset="0"/>
                <a:cs typeface="Times New Roman" panose="02020603050405020304" pitchFamily="18" charset="0"/>
              </a:rPr>
              <a:t>Also called as affinity analysis/market based analysis</a:t>
            </a:r>
          </a:p>
          <a:p>
            <a:r>
              <a:rPr lang="en-IN" dirty="0">
                <a:solidFill>
                  <a:schemeClr val="tx2">
                    <a:lumMod val="50000"/>
                  </a:schemeClr>
                </a:solidFill>
                <a:latin typeface="Times New Roman" panose="02020603050405020304" pitchFamily="18" charset="0"/>
                <a:cs typeface="Times New Roman" panose="02020603050405020304" pitchFamily="18" charset="0"/>
              </a:rPr>
              <a:t>E.g. Dependency between purchase of different items</a:t>
            </a:r>
          </a:p>
          <a:p>
            <a:pPr marL="36900" indent="0">
              <a:buNone/>
            </a:pPr>
            <a:r>
              <a:rPr lang="en-IN" b="1" dirty="0">
                <a:solidFill>
                  <a:schemeClr val="tx2">
                    <a:lumMod val="50000"/>
                  </a:schemeClr>
                </a:solidFill>
                <a:latin typeface="Times New Roman" panose="02020603050405020304" pitchFamily="18" charset="0"/>
                <a:cs typeface="Times New Roman" panose="02020603050405020304" pitchFamily="18" charset="0"/>
              </a:rPr>
              <a:t>Rule form</a:t>
            </a:r>
          </a:p>
          <a:p>
            <a:r>
              <a:rPr lang="en-IN" dirty="0">
                <a:solidFill>
                  <a:schemeClr val="tx2">
                    <a:lumMod val="50000"/>
                  </a:schemeClr>
                </a:solidFill>
                <a:latin typeface="Times New Roman" panose="02020603050405020304" pitchFamily="18" charset="0"/>
                <a:cs typeface="Times New Roman" panose="02020603050405020304" pitchFamily="18" charset="0"/>
              </a:rPr>
              <a:t>Antecedent </a:t>
            </a:r>
            <a:r>
              <a:rPr lang="en-IN" dirty="0">
                <a:solidFill>
                  <a:schemeClr val="tx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consequent (support, confidence) e.g., bread  jam, bread  milk</a:t>
            </a:r>
          </a:p>
          <a:p>
            <a:pPr marL="36900" indent="0">
              <a:buNone/>
            </a:pPr>
            <a:r>
              <a:rPr lang="en-IN" b="1" dirty="0">
                <a:solidFill>
                  <a:schemeClr val="tx2">
                    <a:lumMod val="50000"/>
                  </a:schemeClr>
                </a:solidFill>
                <a:latin typeface="Times New Roman" panose="02020603050405020304" pitchFamily="18" charset="0"/>
                <a:cs typeface="Times New Roman" panose="02020603050405020304" pitchFamily="18" charset="0"/>
              </a:rPr>
              <a:t>Association rule type</a:t>
            </a:r>
          </a:p>
          <a:p>
            <a:r>
              <a:rPr lang="en-IN" dirty="0">
                <a:solidFill>
                  <a:schemeClr val="tx2">
                    <a:lumMod val="50000"/>
                  </a:schemeClr>
                </a:solidFill>
                <a:latin typeface="Times New Roman" panose="02020603050405020304" pitchFamily="18" charset="0"/>
                <a:cs typeface="Times New Roman" panose="02020603050405020304" pitchFamily="18" charset="0"/>
              </a:rPr>
              <a:t>Actionable rule – high quality, actionable information - recommended</a:t>
            </a:r>
          </a:p>
          <a:p>
            <a:r>
              <a:rPr lang="en-IN" dirty="0">
                <a:solidFill>
                  <a:schemeClr val="tx2">
                    <a:lumMod val="50000"/>
                  </a:schemeClr>
                </a:solidFill>
                <a:latin typeface="Times New Roman" panose="02020603050405020304" pitchFamily="18" charset="0"/>
                <a:cs typeface="Times New Roman" panose="02020603050405020304" pitchFamily="18" charset="0"/>
              </a:rPr>
              <a:t>Trivial rule – information already known by the client – not recommended</a:t>
            </a:r>
          </a:p>
          <a:p>
            <a:r>
              <a:rPr lang="en-IN" dirty="0">
                <a:solidFill>
                  <a:schemeClr val="tx2">
                    <a:lumMod val="50000"/>
                  </a:schemeClr>
                </a:solidFill>
                <a:latin typeface="Times New Roman" panose="02020603050405020304" pitchFamily="18" charset="0"/>
                <a:cs typeface="Times New Roman" panose="02020603050405020304" pitchFamily="18" charset="0"/>
              </a:rPr>
              <a:t>Inexplicable rule – no explanation and with no action  - not recommended</a:t>
            </a:r>
          </a:p>
        </p:txBody>
      </p:sp>
    </p:spTree>
    <p:extLst>
      <p:ext uri="{BB962C8B-B14F-4D97-AF65-F5344CB8AC3E}">
        <p14:creationId xmlns:p14="http://schemas.microsoft.com/office/powerpoint/2010/main" val="5613781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D6B158-5273-4746-95DC-1DE6A453E247}"/>
              </a:ext>
            </a:extLst>
          </p:cNvPr>
          <p:cNvSpPr>
            <a:spLocks noGrp="1"/>
          </p:cNvSpPr>
          <p:nvPr>
            <p:ph idx="4294967295"/>
          </p:nvPr>
        </p:nvSpPr>
        <p:spPr>
          <a:xfrm>
            <a:off x="463826" y="1603513"/>
            <a:ext cx="11264347" cy="4996070"/>
          </a:xfrm>
        </p:spPr>
        <p:txBody>
          <a:bodyPr>
            <a:normAutofit/>
          </a:bodyPr>
          <a:lstStyle/>
          <a:p>
            <a:pPr algn="just"/>
            <a:r>
              <a:rPr lang="en-IN" dirty="0">
                <a:solidFill>
                  <a:schemeClr val="tx2">
                    <a:lumMod val="50000"/>
                  </a:schemeClr>
                </a:solidFill>
                <a:latin typeface="Times New Roman" panose="02020603050405020304" pitchFamily="18" charset="0"/>
                <a:cs typeface="Times New Roman" panose="02020603050405020304" pitchFamily="18" charset="0"/>
              </a:rPr>
              <a:t>Steps</a:t>
            </a:r>
          </a:p>
          <a:p>
            <a:pPr algn="just"/>
            <a:r>
              <a:rPr lang="en-IN" dirty="0">
                <a:solidFill>
                  <a:schemeClr val="tx2">
                    <a:lumMod val="50000"/>
                  </a:schemeClr>
                </a:solidFill>
                <a:latin typeface="Times New Roman" panose="02020603050405020304" pitchFamily="18" charset="0"/>
                <a:cs typeface="Times New Roman" panose="02020603050405020304" pitchFamily="18" charset="0"/>
              </a:rPr>
              <a:t>Generate most frequently occurred item sets – </a:t>
            </a:r>
            <a:r>
              <a:rPr lang="en-IN" b="1" dirty="0">
                <a:solidFill>
                  <a:schemeClr val="tx2">
                    <a:lumMod val="50000"/>
                  </a:schemeClr>
                </a:solidFill>
                <a:latin typeface="Times New Roman" panose="02020603050405020304" pitchFamily="18" charset="0"/>
                <a:cs typeface="Times New Roman" panose="02020603050405020304" pitchFamily="18" charset="0"/>
              </a:rPr>
              <a:t>Apriori algorithm</a:t>
            </a:r>
          </a:p>
          <a:p>
            <a:pPr algn="just"/>
            <a:r>
              <a:rPr lang="en-IN" dirty="0">
                <a:solidFill>
                  <a:schemeClr val="tx2">
                    <a:lumMod val="50000"/>
                  </a:schemeClr>
                </a:solidFill>
                <a:latin typeface="Times New Roman" panose="02020603050405020304" pitchFamily="18" charset="0"/>
                <a:cs typeface="Times New Roman" panose="02020603050405020304" pitchFamily="18" charset="0"/>
              </a:rPr>
              <a:t>For K products, set support criterion</a:t>
            </a:r>
          </a:p>
          <a:p>
            <a:pPr marL="36900" indent="0" algn="just">
              <a:buNone/>
            </a:pPr>
            <a:r>
              <a:rPr lang="en-IN" b="1" u="sng" dirty="0">
                <a:solidFill>
                  <a:schemeClr val="tx2">
                    <a:lumMod val="50000"/>
                  </a:schemeClr>
                </a:solidFill>
                <a:latin typeface="Times New Roman" panose="02020603050405020304" pitchFamily="18" charset="0"/>
                <a:cs typeface="Times New Roman" panose="02020603050405020304" pitchFamily="18" charset="0"/>
              </a:rPr>
              <a:t>Association rules</a:t>
            </a:r>
          </a:p>
          <a:p>
            <a:pPr marL="36900" indent="0" algn="just">
              <a:buNone/>
            </a:pPr>
            <a:r>
              <a:rPr lang="en-IN" b="1" dirty="0">
                <a:solidFill>
                  <a:schemeClr val="tx2">
                    <a:lumMod val="50000"/>
                  </a:schemeClr>
                </a:solidFill>
                <a:latin typeface="Times New Roman" panose="02020603050405020304" pitchFamily="18" charset="0"/>
                <a:cs typeface="Times New Roman" panose="02020603050405020304" pitchFamily="18" charset="0"/>
              </a:rPr>
              <a:t>Support </a:t>
            </a:r>
            <a:r>
              <a:rPr lang="en-IN" dirty="0">
                <a:solidFill>
                  <a:schemeClr val="tx2">
                    <a:lumMod val="50000"/>
                  </a:schemeClr>
                </a:solidFill>
                <a:latin typeface="Times New Roman" panose="02020603050405020304" pitchFamily="18" charset="0"/>
                <a:cs typeface="Times New Roman" panose="02020603050405020304" pitchFamily="18" charset="0"/>
              </a:rPr>
              <a:t>= (no.of transactions involved in 1 or n products) / Total number of transaction</a:t>
            </a:r>
          </a:p>
          <a:p>
            <a:pPr algn="just"/>
            <a:r>
              <a:rPr lang="en-IN" dirty="0">
                <a:solidFill>
                  <a:schemeClr val="tx2">
                    <a:lumMod val="50000"/>
                  </a:schemeClr>
                </a:solidFill>
                <a:latin typeface="Times New Roman" panose="02020603050405020304" pitchFamily="18" charset="0"/>
                <a:cs typeface="Times New Roman" panose="02020603050405020304" pitchFamily="18" charset="0"/>
              </a:rPr>
              <a:t>Generate list of one item set that meets the support criterion</a:t>
            </a:r>
          </a:p>
          <a:p>
            <a:pPr algn="just"/>
            <a:r>
              <a:rPr lang="en-IN" dirty="0">
                <a:solidFill>
                  <a:schemeClr val="tx2">
                    <a:lumMod val="50000"/>
                  </a:schemeClr>
                </a:solidFill>
                <a:latin typeface="Times New Roman" panose="02020603050405020304" pitchFamily="18" charset="0"/>
                <a:cs typeface="Times New Roman" panose="02020603050405020304" pitchFamily="18" charset="0"/>
              </a:rPr>
              <a:t>Use list of one item set to generate two item next two set to three, and continue for k items set which meets the support criterion</a:t>
            </a:r>
          </a:p>
          <a:p>
            <a:pPr marL="36900" indent="0" algn="just">
              <a:buNone/>
            </a:pPr>
            <a:r>
              <a:rPr lang="en-IN" b="1" dirty="0">
                <a:solidFill>
                  <a:schemeClr val="tx2">
                    <a:lumMod val="50000"/>
                  </a:schemeClr>
                </a:solidFill>
                <a:latin typeface="Times New Roman" panose="02020603050405020304" pitchFamily="18" charset="0"/>
                <a:cs typeface="Times New Roman" panose="02020603050405020304" pitchFamily="18" charset="0"/>
              </a:rPr>
              <a:t>Confidence</a:t>
            </a:r>
            <a:r>
              <a:rPr lang="en-IN" dirty="0">
                <a:solidFill>
                  <a:schemeClr val="tx2">
                    <a:lumMod val="50000"/>
                  </a:schemeClr>
                </a:solidFill>
                <a:latin typeface="Times New Roman" panose="02020603050405020304" pitchFamily="18" charset="0"/>
                <a:cs typeface="Times New Roman" panose="02020603050405020304" pitchFamily="18" charset="0"/>
              </a:rPr>
              <a:t> = (no.of transactions involved in 1 or n products) / Total no of transaction with antecedent</a:t>
            </a:r>
          </a:p>
          <a:p>
            <a:pPr algn="just"/>
            <a:r>
              <a:rPr lang="en-IN" dirty="0">
                <a:solidFill>
                  <a:schemeClr val="tx2">
                    <a:lumMod val="50000"/>
                  </a:schemeClr>
                </a:solidFill>
                <a:latin typeface="Times New Roman" panose="02020603050405020304" pitchFamily="18" charset="0"/>
                <a:cs typeface="Times New Roman" panose="02020603050405020304" pitchFamily="18" charset="0"/>
              </a:rPr>
              <a:t>Generate the list of items meets the confidence criterion and the steps are repeated as of support</a:t>
            </a:r>
          </a:p>
          <a:p>
            <a:pPr marL="36900" indent="0" algn="just">
              <a:buNone/>
            </a:pPr>
            <a:r>
              <a:rPr lang="en-IN" b="1" dirty="0">
                <a:solidFill>
                  <a:schemeClr val="tx2">
                    <a:lumMod val="50000"/>
                  </a:schemeClr>
                </a:solidFill>
                <a:latin typeface="Times New Roman" panose="02020603050405020304" pitchFamily="18" charset="0"/>
                <a:cs typeface="Times New Roman" panose="02020603050405020304" pitchFamily="18" charset="0"/>
              </a:rPr>
              <a:t>Lift ratio </a:t>
            </a:r>
            <a:r>
              <a:rPr lang="en-IN" dirty="0">
                <a:solidFill>
                  <a:schemeClr val="tx2">
                    <a:lumMod val="50000"/>
                  </a:schemeClr>
                </a:solidFill>
                <a:latin typeface="Times New Roman" panose="02020603050405020304" pitchFamily="18" charset="0"/>
                <a:cs typeface="Times New Roman" panose="02020603050405020304" pitchFamily="18" charset="0"/>
              </a:rPr>
              <a:t>= (how dependent)/independent – dependence score, L.R&gt;1(best)</a:t>
            </a:r>
          </a:p>
          <a:p>
            <a:pPr algn="just"/>
            <a:r>
              <a:rPr lang="en-IN" dirty="0">
                <a:solidFill>
                  <a:schemeClr val="tx2">
                    <a:lumMod val="50000"/>
                  </a:schemeClr>
                </a:solidFill>
                <a:latin typeface="Times New Roman" panose="02020603050405020304" pitchFamily="18" charset="0"/>
                <a:cs typeface="Times New Roman" panose="02020603050405020304" pitchFamily="18" charset="0"/>
              </a:rPr>
              <a:t>Helps to understand the dependency of an item with other items</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77547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AE09D-0A24-4951-B638-506CBFA31B9F}"/>
              </a:ext>
            </a:extLst>
          </p:cNvPr>
          <p:cNvSpPr>
            <a:spLocks noGrp="1"/>
          </p:cNvSpPr>
          <p:nvPr>
            <p:ph type="title"/>
          </p:nvPr>
        </p:nvSpPr>
        <p:spPr/>
        <p:txBody>
          <a:bodyPr/>
          <a:lstStyle/>
          <a:p>
            <a:r>
              <a:rPr lang="en-IN" dirty="0">
                <a:solidFill>
                  <a:schemeClr val="accent1">
                    <a:lumMod val="20000"/>
                    <a:lumOff val="80000"/>
                  </a:schemeClr>
                </a:solidFill>
                <a:latin typeface="Times New Roman" panose="02020603050405020304" pitchFamily="18" charset="0"/>
                <a:cs typeface="Times New Roman" panose="02020603050405020304" pitchFamily="18" charset="0"/>
              </a:rPr>
              <a:t>Recommendation Engines</a:t>
            </a:r>
          </a:p>
        </p:txBody>
      </p:sp>
      <p:sp>
        <p:nvSpPr>
          <p:cNvPr id="3" name="Content Placeholder 2">
            <a:extLst>
              <a:ext uri="{FF2B5EF4-FFF2-40B4-BE49-F238E27FC236}">
                <a16:creationId xmlns:a16="http://schemas.microsoft.com/office/drawing/2014/main" id="{393BECD0-C3D4-40EF-A4DE-6DFB6D2C801C}"/>
              </a:ext>
            </a:extLst>
          </p:cNvPr>
          <p:cNvSpPr>
            <a:spLocks noGrp="1"/>
          </p:cNvSpPr>
          <p:nvPr>
            <p:ph idx="1"/>
          </p:nvPr>
        </p:nvSpPr>
        <p:spPr>
          <a:xfrm>
            <a:off x="419099" y="2001078"/>
            <a:ext cx="11353802" cy="4532244"/>
          </a:xfrm>
        </p:spPr>
        <p:txBody>
          <a:bodyPr>
            <a:normAutofit/>
          </a:bodyPr>
          <a:lstStyle/>
          <a:p>
            <a:r>
              <a:rPr lang="en-IN" dirty="0">
                <a:solidFill>
                  <a:schemeClr val="tx2">
                    <a:lumMod val="50000"/>
                  </a:schemeClr>
                </a:solidFill>
                <a:latin typeface="Times New Roman" panose="02020603050405020304" pitchFamily="18" charset="0"/>
                <a:cs typeface="Times New Roman" panose="02020603050405020304" pitchFamily="18" charset="0"/>
              </a:rPr>
              <a:t>It will </a:t>
            </a:r>
            <a:r>
              <a:rPr lang="en-US" b="0" i="0" dirty="0">
                <a:solidFill>
                  <a:schemeClr val="tx2">
                    <a:lumMod val="50000"/>
                  </a:schemeClr>
                </a:solidFill>
                <a:effectLst/>
                <a:latin typeface="Times New Roman" panose="02020603050405020304" pitchFamily="18" charset="0"/>
                <a:cs typeface="Times New Roman" panose="02020603050405020304" pitchFamily="18" charset="0"/>
              </a:rPr>
              <a:t> recommend the most relevant items to a particular user or customer</a:t>
            </a:r>
          </a:p>
          <a:p>
            <a:pPr marL="36900" indent="0">
              <a:buNone/>
            </a:pPr>
            <a:r>
              <a:rPr lang="en-US" b="1" dirty="0">
                <a:solidFill>
                  <a:schemeClr val="tx2">
                    <a:lumMod val="50000"/>
                  </a:schemeClr>
                </a:solidFill>
                <a:effectLst/>
                <a:latin typeface="Times New Roman" panose="02020603050405020304" pitchFamily="18" charset="0"/>
                <a:cs typeface="Times New Roman" panose="02020603050405020304" pitchFamily="18" charset="0"/>
              </a:rPr>
              <a:t>Types</a:t>
            </a:r>
          </a:p>
          <a:p>
            <a:r>
              <a:rPr lang="en-US" dirty="0">
                <a:solidFill>
                  <a:schemeClr val="tx2">
                    <a:lumMod val="50000"/>
                  </a:schemeClr>
                </a:solidFill>
                <a:effectLst/>
                <a:latin typeface="Times New Roman" panose="02020603050405020304" pitchFamily="18" charset="0"/>
                <a:cs typeface="Times New Roman" panose="02020603050405020304" pitchFamily="18" charset="0"/>
              </a:rPr>
              <a:t>Popularity based – principle – </a:t>
            </a:r>
            <a:r>
              <a:rPr lang="en-US" b="1" dirty="0">
                <a:solidFill>
                  <a:schemeClr val="tx2">
                    <a:lumMod val="50000"/>
                  </a:schemeClr>
                </a:solidFill>
                <a:effectLst/>
                <a:latin typeface="Times New Roman" panose="02020603050405020304" pitchFamily="18" charset="0"/>
                <a:cs typeface="Times New Roman" panose="02020603050405020304" pitchFamily="18" charset="0"/>
              </a:rPr>
              <a:t>popularity</a:t>
            </a:r>
            <a:r>
              <a:rPr lang="en-US" dirty="0">
                <a:solidFill>
                  <a:schemeClr val="tx2">
                    <a:lumMod val="50000"/>
                  </a:schemeClr>
                </a:solidFill>
                <a:effectLst/>
                <a:latin typeface="Times New Roman" panose="02020603050405020304" pitchFamily="18" charset="0"/>
                <a:cs typeface="Times New Roman" panose="02020603050405020304" pitchFamily="18" charset="0"/>
              </a:rPr>
              <a:t> ( recommend </a:t>
            </a:r>
          </a:p>
          <a:p>
            <a:pPr marL="36900" indent="0">
              <a:buNone/>
            </a:pPr>
            <a:r>
              <a:rPr lang="en-US" dirty="0">
                <a:solidFill>
                  <a:schemeClr val="tx2">
                    <a:lumMod val="50000"/>
                  </a:schemeClr>
                </a:solidFill>
                <a:effectLst/>
                <a:latin typeface="Times New Roman" panose="02020603050405020304" pitchFamily="18" charset="0"/>
                <a:cs typeface="Times New Roman" panose="02020603050405020304" pitchFamily="18" charset="0"/>
              </a:rPr>
              <a:t>the one which is in trend)</a:t>
            </a:r>
          </a:p>
          <a:p>
            <a:r>
              <a:rPr lang="en-US" dirty="0">
                <a:solidFill>
                  <a:schemeClr val="tx2">
                    <a:lumMod val="50000"/>
                  </a:schemeClr>
                </a:solidFill>
                <a:effectLst/>
                <a:latin typeface="Times New Roman" panose="02020603050405020304" pitchFamily="18" charset="0"/>
                <a:cs typeface="Times New Roman" panose="02020603050405020304" pitchFamily="18" charset="0"/>
              </a:rPr>
              <a:t>Content based – principle – </a:t>
            </a:r>
            <a:r>
              <a:rPr lang="en-US" b="1" dirty="0">
                <a:solidFill>
                  <a:schemeClr val="tx2">
                    <a:lumMod val="50000"/>
                  </a:schemeClr>
                </a:solidFill>
                <a:effectLst/>
                <a:latin typeface="Times New Roman" panose="02020603050405020304" pitchFamily="18" charset="0"/>
                <a:cs typeface="Times New Roman" panose="02020603050405020304" pitchFamily="18" charset="0"/>
              </a:rPr>
              <a:t>item</a:t>
            </a:r>
            <a:r>
              <a:rPr lang="en-US" dirty="0">
                <a:solidFill>
                  <a:schemeClr val="tx2">
                    <a:lumMod val="50000"/>
                  </a:schemeClr>
                </a:solidFill>
                <a:effectLst/>
                <a:latin typeface="Times New Roman" panose="02020603050405020304" pitchFamily="18" charset="0"/>
                <a:cs typeface="Times New Roman" panose="02020603050405020304" pitchFamily="18" charset="0"/>
              </a:rPr>
              <a:t> </a:t>
            </a:r>
            <a:r>
              <a:rPr lang="en-US" b="1" dirty="0">
                <a:solidFill>
                  <a:schemeClr val="tx2">
                    <a:lumMod val="50000"/>
                  </a:schemeClr>
                </a:solidFill>
                <a:effectLst/>
                <a:latin typeface="Times New Roman" panose="02020603050405020304" pitchFamily="18" charset="0"/>
                <a:cs typeface="Times New Roman" panose="02020603050405020304" pitchFamily="18" charset="0"/>
              </a:rPr>
              <a:t>feature</a:t>
            </a:r>
            <a:r>
              <a:rPr lang="en-US" dirty="0">
                <a:solidFill>
                  <a:schemeClr val="tx2">
                    <a:lumMod val="50000"/>
                  </a:schemeClr>
                </a:solidFill>
                <a:effectLst/>
                <a:latin typeface="Times New Roman" panose="02020603050405020304" pitchFamily="18" charset="0"/>
                <a:cs typeface="Times New Roman" panose="02020603050405020304" pitchFamily="18" charset="0"/>
              </a:rPr>
              <a:t> to recommend </a:t>
            </a:r>
          </a:p>
          <a:p>
            <a:pPr marL="36900" indent="0">
              <a:buNone/>
            </a:pPr>
            <a:r>
              <a:rPr lang="en-US" dirty="0">
                <a:solidFill>
                  <a:schemeClr val="tx2">
                    <a:lumMod val="50000"/>
                  </a:schemeClr>
                </a:solidFill>
                <a:effectLst/>
                <a:latin typeface="Times New Roman" panose="02020603050405020304" pitchFamily="18" charset="0"/>
                <a:cs typeface="Times New Roman" panose="02020603050405020304" pitchFamily="18" charset="0"/>
              </a:rPr>
              <a:t>other item (</a:t>
            </a:r>
            <a:r>
              <a:rPr lang="en-US" dirty="0" err="1">
                <a:solidFill>
                  <a:schemeClr val="tx2">
                    <a:lumMod val="50000"/>
                  </a:schemeClr>
                </a:solidFill>
                <a:effectLst/>
                <a:latin typeface="Times New Roman" panose="02020603050405020304" pitchFamily="18" charset="0"/>
                <a:cs typeface="Times New Roman" panose="02020603050405020304" pitchFamily="18" charset="0"/>
              </a:rPr>
              <a:t>eg</a:t>
            </a:r>
            <a:r>
              <a:rPr lang="en-US" dirty="0">
                <a:solidFill>
                  <a:schemeClr val="tx2">
                    <a:lumMod val="50000"/>
                  </a:schemeClr>
                </a:solidFill>
                <a:effectLst/>
                <a:latin typeface="Times New Roman" panose="02020603050405020304" pitchFamily="18" charset="0"/>
                <a:cs typeface="Times New Roman" panose="02020603050405020304" pitchFamily="18" charset="0"/>
              </a:rPr>
              <a:t>: comedy movies) – single users</a:t>
            </a:r>
          </a:p>
        </p:txBody>
      </p:sp>
      <p:pic>
        <p:nvPicPr>
          <p:cNvPr id="4" name="Picture 3">
            <a:extLst>
              <a:ext uri="{FF2B5EF4-FFF2-40B4-BE49-F238E27FC236}">
                <a16:creationId xmlns:a16="http://schemas.microsoft.com/office/drawing/2014/main" id="{07CDAEC1-3311-4F3A-9D08-419C1313BEDC}"/>
              </a:ext>
            </a:extLst>
          </p:cNvPr>
          <p:cNvPicPr>
            <a:picLocks noChangeAspect="1"/>
          </p:cNvPicPr>
          <p:nvPr/>
        </p:nvPicPr>
        <p:blipFill>
          <a:blip r:embed="rId2"/>
          <a:stretch>
            <a:fillRect/>
          </a:stretch>
        </p:blipFill>
        <p:spPr>
          <a:xfrm>
            <a:off x="7470035" y="2292627"/>
            <a:ext cx="4302866" cy="2985323"/>
          </a:xfrm>
          <a:prstGeom prst="rect">
            <a:avLst/>
          </a:prstGeom>
        </p:spPr>
      </p:pic>
    </p:spTree>
    <p:extLst>
      <p:ext uri="{BB962C8B-B14F-4D97-AF65-F5344CB8AC3E}">
        <p14:creationId xmlns:p14="http://schemas.microsoft.com/office/powerpoint/2010/main" val="3595418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E765C1-8F0D-49BA-9147-56F5390E4D0B}"/>
              </a:ext>
            </a:extLst>
          </p:cNvPr>
          <p:cNvSpPr>
            <a:spLocks noGrp="1"/>
          </p:cNvSpPr>
          <p:nvPr>
            <p:ph idx="4294967295"/>
          </p:nvPr>
        </p:nvSpPr>
        <p:spPr>
          <a:xfrm>
            <a:off x="397566" y="821635"/>
            <a:ext cx="11542644" cy="5671930"/>
          </a:xfrm>
        </p:spPr>
        <p:txBody>
          <a:bodyPr>
            <a:normAutofit/>
          </a:bodyPr>
          <a:lstStyle/>
          <a:p>
            <a:pPr marL="36900" indent="0">
              <a:buNone/>
            </a:pPr>
            <a:r>
              <a:rPr lang="en-US" b="1" dirty="0">
                <a:solidFill>
                  <a:schemeClr val="tx2">
                    <a:lumMod val="50000"/>
                  </a:schemeClr>
                </a:solidFill>
                <a:effectLst/>
                <a:latin typeface="Times New Roman" panose="02020603050405020304" pitchFamily="18" charset="0"/>
                <a:cs typeface="Times New Roman" panose="02020603050405020304" pitchFamily="18" charset="0"/>
              </a:rPr>
              <a:t>Collaborative </a:t>
            </a:r>
          </a:p>
          <a:p>
            <a:r>
              <a:rPr lang="en-US" b="1" dirty="0">
                <a:solidFill>
                  <a:schemeClr val="tx2">
                    <a:lumMod val="50000"/>
                  </a:schemeClr>
                </a:solidFill>
                <a:effectLst/>
                <a:latin typeface="Times New Roman" panose="02020603050405020304" pitchFamily="18" charset="0"/>
                <a:cs typeface="Times New Roman" panose="02020603050405020304" pitchFamily="18" charset="0"/>
              </a:rPr>
              <a:t>Item to item based</a:t>
            </a:r>
          </a:p>
          <a:p>
            <a:pPr marL="36900" indent="0">
              <a:buNone/>
            </a:pPr>
            <a:r>
              <a:rPr lang="en-US" dirty="0">
                <a:solidFill>
                  <a:schemeClr val="tx2">
                    <a:lumMod val="50000"/>
                  </a:schemeClr>
                </a:solidFill>
                <a:effectLst/>
                <a:latin typeface="Times New Roman" panose="02020603050405020304" pitchFamily="18" charset="0"/>
                <a:cs typeface="Times New Roman" panose="02020603050405020304" pitchFamily="18" charset="0"/>
              </a:rPr>
              <a:t>matching preferences of multiple users </a:t>
            </a:r>
          </a:p>
          <a:p>
            <a:pPr marL="36900" indent="0">
              <a:buNone/>
            </a:pPr>
            <a:r>
              <a:rPr lang="en-US" dirty="0">
                <a:solidFill>
                  <a:schemeClr val="tx2">
                    <a:lumMod val="50000"/>
                  </a:schemeClr>
                </a:solidFill>
                <a:effectLst/>
                <a:latin typeface="Times New Roman" panose="02020603050405020304" pitchFamily="18" charset="0"/>
                <a:cs typeface="Times New Roman" panose="02020603050405020304" pitchFamily="18" charset="0"/>
              </a:rPr>
              <a:t>(e.g., matching thriller movies watched by one user</a:t>
            </a:r>
          </a:p>
          <a:p>
            <a:pPr marL="36900" indent="0">
              <a:buNone/>
            </a:pPr>
            <a:r>
              <a:rPr lang="en-US" dirty="0">
                <a:solidFill>
                  <a:schemeClr val="tx2">
                    <a:lumMod val="50000"/>
                  </a:schemeClr>
                </a:solidFill>
                <a:effectLst/>
                <a:latin typeface="Times New Roman" panose="02020603050405020304" pitchFamily="18" charset="0"/>
                <a:cs typeface="Times New Roman" panose="02020603050405020304" pitchFamily="18" charset="0"/>
              </a:rPr>
              <a:t>with another user who preferred the same)</a:t>
            </a:r>
          </a:p>
          <a:p>
            <a:r>
              <a:rPr lang="en-US" b="1" dirty="0">
                <a:solidFill>
                  <a:schemeClr val="tx2">
                    <a:lumMod val="50000"/>
                  </a:schemeClr>
                </a:solidFill>
                <a:effectLst/>
                <a:latin typeface="Times New Roman" panose="02020603050405020304" pitchFamily="18" charset="0"/>
                <a:cs typeface="Times New Roman" panose="02020603050405020304" pitchFamily="18" charset="0"/>
              </a:rPr>
              <a:t>User to user based </a:t>
            </a:r>
          </a:p>
          <a:p>
            <a:pPr marL="36900" indent="0">
              <a:buNone/>
            </a:pPr>
            <a:r>
              <a:rPr lang="en-US" dirty="0">
                <a:solidFill>
                  <a:schemeClr val="tx2">
                    <a:lumMod val="50000"/>
                  </a:schemeClr>
                </a:solidFill>
                <a:effectLst/>
                <a:latin typeface="Times New Roman" panose="02020603050405020304" pitchFamily="18" charset="0"/>
                <a:cs typeface="Times New Roman" panose="02020603050405020304" pitchFamily="18" charset="0"/>
              </a:rPr>
              <a:t>measures similarity between the users </a:t>
            </a:r>
          </a:p>
          <a:p>
            <a:pPr marL="36900" indent="0">
              <a:buNone/>
            </a:pPr>
            <a:r>
              <a:rPr lang="en-US" dirty="0">
                <a:solidFill>
                  <a:schemeClr val="tx2">
                    <a:lumMod val="50000"/>
                  </a:schemeClr>
                </a:solidFill>
                <a:effectLst/>
                <a:latin typeface="Times New Roman" panose="02020603050405020304" pitchFamily="18" charset="0"/>
                <a:cs typeface="Times New Roman" panose="02020603050405020304" pitchFamily="18" charset="0"/>
              </a:rPr>
              <a:t>(e.g., matching the movies watched by a </a:t>
            </a:r>
          </a:p>
          <a:p>
            <a:pPr marL="36900" indent="0">
              <a:buNone/>
            </a:pPr>
            <a:r>
              <a:rPr lang="en-US" dirty="0">
                <a:solidFill>
                  <a:schemeClr val="tx2">
                    <a:lumMod val="50000"/>
                  </a:schemeClr>
                </a:solidFill>
                <a:effectLst/>
                <a:latin typeface="Times New Roman" panose="02020603050405020304" pitchFamily="18" charset="0"/>
                <a:cs typeface="Times New Roman" panose="02020603050405020304" pitchFamily="18" charset="0"/>
              </a:rPr>
              <a:t>person with another user)</a:t>
            </a:r>
          </a:p>
          <a:p>
            <a:pPr marL="36900" indent="0">
              <a:buNone/>
            </a:pPr>
            <a:endParaRPr lang="en-US" dirty="0">
              <a:solidFill>
                <a:schemeClr val="tx2">
                  <a:lumMod val="50000"/>
                </a:schemeClr>
              </a:solidFill>
              <a:effectLst/>
              <a:latin typeface="Times New Roman" panose="02020603050405020304" pitchFamily="18" charset="0"/>
              <a:cs typeface="Times New Roman" panose="02020603050405020304" pitchFamily="18" charset="0"/>
            </a:endParaRPr>
          </a:p>
          <a:p>
            <a:pPr marL="36900" indent="0">
              <a:buNone/>
            </a:pPr>
            <a:r>
              <a:rPr lang="en-US" dirty="0">
                <a:solidFill>
                  <a:schemeClr val="tx2">
                    <a:lumMod val="50000"/>
                  </a:schemeClr>
                </a:solidFill>
                <a:effectLst/>
                <a:latin typeface="Times New Roman" panose="02020603050405020304" pitchFamily="18" charset="0"/>
                <a:cs typeface="Times New Roman" panose="02020603050405020304" pitchFamily="18" charset="0"/>
              </a:rPr>
              <a:t>Hybrid based – combines item to item based and user to user based</a:t>
            </a:r>
            <a:endParaRPr lang="en-IN" dirty="0">
              <a:solidFill>
                <a:schemeClr val="tx2">
                  <a:lumMod val="50000"/>
                </a:schemeClr>
              </a:solidFill>
              <a:latin typeface="Times New Roman" panose="02020603050405020304" pitchFamily="18"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8E7FDAC2-260D-4BBF-AFC1-8CBF03C188C7}"/>
              </a:ext>
            </a:extLst>
          </p:cNvPr>
          <p:cNvPicPr>
            <a:picLocks noChangeAspect="1"/>
          </p:cNvPicPr>
          <p:nvPr/>
        </p:nvPicPr>
        <p:blipFill>
          <a:blip r:embed="rId2"/>
          <a:stretch>
            <a:fillRect/>
          </a:stretch>
        </p:blipFill>
        <p:spPr>
          <a:xfrm>
            <a:off x="6451967" y="1855407"/>
            <a:ext cx="5594994" cy="3147185"/>
          </a:xfrm>
          <a:prstGeom prst="rect">
            <a:avLst/>
          </a:prstGeom>
        </p:spPr>
      </p:pic>
    </p:spTree>
    <p:extLst>
      <p:ext uri="{BB962C8B-B14F-4D97-AF65-F5344CB8AC3E}">
        <p14:creationId xmlns:p14="http://schemas.microsoft.com/office/powerpoint/2010/main" val="1160842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5ABDC-D1DF-4BA1-A980-B00042BED799}"/>
              </a:ext>
            </a:extLst>
          </p:cNvPr>
          <p:cNvSpPr>
            <a:spLocks noGrp="1"/>
          </p:cNvSpPr>
          <p:nvPr>
            <p:ph type="title"/>
          </p:nvPr>
        </p:nvSpPr>
        <p:spPr/>
        <p:txBody>
          <a:bodyPr/>
          <a:lstStyle/>
          <a:p>
            <a:r>
              <a:rPr lang="en-IN" dirty="0">
                <a:solidFill>
                  <a:schemeClr val="accent1">
                    <a:lumMod val="20000"/>
                    <a:lumOff val="80000"/>
                  </a:schemeClr>
                </a:solidFill>
                <a:latin typeface="Times New Roman" panose="02020603050405020304" pitchFamily="18" charset="0"/>
                <a:cs typeface="Times New Roman" panose="02020603050405020304" pitchFamily="18" charset="0"/>
              </a:rPr>
              <a:t>Principle component Analysis</a:t>
            </a:r>
          </a:p>
        </p:txBody>
      </p:sp>
      <p:sp>
        <p:nvSpPr>
          <p:cNvPr id="3" name="Content Placeholder 2">
            <a:extLst>
              <a:ext uri="{FF2B5EF4-FFF2-40B4-BE49-F238E27FC236}">
                <a16:creationId xmlns:a16="http://schemas.microsoft.com/office/drawing/2014/main" id="{EF82434A-B2B4-42C5-9B2D-399F30DE1348}"/>
              </a:ext>
            </a:extLst>
          </p:cNvPr>
          <p:cNvSpPr>
            <a:spLocks noGrp="1"/>
          </p:cNvSpPr>
          <p:nvPr>
            <p:ph idx="1"/>
          </p:nvPr>
        </p:nvSpPr>
        <p:spPr>
          <a:xfrm>
            <a:off x="421450" y="1961321"/>
            <a:ext cx="11349100" cy="4359966"/>
          </a:xfrm>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Helps to reduce features – helps for better visualization features in 2D</a:t>
            </a:r>
          </a:p>
          <a:p>
            <a:r>
              <a:rPr lang="en-IN" dirty="0">
                <a:solidFill>
                  <a:schemeClr val="tx1"/>
                </a:solidFill>
                <a:latin typeface="Times New Roman" panose="02020603050405020304" pitchFamily="18" charset="0"/>
                <a:cs typeface="Times New Roman" panose="02020603050405020304" pitchFamily="18" charset="0"/>
              </a:rPr>
              <a:t>Useful while dealing with high dimensional data</a:t>
            </a:r>
          </a:p>
          <a:p>
            <a:r>
              <a:rPr lang="en-IN" dirty="0">
                <a:solidFill>
                  <a:schemeClr val="tx1"/>
                </a:solidFill>
                <a:latin typeface="Times New Roman" panose="02020603050405020304" pitchFamily="18" charset="0"/>
                <a:cs typeface="Times New Roman" panose="02020603050405020304" pitchFamily="18" charset="0"/>
              </a:rPr>
              <a:t>Primary goal is to reduce the dimension of the feature </a:t>
            </a:r>
          </a:p>
          <a:p>
            <a:pPr marL="36900" indent="0">
              <a:buNone/>
            </a:pPr>
            <a:r>
              <a:rPr lang="en-IN" dirty="0">
                <a:solidFill>
                  <a:schemeClr val="tx1"/>
                </a:solidFill>
                <a:latin typeface="Times New Roman" panose="02020603050405020304" pitchFamily="18" charset="0"/>
                <a:cs typeface="Times New Roman" panose="02020603050405020304" pitchFamily="18" charset="0"/>
              </a:rPr>
              <a:t>than visualization</a:t>
            </a:r>
          </a:p>
          <a:p>
            <a:pPr marL="36900" indent="0">
              <a:buNone/>
            </a:pPr>
            <a:r>
              <a:rPr lang="en-IN" b="1" dirty="0">
                <a:solidFill>
                  <a:schemeClr val="tx1"/>
                </a:solidFill>
                <a:latin typeface="Times New Roman" panose="02020603050405020304" pitchFamily="18" charset="0"/>
                <a:cs typeface="Times New Roman" panose="02020603050405020304" pitchFamily="18" charset="0"/>
              </a:rPr>
              <a:t>Concept</a:t>
            </a:r>
          </a:p>
          <a:p>
            <a:r>
              <a:rPr lang="en-IN" dirty="0">
                <a:solidFill>
                  <a:schemeClr val="tx1"/>
                </a:solidFill>
                <a:latin typeface="Times New Roman" panose="02020603050405020304" pitchFamily="18" charset="0"/>
                <a:cs typeface="Times New Roman" panose="02020603050405020304" pitchFamily="18" charset="0"/>
              </a:rPr>
              <a:t>A straight line is taken, and the data points are projected on to </a:t>
            </a:r>
          </a:p>
          <a:p>
            <a:pPr marL="36900" indent="0">
              <a:buNone/>
            </a:pPr>
            <a:r>
              <a:rPr lang="en-IN" dirty="0">
                <a:solidFill>
                  <a:schemeClr val="tx1"/>
                </a:solidFill>
                <a:latin typeface="Times New Roman" panose="02020603050405020304" pitchFamily="18" charset="0"/>
                <a:cs typeface="Times New Roman" panose="02020603050405020304" pitchFamily="18" charset="0"/>
              </a:rPr>
              <a:t>the straight line so that the straight line will occupy most of the </a:t>
            </a:r>
          </a:p>
          <a:p>
            <a:pPr marL="36900" indent="0">
              <a:buNone/>
            </a:pPr>
            <a:r>
              <a:rPr lang="en-IN" dirty="0">
                <a:solidFill>
                  <a:schemeClr val="tx1"/>
                </a:solidFill>
                <a:latin typeface="Times New Roman" panose="02020603050405020304" pitchFamily="18" charset="0"/>
                <a:cs typeface="Times New Roman" panose="02020603050405020304" pitchFamily="18" charset="0"/>
              </a:rPr>
              <a:t>information </a:t>
            </a:r>
          </a:p>
          <a:p>
            <a:r>
              <a:rPr lang="en-IN" dirty="0">
                <a:solidFill>
                  <a:schemeClr val="tx1"/>
                </a:solidFill>
                <a:latin typeface="Times New Roman" panose="02020603050405020304" pitchFamily="18" charset="0"/>
                <a:cs typeface="Times New Roman" panose="02020603050405020304" pitchFamily="18" charset="0"/>
              </a:rPr>
              <a:t>The math behind this process includes eigen vectors </a:t>
            </a:r>
          </a:p>
          <a:p>
            <a:pPr marL="36900" indent="0">
              <a:buNone/>
            </a:pPr>
            <a:r>
              <a:rPr lang="en-IN" dirty="0">
                <a:solidFill>
                  <a:schemeClr val="tx1"/>
                </a:solidFill>
                <a:latin typeface="Times New Roman" panose="02020603050405020304" pitchFamily="18" charset="0"/>
                <a:cs typeface="Times New Roman" panose="02020603050405020304" pitchFamily="18" charset="0"/>
              </a:rPr>
              <a:t>and weighted average of original columns </a:t>
            </a:r>
          </a:p>
        </p:txBody>
      </p:sp>
      <p:pic>
        <p:nvPicPr>
          <p:cNvPr id="4" name="Picture 3">
            <a:extLst>
              <a:ext uri="{FF2B5EF4-FFF2-40B4-BE49-F238E27FC236}">
                <a16:creationId xmlns:a16="http://schemas.microsoft.com/office/drawing/2014/main" id="{CBD38CB4-32C4-4F1B-A4B4-98EA0098E577}"/>
              </a:ext>
            </a:extLst>
          </p:cNvPr>
          <p:cNvPicPr>
            <a:picLocks noChangeAspect="1"/>
          </p:cNvPicPr>
          <p:nvPr/>
        </p:nvPicPr>
        <p:blipFill>
          <a:blip r:embed="rId2"/>
          <a:stretch>
            <a:fillRect/>
          </a:stretch>
        </p:blipFill>
        <p:spPr>
          <a:xfrm>
            <a:off x="8699752" y="2085966"/>
            <a:ext cx="3070798" cy="2054875"/>
          </a:xfrm>
          <a:prstGeom prst="rect">
            <a:avLst/>
          </a:prstGeom>
        </p:spPr>
      </p:pic>
      <p:pic>
        <p:nvPicPr>
          <p:cNvPr id="5" name="Picture 4">
            <a:extLst>
              <a:ext uri="{FF2B5EF4-FFF2-40B4-BE49-F238E27FC236}">
                <a16:creationId xmlns:a16="http://schemas.microsoft.com/office/drawing/2014/main" id="{9F85096D-F96D-4478-BB05-707403A829FC}"/>
              </a:ext>
            </a:extLst>
          </p:cNvPr>
          <p:cNvPicPr>
            <a:picLocks noChangeAspect="1"/>
          </p:cNvPicPr>
          <p:nvPr/>
        </p:nvPicPr>
        <p:blipFill>
          <a:blip r:embed="rId3"/>
          <a:stretch>
            <a:fillRect/>
          </a:stretch>
        </p:blipFill>
        <p:spPr>
          <a:xfrm>
            <a:off x="8945218" y="4494357"/>
            <a:ext cx="2579866" cy="1942370"/>
          </a:xfrm>
          <a:prstGeom prst="rect">
            <a:avLst/>
          </a:prstGeom>
        </p:spPr>
      </p:pic>
    </p:spTree>
    <p:extLst>
      <p:ext uri="{BB962C8B-B14F-4D97-AF65-F5344CB8AC3E}">
        <p14:creationId xmlns:p14="http://schemas.microsoft.com/office/powerpoint/2010/main" val="2178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9B143-EBC5-4988-A788-0DE7DAF78049}"/>
              </a:ext>
            </a:extLst>
          </p:cNvPr>
          <p:cNvSpPr>
            <a:spLocks noGrp="1"/>
          </p:cNvSpPr>
          <p:nvPr>
            <p:ph type="title"/>
          </p:nvPr>
        </p:nvSpPr>
        <p:spPr/>
        <p:txBody>
          <a:bodyPr/>
          <a:lstStyle/>
          <a:p>
            <a:r>
              <a:rPr lang="en-IN" dirty="0">
                <a:solidFill>
                  <a:schemeClr val="accent1">
                    <a:lumMod val="20000"/>
                    <a:lumOff val="80000"/>
                  </a:schemeClr>
                </a:solidFill>
                <a:latin typeface="Times New Roman" panose="02020603050405020304" pitchFamily="18" charset="0"/>
                <a:cs typeface="Times New Roman" panose="02020603050405020304" pitchFamily="18" charset="0"/>
              </a:rPr>
              <a:t>Data-</a:t>
            </a:r>
            <a:r>
              <a:rPr lang="en-IN" dirty="0" err="1">
                <a:solidFill>
                  <a:schemeClr val="accent1">
                    <a:lumMod val="20000"/>
                    <a:lumOff val="80000"/>
                  </a:schemeClr>
                </a:solidFill>
                <a:latin typeface="Times New Roman" panose="02020603050405020304" pitchFamily="18" charset="0"/>
                <a:cs typeface="Times New Roman" panose="02020603050405020304" pitchFamily="18" charset="0"/>
              </a:rPr>
              <a:t>Preprocessing</a:t>
            </a:r>
            <a:endParaRPr lang="en-IN"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AE0D24-6EB9-4625-A931-D4EAE2BE76D2}"/>
              </a:ext>
            </a:extLst>
          </p:cNvPr>
          <p:cNvSpPr>
            <a:spLocks noGrp="1"/>
          </p:cNvSpPr>
          <p:nvPr>
            <p:ph idx="1"/>
          </p:nvPr>
        </p:nvSpPr>
        <p:spPr>
          <a:xfrm>
            <a:off x="477078" y="1921564"/>
            <a:ext cx="11277599" cy="4333462"/>
          </a:xfrm>
        </p:spPr>
        <p:txBody>
          <a:bodyPr>
            <a:normAutofit/>
          </a:bodyPr>
          <a:lstStyle/>
          <a:p>
            <a:pPr marL="36900" indent="0">
              <a:buNone/>
            </a:pPr>
            <a:r>
              <a:rPr lang="en-IN" b="1" dirty="0">
                <a:solidFill>
                  <a:schemeClr val="tx2">
                    <a:lumMod val="50000"/>
                  </a:schemeClr>
                </a:solidFill>
                <a:latin typeface="Times New Roman" panose="02020603050405020304" pitchFamily="18" charset="0"/>
                <a:cs typeface="Times New Roman" panose="02020603050405020304" pitchFamily="18" charset="0"/>
              </a:rPr>
              <a:t>Data Cleaning</a:t>
            </a:r>
          </a:p>
          <a:p>
            <a:pPr marL="36900" indent="0">
              <a:buNone/>
            </a:pPr>
            <a:r>
              <a:rPr lang="en-IN" sz="1400" dirty="0">
                <a:solidFill>
                  <a:schemeClr val="tx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n-IN" dirty="0" err="1">
                <a:solidFill>
                  <a:schemeClr val="tx2">
                    <a:lumMod val="50000"/>
                  </a:schemeClr>
                </a:solidFill>
                <a:latin typeface="Times New Roman" panose="02020603050405020304" pitchFamily="18" charset="0"/>
                <a:cs typeface="Times New Roman" panose="02020603050405020304" pitchFamily="18" charset="0"/>
              </a:rPr>
              <a:t>Dropna</a:t>
            </a:r>
            <a:r>
              <a:rPr lang="en-IN" dirty="0">
                <a:solidFill>
                  <a:schemeClr val="tx2">
                    <a:lumMod val="50000"/>
                  </a:schemeClr>
                </a:solidFill>
                <a:latin typeface="Times New Roman" panose="02020603050405020304" pitchFamily="18" charset="0"/>
                <a:cs typeface="Times New Roman" panose="02020603050405020304" pitchFamily="18" charset="0"/>
              </a:rPr>
              <a:t>, mean, median, mode computation, replace</a:t>
            </a:r>
          </a:p>
          <a:p>
            <a:pPr>
              <a:buFont typeface="Wingdings" panose="05000000000000000000" pitchFamily="2" charset="2"/>
              <a:buChar char="à"/>
            </a:pPr>
            <a:r>
              <a:rPr lang="en-IN" dirty="0">
                <a:solidFill>
                  <a:schemeClr val="tx2">
                    <a:lumMod val="50000"/>
                  </a:schemeClr>
                </a:solidFill>
                <a:latin typeface="Times New Roman" panose="02020603050405020304" pitchFamily="18" charset="0"/>
                <a:cs typeface="Times New Roman" panose="02020603050405020304" pitchFamily="18" charset="0"/>
                <a:sym typeface="Wingdings" panose="05000000000000000000" pitchFamily="2" charset="2"/>
              </a:rPr>
              <a:t>Most of the time, Null data is dropped (because the client himself doesn’t have the clarity about the data)</a:t>
            </a:r>
          </a:p>
          <a:p>
            <a:pPr>
              <a:buFont typeface="Wingdings" panose="05000000000000000000" pitchFamily="2" charset="2"/>
              <a:buChar char="à"/>
            </a:pPr>
            <a:r>
              <a:rPr lang="en-IN" dirty="0">
                <a:solidFill>
                  <a:schemeClr val="tx2">
                    <a:lumMod val="50000"/>
                  </a:schemeClr>
                </a:solidFill>
                <a:latin typeface="Times New Roman" panose="02020603050405020304" pitchFamily="18" charset="0"/>
                <a:cs typeface="Times New Roman" panose="02020603050405020304" pitchFamily="18" charset="0"/>
                <a:sym typeface="Wingdings" panose="05000000000000000000" pitchFamily="2" charset="2"/>
              </a:rPr>
              <a:t>Sometime, the null value is replaced with mean, mode repetition (if there is large number of repetition or less number of null values)</a:t>
            </a:r>
            <a:endParaRPr lang="en-IN" dirty="0">
              <a:solidFill>
                <a:schemeClr val="tx2">
                  <a:lumMod val="50000"/>
                </a:schemeClr>
              </a:solidFill>
              <a:latin typeface="Times New Roman" panose="02020603050405020304" pitchFamily="18" charset="0"/>
              <a:cs typeface="Times New Roman" panose="02020603050405020304" pitchFamily="18" charset="0"/>
            </a:endParaRPr>
          </a:p>
          <a:p>
            <a:pPr marL="36900" indent="0">
              <a:buNone/>
            </a:pPr>
            <a:r>
              <a:rPr lang="en-IN" b="1" dirty="0">
                <a:solidFill>
                  <a:schemeClr val="tx2">
                    <a:lumMod val="50000"/>
                  </a:schemeClr>
                </a:solidFill>
                <a:latin typeface="Times New Roman" panose="02020603050405020304" pitchFamily="18" charset="0"/>
                <a:cs typeface="Times New Roman" panose="02020603050405020304" pitchFamily="18" charset="0"/>
              </a:rPr>
              <a:t>Data transformation</a:t>
            </a:r>
          </a:p>
          <a:p>
            <a:pPr>
              <a:buFont typeface="Wingdings" panose="05000000000000000000" pitchFamily="2" charset="2"/>
              <a:buChar char="à"/>
            </a:pPr>
            <a:r>
              <a:rPr lang="en-IN" dirty="0">
                <a:solidFill>
                  <a:schemeClr val="tx2">
                    <a:lumMod val="50000"/>
                  </a:schemeClr>
                </a:solidFill>
                <a:latin typeface="Times New Roman" panose="02020603050405020304" pitchFamily="18" charset="0"/>
                <a:cs typeface="Times New Roman" panose="02020603050405020304" pitchFamily="18" charset="0"/>
                <a:sym typeface="Wingdings" panose="05000000000000000000" pitchFamily="2" charset="2"/>
              </a:rPr>
              <a:t>If data is </a:t>
            </a:r>
            <a:r>
              <a:rPr lang="en-IN" dirty="0" err="1">
                <a:solidFill>
                  <a:schemeClr val="tx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continous</a:t>
            </a:r>
            <a:r>
              <a:rPr lang="en-IN" dirty="0">
                <a:solidFill>
                  <a:schemeClr val="tx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standardization/normalization, Minmax scalar</a:t>
            </a:r>
          </a:p>
          <a:p>
            <a:pPr>
              <a:buFont typeface="Wingdings" panose="05000000000000000000" pitchFamily="2" charset="2"/>
              <a:buChar char="à"/>
            </a:pPr>
            <a:r>
              <a:rPr lang="en-IN" dirty="0">
                <a:solidFill>
                  <a:schemeClr val="tx2">
                    <a:lumMod val="50000"/>
                  </a:schemeClr>
                </a:solidFill>
                <a:latin typeface="Times New Roman" panose="02020603050405020304" pitchFamily="18" charset="0"/>
                <a:cs typeface="Times New Roman" panose="02020603050405020304" pitchFamily="18" charset="0"/>
                <a:sym typeface="Wingdings" panose="05000000000000000000" pitchFamily="2" charset="2"/>
              </a:rPr>
              <a:t>If data is discrete – Label encoding, one hot encoding</a:t>
            </a:r>
          </a:p>
          <a:p>
            <a:pPr marL="36900" indent="0">
              <a:buNone/>
            </a:pPr>
            <a:r>
              <a:rPr lang="en-IN" b="1" dirty="0">
                <a:solidFill>
                  <a:schemeClr val="tx2">
                    <a:lumMod val="50000"/>
                  </a:schemeClr>
                </a:solidFill>
                <a:latin typeface="Times New Roman" panose="02020603050405020304" pitchFamily="18" charset="0"/>
                <a:cs typeface="Times New Roman" panose="02020603050405020304" pitchFamily="18" charset="0"/>
                <a:sym typeface="Wingdings" panose="05000000000000000000" pitchFamily="2" charset="2"/>
              </a:rPr>
              <a:t>Data type conversion </a:t>
            </a:r>
            <a:r>
              <a:rPr lang="en-IN" dirty="0">
                <a:solidFill>
                  <a:schemeClr val="tx2">
                    <a:lumMod val="50000"/>
                  </a:schemeClr>
                </a:solidFill>
                <a:latin typeface="Times New Roman" panose="02020603050405020304" pitchFamily="18" charset="0"/>
                <a:cs typeface="Times New Roman" panose="02020603050405020304" pitchFamily="18" charset="0"/>
                <a:sym typeface="Wingdings" panose="05000000000000000000" pitchFamily="2" charset="2"/>
              </a:rPr>
              <a:t>–i.e., from object to int or float etc.</a:t>
            </a:r>
            <a:endParaRPr lang="en-IN" dirty="0">
              <a:solidFill>
                <a:schemeClr val="tx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62552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7E140-96F9-4A8A-AF6F-A8C98A67F9FA}"/>
              </a:ext>
            </a:extLst>
          </p:cNvPr>
          <p:cNvSpPr>
            <a:spLocks noGrp="1"/>
          </p:cNvSpPr>
          <p:nvPr>
            <p:ph type="title"/>
          </p:nvPr>
        </p:nvSpPr>
        <p:spPr>
          <a:xfrm>
            <a:off x="569239" y="756895"/>
            <a:ext cx="10353762" cy="970450"/>
          </a:xfrm>
        </p:spPr>
        <p:txBody>
          <a:bodyPr/>
          <a:lstStyle/>
          <a:p>
            <a:r>
              <a:rPr lang="en-IN" dirty="0">
                <a:solidFill>
                  <a:schemeClr val="accent1">
                    <a:lumMod val="20000"/>
                    <a:lumOff val="80000"/>
                  </a:schemeClr>
                </a:solidFill>
                <a:latin typeface="Times New Roman" panose="02020603050405020304" pitchFamily="18" charset="0"/>
                <a:cs typeface="Times New Roman" panose="02020603050405020304" pitchFamily="18" charset="0"/>
              </a:rPr>
              <a:t>t SNE</a:t>
            </a:r>
          </a:p>
        </p:txBody>
      </p:sp>
      <p:sp>
        <p:nvSpPr>
          <p:cNvPr id="6" name="Content Placeholder 5">
            <a:extLst>
              <a:ext uri="{FF2B5EF4-FFF2-40B4-BE49-F238E27FC236}">
                <a16:creationId xmlns:a16="http://schemas.microsoft.com/office/drawing/2014/main" id="{D4C24F8B-66D2-4487-BA8E-3535204B40FE}"/>
              </a:ext>
            </a:extLst>
          </p:cNvPr>
          <p:cNvSpPr>
            <a:spLocks noGrp="1"/>
          </p:cNvSpPr>
          <p:nvPr>
            <p:ph idx="1"/>
          </p:nvPr>
        </p:nvSpPr>
        <p:spPr>
          <a:xfrm>
            <a:off x="450574" y="1881808"/>
            <a:ext cx="11317356" cy="4823791"/>
          </a:xfrm>
        </p:spPr>
        <p:txBody>
          <a:bodyPr>
            <a:normAutofit lnSpcReduction="10000"/>
          </a:bodyPr>
          <a:lstStyle/>
          <a:p>
            <a:r>
              <a:rPr lang="en-IN" dirty="0">
                <a:solidFill>
                  <a:schemeClr val="tx1"/>
                </a:solidFill>
                <a:latin typeface="Times New Roman" panose="02020603050405020304" pitchFamily="18" charset="0"/>
                <a:cs typeface="Times New Roman" panose="02020603050405020304" pitchFamily="18" charset="0"/>
              </a:rPr>
              <a:t>Primary goal is visualization by preserving the original structure</a:t>
            </a:r>
          </a:p>
          <a:p>
            <a:pPr marL="36900" indent="0">
              <a:buNone/>
            </a:pPr>
            <a:r>
              <a:rPr lang="en-IN" dirty="0">
                <a:solidFill>
                  <a:schemeClr val="tx1"/>
                </a:solidFill>
                <a:latin typeface="Times New Roman" panose="02020603050405020304" pitchFamily="18" charset="0"/>
                <a:cs typeface="Times New Roman" panose="02020603050405020304" pitchFamily="18" charset="0"/>
              </a:rPr>
              <a:t>than dimensionality reductions</a:t>
            </a:r>
          </a:p>
          <a:p>
            <a:r>
              <a:rPr lang="en-IN" dirty="0">
                <a:solidFill>
                  <a:schemeClr val="tx1"/>
                </a:solidFill>
                <a:latin typeface="Times New Roman" panose="02020603050405020304" pitchFamily="18" charset="0"/>
                <a:cs typeface="Times New Roman" panose="02020603050405020304" pitchFamily="18" charset="0"/>
              </a:rPr>
              <a:t>Mostly used to understand and visualize high dimensional data </a:t>
            </a:r>
          </a:p>
          <a:p>
            <a:pPr marL="36900" indent="0">
              <a:buNone/>
            </a:pPr>
            <a:r>
              <a:rPr lang="en-IN" dirty="0">
                <a:solidFill>
                  <a:schemeClr val="tx1"/>
                </a:solidFill>
                <a:latin typeface="Times New Roman" panose="02020603050405020304" pitchFamily="18" charset="0"/>
                <a:cs typeface="Times New Roman" panose="02020603050405020304" pitchFamily="18" charset="0"/>
              </a:rPr>
              <a:t>by projecting it in a low dimensionality space with the help of </a:t>
            </a:r>
          </a:p>
          <a:p>
            <a:pPr marL="36900" indent="0">
              <a:buNone/>
            </a:pPr>
            <a:r>
              <a:rPr lang="en-IN" dirty="0">
                <a:solidFill>
                  <a:schemeClr val="tx1"/>
                </a:solidFill>
                <a:latin typeface="Times New Roman" panose="02020603050405020304" pitchFamily="18" charset="0"/>
                <a:cs typeface="Times New Roman" panose="02020603050405020304" pitchFamily="18" charset="0"/>
              </a:rPr>
              <a:t>conditional probability on linearly non separable data points</a:t>
            </a:r>
          </a:p>
          <a:p>
            <a:pPr>
              <a:buFont typeface="Wingdings" panose="05000000000000000000" pitchFamily="2" charset="2"/>
              <a:buChar char="ü"/>
            </a:pPr>
            <a:r>
              <a:rPr lang="en-IN" dirty="0">
                <a:solidFill>
                  <a:schemeClr val="tx1"/>
                </a:solidFill>
                <a:latin typeface="Times New Roman" panose="02020603050405020304" pitchFamily="18" charset="0"/>
                <a:cs typeface="Times New Roman" panose="02020603050405020304" pitchFamily="18" charset="0"/>
              </a:rPr>
              <a:t>Similar points are modelled as nearby points</a:t>
            </a:r>
          </a:p>
          <a:p>
            <a:pPr>
              <a:buFont typeface="Wingdings" panose="05000000000000000000" pitchFamily="2" charset="2"/>
              <a:buChar char="ü"/>
            </a:pPr>
            <a:r>
              <a:rPr lang="en-IN" dirty="0">
                <a:solidFill>
                  <a:schemeClr val="tx1"/>
                </a:solidFill>
                <a:latin typeface="Times New Roman" panose="02020603050405020304" pitchFamily="18" charset="0"/>
                <a:cs typeface="Times New Roman" panose="02020603050405020304" pitchFamily="18" charset="0"/>
              </a:rPr>
              <a:t>Dissimilar points are modelled as distant points</a:t>
            </a:r>
          </a:p>
          <a:p>
            <a:pPr marL="36900" indent="0">
              <a:buNone/>
            </a:pPr>
            <a:r>
              <a:rPr lang="en-IN" b="1" dirty="0">
                <a:solidFill>
                  <a:schemeClr val="tx1"/>
                </a:solidFill>
                <a:latin typeface="Times New Roman" panose="02020603050405020304" pitchFamily="18" charset="0"/>
                <a:cs typeface="Times New Roman" panose="02020603050405020304" pitchFamily="18" charset="0"/>
              </a:rPr>
              <a:t>Name explanation</a:t>
            </a:r>
          </a:p>
          <a:p>
            <a:r>
              <a:rPr lang="en-IN" dirty="0">
                <a:solidFill>
                  <a:schemeClr val="tx1"/>
                </a:solidFill>
                <a:latin typeface="Times New Roman" panose="02020603050405020304" pitchFamily="18" charset="0"/>
                <a:cs typeface="Times New Roman" panose="02020603050405020304" pitchFamily="18" charset="0"/>
              </a:rPr>
              <a:t>Stochastic – probability distribution</a:t>
            </a:r>
          </a:p>
          <a:p>
            <a:r>
              <a:rPr lang="en-IN" dirty="0">
                <a:solidFill>
                  <a:schemeClr val="tx1"/>
                </a:solidFill>
                <a:latin typeface="Times New Roman" panose="02020603050405020304" pitchFamily="18" charset="0"/>
                <a:cs typeface="Times New Roman" panose="02020603050405020304" pitchFamily="18" charset="0"/>
              </a:rPr>
              <a:t>Neighbour – nearby points</a:t>
            </a:r>
          </a:p>
          <a:p>
            <a:r>
              <a:rPr lang="en-IN" dirty="0">
                <a:solidFill>
                  <a:schemeClr val="tx1"/>
                </a:solidFill>
                <a:latin typeface="Times New Roman" panose="02020603050405020304" pitchFamily="18" charset="0"/>
                <a:cs typeface="Times New Roman" panose="02020603050405020304" pitchFamily="18" charset="0"/>
              </a:rPr>
              <a:t>Embedded – projecting points from higher dimension to lower dimension</a:t>
            </a:r>
          </a:p>
          <a:p>
            <a:r>
              <a:rPr lang="en-IN" dirty="0">
                <a:solidFill>
                  <a:schemeClr val="tx1"/>
                </a:solidFill>
                <a:latin typeface="Times New Roman" panose="02020603050405020304" pitchFamily="18" charset="0"/>
                <a:cs typeface="Times New Roman" panose="02020603050405020304" pitchFamily="18" charset="0"/>
              </a:rPr>
              <a:t>t- in order prevent crowding problem, the data points are projected into the t distribution curve to get a space</a:t>
            </a:r>
          </a:p>
        </p:txBody>
      </p:sp>
      <p:pic>
        <p:nvPicPr>
          <p:cNvPr id="7" name="Content Placeholder 3">
            <a:extLst>
              <a:ext uri="{FF2B5EF4-FFF2-40B4-BE49-F238E27FC236}">
                <a16:creationId xmlns:a16="http://schemas.microsoft.com/office/drawing/2014/main" id="{5088FF32-1DE9-47B8-9991-9AE949784DD1}"/>
              </a:ext>
            </a:extLst>
          </p:cNvPr>
          <p:cNvPicPr>
            <a:picLocks noChangeAspect="1"/>
          </p:cNvPicPr>
          <p:nvPr/>
        </p:nvPicPr>
        <p:blipFill>
          <a:blip r:embed="rId2"/>
          <a:stretch>
            <a:fillRect/>
          </a:stretch>
        </p:blipFill>
        <p:spPr>
          <a:xfrm>
            <a:off x="7773162" y="1881808"/>
            <a:ext cx="3994768" cy="4219297"/>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22372113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9E3A2E-2B3C-421F-822E-3A008C8DA0E9}"/>
              </a:ext>
            </a:extLst>
          </p:cNvPr>
          <p:cNvSpPr>
            <a:spLocks noGrp="1"/>
          </p:cNvSpPr>
          <p:nvPr>
            <p:ph idx="4294967295"/>
          </p:nvPr>
        </p:nvSpPr>
        <p:spPr>
          <a:xfrm>
            <a:off x="450573" y="887896"/>
            <a:ext cx="11330609" cy="5274365"/>
          </a:xfrm>
        </p:spPr>
        <p:txBody>
          <a:bodyPr>
            <a:normAutofit/>
          </a:bodyPr>
          <a:lstStyle/>
          <a:p>
            <a:r>
              <a:rPr lang="en-IN" dirty="0">
                <a:solidFill>
                  <a:schemeClr val="tx2">
                    <a:lumMod val="50000"/>
                  </a:schemeClr>
                </a:solidFill>
                <a:latin typeface="Times New Roman" panose="02020603050405020304" pitchFamily="18" charset="0"/>
                <a:cs typeface="Times New Roman" panose="02020603050405020304" pitchFamily="18" charset="0"/>
              </a:rPr>
              <a:t>Uses - helps to separate the data which are not separate by the straight line </a:t>
            </a:r>
          </a:p>
          <a:p>
            <a:pPr marL="36900" indent="0">
              <a:buNone/>
            </a:pPr>
            <a:r>
              <a:rPr lang="en-IN" b="1" dirty="0">
                <a:solidFill>
                  <a:schemeClr val="tx2">
                    <a:lumMod val="50000"/>
                  </a:schemeClr>
                </a:solidFill>
                <a:latin typeface="Times New Roman" panose="02020603050405020304" pitchFamily="18" charset="0"/>
                <a:cs typeface="Times New Roman" panose="02020603050405020304" pitchFamily="18" charset="0"/>
              </a:rPr>
              <a:t>Three stages in t SNE</a:t>
            </a:r>
          </a:p>
          <a:p>
            <a:pPr>
              <a:buFont typeface="Wingdings" panose="05000000000000000000" pitchFamily="2" charset="2"/>
              <a:buChar char="ü"/>
            </a:pPr>
            <a:r>
              <a:rPr lang="en-IN" dirty="0">
                <a:solidFill>
                  <a:schemeClr val="tx2">
                    <a:lumMod val="50000"/>
                  </a:schemeClr>
                </a:solidFill>
                <a:latin typeface="Times New Roman" panose="02020603050405020304" pitchFamily="18" charset="0"/>
                <a:cs typeface="Times New Roman" panose="02020603050405020304" pitchFamily="18" charset="0"/>
              </a:rPr>
              <a:t>Construct the probability distribution over the pair of high dimensional points</a:t>
            </a:r>
          </a:p>
          <a:p>
            <a:pPr marL="36900" indent="0">
              <a:buNone/>
            </a:pPr>
            <a:r>
              <a:rPr lang="en-IN" dirty="0">
                <a:solidFill>
                  <a:schemeClr val="tx2">
                    <a:lumMod val="50000"/>
                  </a:schemeClr>
                </a:solidFill>
                <a:latin typeface="Times New Roman" panose="02020603050405020304" pitchFamily="18" charset="0"/>
                <a:cs typeface="Times New Roman" panose="02020603050405020304" pitchFamily="18" charset="0"/>
              </a:rPr>
              <a:t>Similar points – higher probability</a:t>
            </a:r>
          </a:p>
          <a:p>
            <a:pPr marL="36900" indent="0">
              <a:buNone/>
            </a:pPr>
            <a:r>
              <a:rPr lang="en-IN" dirty="0">
                <a:solidFill>
                  <a:schemeClr val="tx2">
                    <a:lumMod val="50000"/>
                  </a:schemeClr>
                </a:solidFill>
                <a:latin typeface="Times New Roman" panose="02020603050405020304" pitchFamily="18" charset="0"/>
                <a:cs typeface="Times New Roman" panose="02020603050405020304" pitchFamily="18" charset="0"/>
              </a:rPr>
              <a:t>Dissimilar points  - lower probability</a:t>
            </a:r>
          </a:p>
          <a:p>
            <a:pPr>
              <a:buFont typeface="Wingdings" panose="05000000000000000000" pitchFamily="2" charset="2"/>
              <a:buChar char="ü"/>
            </a:pPr>
            <a:r>
              <a:rPr lang="en-IN" dirty="0">
                <a:solidFill>
                  <a:schemeClr val="tx2">
                    <a:lumMod val="50000"/>
                  </a:schemeClr>
                </a:solidFill>
                <a:latin typeface="Times New Roman" panose="02020603050405020304" pitchFamily="18" charset="0"/>
                <a:cs typeface="Times New Roman" panose="02020603050405020304" pitchFamily="18" charset="0"/>
              </a:rPr>
              <a:t>It gives similar probability distribution over the points in lower dimensions</a:t>
            </a:r>
          </a:p>
          <a:p>
            <a:pPr>
              <a:buFont typeface="Wingdings" panose="05000000000000000000" pitchFamily="2" charset="2"/>
              <a:buChar char="ü"/>
            </a:pPr>
            <a:r>
              <a:rPr lang="en-IN" dirty="0">
                <a:solidFill>
                  <a:schemeClr val="tx2">
                    <a:lumMod val="50000"/>
                  </a:schemeClr>
                </a:solidFill>
                <a:latin typeface="Times New Roman" panose="02020603050405020304" pitchFamily="18" charset="0"/>
                <a:cs typeface="Times New Roman" panose="02020603050405020304" pitchFamily="18" charset="0"/>
              </a:rPr>
              <a:t>It minimizes the KL divergence between the two distribution w.r.to the location of points in the map</a:t>
            </a:r>
          </a:p>
          <a:p>
            <a:pPr marL="36900" indent="0">
              <a:buNone/>
            </a:pPr>
            <a:endParaRPr lang="en-IN" dirty="0"/>
          </a:p>
        </p:txBody>
      </p:sp>
    </p:spTree>
    <p:extLst>
      <p:ext uri="{BB962C8B-B14F-4D97-AF65-F5344CB8AC3E}">
        <p14:creationId xmlns:p14="http://schemas.microsoft.com/office/powerpoint/2010/main" val="1115455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9666C75-4AA0-40E1-8BA8-1E4A09905E7C}"/>
              </a:ext>
            </a:extLst>
          </p:cNvPr>
          <p:cNvPicPr>
            <a:picLocks noGrp="1" noChangeAspect="1"/>
          </p:cNvPicPr>
          <p:nvPr>
            <p:ph idx="4294967295"/>
          </p:nvPr>
        </p:nvPicPr>
        <p:blipFill>
          <a:blip r:embed="rId2"/>
          <a:stretch>
            <a:fillRect/>
          </a:stretch>
        </p:blipFill>
        <p:spPr>
          <a:xfrm>
            <a:off x="188947" y="764345"/>
            <a:ext cx="1579563" cy="1647825"/>
          </a:xfrm>
        </p:spPr>
      </p:pic>
      <p:pic>
        <p:nvPicPr>
          <p:cNvPr id="10" name="Picture 9">
            <a:extLst>
              <a:ext uri="{FF2B5EF4-FFF2-40B4-BE49-F238E27FC236}">
                <a16:creationId xmlns:a16="http://schemas.microsoft.com/office/drawing/2014/main" id="{04E30EFB-58E5-4799-B56F-A70176962DE6}"/>
              </a:ext>
            </a:extLst>
          </p:cNvPr>
          <p:cNvPicPr>
            <a:picLocks noChangeAspect="1"/>
          </p:cNvPicPr>
          <p:nvPr/>
        </p:nvPicPr>
        <p:blipFill>
          <a:blip r:embed="rId3"/>
          <a:stretch>
            <a:fillRect/>
          </a:stretch>
        </p:blipFill>
        <p:spPr>
          <a:xfrm>
            <a:off x="2499390" y="819063"/>
            <a:ext cx="2067196" cy="1648411"/>
          </a:xfrm>
          <a:prstGeom prst="rect">
            <a:avLst/>
          </a:prstGeom>
        </p:spPr>
      </p:pic>
      <p:pic>
        <p:nvPicPr>
          <p:cNvPr id="12" name="Picture 11">
            <a:extLst>
              <a:ext uri="{FF2B5EF4-FFF2-40B4-BE49-F238E27FC236}">
                <a16:creationId xmlns:a16="http://schemas.microsoft.com/office/drawing/2014/main" id="{2E01B894-D6F5-420D-AE26-B3420122B102}"/>
              </a:ext>
            </a:extLst>
          </p:cNvPr>
          <p:cNvPicPr>
            <a:picLocks noChangeAspect="1"/>
          </p:cNvPicPr>
          <p:nvPr/>
        </p:nvPicPr>
        <p:blipFill>
          <a:blip r:embed="rId4"/>
          <a:stretch>
            <a:fillRect/>
          </a:stretch>
        </p:blipFill>
        <p:spPr>
          <a:xfrm>
            <a:off x="5721615" y="631320"/>
            <a:ext cx="1953390" cy="2085376"/>
          </a:xfrm>
          <a:prstGeom prst="rect">
            <a:avLst/>
          </a:prstGeom>
        </p:spPr>
      </p:pic>
      <p:pic>
        <p:nvPicPr>
          <p:cNvPr id="14" name="Picture 13">
            <a:extLst>
              <a:ext uri="{FF2B5EF4-FFF2-40B4-BE49-F238E27FC236}">
                <a16:creationId xmlns:a16="http://schemas.microsoft.com/office/drawing/2014/main" id="{ADAAC99D-22B2-466A-88DB-914D4BD30F6C}"/>
              </a:ext>
            </a:extLst>
          </p:cNvPr>
          <p:cNvPicPr>
            <a:picLocks noChangeAspect="1"/>
          </p:cNvPicPr>
          <p:nvPr/>
        </p:nvPicPr>
        <p:blipFill>
          <a:blip r:embed="rId5"/>
          <a:stretch>
            <a:fillRect/>
          </a:stretch>
        </p:blipFill>
        <p:spPr>
          <a:xfrm>
            <a:off x="9154260" y="631320"/>
            <a:ext cx="1885950" cy="1571625"/>
          </a:xfrm>
          <a:prstGeom prst="rect">
            <a:avLst/>
          </a:prstGeom>
        </p:spPr>
      </p:pic>
      <p:pic>
        <p:nvPicPr>
          <p:cNvPr id="16" name="Picture 15">
            <a:extLst>
              <a:ext uri="{FF2B5EF4-FFF2-40B4-BE49-F238E27FC236}">
                <a16:creationId xmlns:a16="http://schemas.microsoft.com/office/drawing/2014/main" id="{79B3A6C5-1646-4809-A2F8-80E28CA166FC}"/>
              </a:ext>
            </a:extLst>
          </p:cNvPr>
          <p:cNvPicPr>
            <a:picLocks noChangeAspect="1"/>
          </p:cNvPicPr>
          <p:nvPr/>
        </p:nvPicPr>
        <p:blipFill>
          <a:blip r:embed="rId6"/>
          <a:stretch>
            <a:fillRect/>
          </a:stretch>
        </p:blipFill>
        <p:spPr>
          <a:xfrm>
            <a:off x="8926934" y="2223496"/>
            <a:ext cx="2362200" cy="581025"/>
          </a:xfrm>
          <a:prstGeom prst="rect">
            <a:avLst/>
          </a:prstGeom>
        </p:spPr>
      </p:pic>
      <p:pic>
        <p:nvPicPr>
          <p:cNvPr id="18" name="Picture 17">
            <a:extLst>
              <a:ext uri="{FF2B5EF4-FFF2-40B4-BE49-F238E27FC236}">
                <a16:creationId xmlns:a16="http://schemas.microsoft.com/office/drawing/2014/main" id="{41E766E8-E089-4305-8DE3-5BC8BB490431}"/>
              </a:ext>
            </a:extLst>
          </p:cNvPr>
          <p:cNvPicPr>
            <a:picLocks noChangeAspect="1"/>
          </p:cNvPicPr>
          <p:nvPr/>
        </p:nvPicPr>
        <p:blipFill>
          <a:blip r:embed="rId7"/>
          <a:stretch>
            <a:fillRect/>
          </a:stretch>
        </p:blipFill>
        <p:spPr>
          <a:xfrm>
            <a:off x="9888421" y="3452605"/>
            <a:ext cx="2303579" cy="1686666"/>
          </a:xfrm>
          <a:prstGeom prst="rect">
            <a:avLst/>
          </a:prstGeom>
        </p:spPr>
      </p:pic>
      <p:pic>
        <p:nvPicPr>
          <p:cNvPr id="20" name="Picture 19">
            <a:extLst>
              <a:ext uri="{FF2B5EF4-FFF2-40B4-BE49-F238E27FC236}">
                <a16:creationId xmlns:a16="http://schemas.microsoft.com/office/drawing/2014/main" id="{0E1B4007-BD91-4773-8DCD-4AFDC9F8DBFC}"/>
              </a:ext>
            </a:extLst>
          </p:cNvPr>
          <p:cNvPicPr>
            <a:picLocks noChangeAspect="1"/>
          </p:cNvPicPr>
          <p:nvPr/>
        </p:nvPicPr>
        <p:blipFill>
          <a:blip r:embed="rId8"/>
          <a:stretch>
            <a:fillRect/>
          </a:stretch>
        </p:blipFill>
        <p:spPr>
          <a:xfrm>
            <a:off x="7082996" y="3425653"/>
            <a:ext cx="1762125" cy="1628775"/>
          </a:xfrm>
          <a:prstGeom prst="rect">
            <a:avLst/>
          </a:prstGeom>
        </p:spPr>
      </p:pic>
      <p:pic>
        <p:nvPicPr>
          <p:cNvPr id="22" name="Picture 21">
            <a:extLst>
              <a:ext uri="{FF2B5EF4-FFF2-40B4-BE49-F238E27FC236}">
                <a16:creationId xmlns:a16="http://schemas.microsoft.com/office/drawing/2014/main" id="{48114B3D-5DC0-44DC-B262-A98DDF3F5334}"/>
              </a:ext>
            </a:extLst>
          </p:cNvPr>
          <p:cNvPicPr>
            <a:picLocks noChangeAspect="1"/>
          </p:cNvPicPr>
          <p:nvPr/>
        </p:nvPicPr>
        <p:blipFill>
          <a:blip r:embed="rId9"/>
          <a:stretch>
            <a:fillRect/>
          </a:stretch>
        </p:blipFill>
        <p:spPr>
          <a:xfrm>
            <a:off x="4054728" y="3573104"/>
            <a:ext cx="2085975" cy="981075"/>
          </a:xfrm>
          <a:prstGeom prst="rect">
            <a:avLst/>
          </a:prstGeom>
        </p:spPr>
      </p:pic>
      <p:pic>
        <p:nvPicPr>
          <p:cNvPr id="24" name="Picture 23">
            <a:extLst>
              <a:ext uri="{FF2B5EF4-FFF2-40B4-BE49-F238E27FC236}">
                <a16:creationId xmlns:a16="http://schemas.microsoft.com/office/drawing/2014/main" id="{5E35EA95-8F68-4652-B249-6C8285335738}"/>
              </a:ext>
            </a:extLst>
          </p:cNvPr>
          <p:cNvPicPr>
            <a:picLocks noChangeAspect="1"/>
          </p:cNvPicPr>
          <p:nvPr/>
        </p:nvPicPr>
        <p:blipFill>
          <a:blip r:embed="rId10"/>
          <a:stretch>
            <a:fillRect/>
          </a:stretch>
        </p:blipFill>
        <p:spPr>
          <a:xfrm>
            <a:off x="1108311" y="3047157"/>
            <a:ext cx="2219325" cy="1428750"/>
          </a:xfrm>
          <a:prstGeom prst="rect">
            <a:avLst/>
          </a:prstGeom>
        </p:spPr>
      </p:pic>
      <p:pic>
        <p:nvPicPr>
          <p:cNvPr id="26" name="Picture 25">
            <a:extLst>
              <a:ext uri="{FF2B5EF4-FFF2-40B4-BE49-F238E27FC236}">
                <a16:creationId xmlns:a16="http://schemas.microsoft.com/office/drawing/2014/main" id="{BEE31C1C-93EC-4AE5-827E-4758B012CA0A}"/>
              </a:ext>
            </a:extLst>
          </p:cNvPr>
          <p:cNvPicPr>
            <a:picLocks noChangeAspect="1"/>
          </p:cNvPicPr>
          <p:nvPr/>
        </p:nvPicPr>
        <p:blipFill>
          <a:blip r:embed="rId11"/>
          <a:stretch>
            <a:fillRect/>
          </a:stretch>
        </p:blipFill>
        <p:spPr>
          <a:xfrm>
            <a:off x="112060" y="4997678"/>
            <a:ext cx="5086350" cy="1628775"/>
          </a:xfrm>
          <a:prstGeom prst="rect">
            <a:avLst/>
          </a:prstGeom>
        </p:spPr>
      </p:pic>
      <p:sp>
        <p:nvSpPr>
          <p:cNvPr id="29" name="Arrow: Right 28">
            <a:extLst>
              <a:ext uri="{FF2B5EF4-FFF2-40B4-BE49-F238E27FC236}">
                <a16:creationId xmlns:a16="http://schemas.microsoft.com/office/drawing/2014/main" id="{47CFECFC-8128-4E38-9C75-7EA9B4D14DB1}"/>
              </a:ext>
            </a:extLst>
          </p:cNvPr>
          <p:cNvSpPr/>
          <p:nvPr/>
        </p:nvSpPr>
        <p:spPr>
          <a:xfrm>
            <a:off x="1909289" y="1275790"/>
            <a:ext cx="311086" cy="30479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0"/>
              <a:solidFill>
                <a:srgbClr val="00B050"/>
              </a:solidFill>
              <a:effectLst>
                <a:outerShdw blurRad="38100" dist="19050" dir="2700000" algn="tl" rotWithShape="0">
                  <a:schemeClr val="dk1">
                    <a:alpha val="40000"/>
                  </a:schemeClr>
                </a:outerShdw>
              </a:effectLst>
            </a:endParaRPr>
          </a:p>
        </p:txBody>
      </p:sp>
      <p:sp>
        <p:nvSpPr>
          <p:cNvPr id="30" name="Arrow: Right 29">
            <a:extLst>
              <a:ext uri="{FF2B5EF4-FFF2-40B4-BE49-F238E27FC236}">
                <a16:creationId xmlns:a16="http://schemas.microsoft.com/office/drawing/2014/main" id="{32826C69-2B3B-4691-B4BF-943D16887CA0}"/>
              </a:ext>
            </a:extLst>
          </p:cNvPr>
          <p:cNvSpPr/>
          <p:nvPr/>
        </p:nvSpPr>
        <p:spPr>
          <a:xfrm>
            <a:off x="4736880" y="1275790"/>
            <a:ext cx="461530" cy="36747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31" name="Arrow: Right 30">
            <a:extLst>
              <a:ext uri="{FF2B5EF4-FFF2-40B4-BE49-F238E27FC236}">
                <a16:creationId xmlns:a16="http://schemas.microsoft.com/office/drawing/2014/main" id="{E45F69A9-2028-4A39-9BDF-1AE6B95FD3D3}"/>
              </a:ext>
            </a:extLst>
          </p:cNvPr>
          <p:cNvSpPr/>
          <p:nvPr/>
        </p:nvSpPr>
        <p:spPr>
          <a:xfrm>
            <a:off x="7964059" y="1222783"/>
            <a:ext cx="428269" cy="291547"/>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Arrow: Down 33">
            <a:extLst>
              <a:ext uri="{FF2B5EF4-FFF2-40B4-BE49-F238E27FC236}">
                <a16:creationId xmlns:a16="http://schemas.microsoft.com/office/drawing/2014/main" id="{8082881E-DAF6-4BF8-86B2-0112400FC150}"/>
              </a:ext>
            </a:extLst>
          </p:cNvPr>
          <p:cNvSpPr/>
          <p:nvPr/>
        </p:nvSpPr>
        <p:spPr>
          <a:xfrm>
            <a:off x="10482470" y="2716696"/>
            <a:ext cx="225287" cy="371061"/>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Arrow: Left 34">
            <a:extLst>
              <a:ext uri="{FF2B5EF4-FFF2-40B4-BE49-F238E27FC236}">
                <a16:creationId xmlns:a16="http://schemas.microsoft.com/office/drawing/2014/main" id="{F485C77E-75E0-41F9-B5C3-E0ACC587850B}"/>
              </a:ext>
            </a:extLst>
          </p:cNvPr>
          <p:cNvSpPr/>
          <p:nvPr/>
        </p:nvSpPr>
        <p:spPr>
          <a:xfrm>
            <a:off x="9186342" y="3987123"/>
            <a:ext cx="381727" cy="252918"/>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Arrow: Left 36">
            <a:extLst>
              <a:ext uri="{FF2B5EF4-FFF2-40B4-BE49-F238E27FC236}">
                <a16:creationId xmlns:a16="http://schemas.microsoft.com/office/drawing/2014/main" id="{0D098366-C2DF-41B4-AAE9-BD1BE492456E}"/>
              </a:ext>
            </a:extLst>
          </p:cNvPr>
          <p:cNvSpPr/>
          <p:nvPr/>
        </p:nvSpPr>
        <p:spPr>
          <a:xfrm>
            <a:off x="3486039" y="3822507"/>
            <a:ext cx="381727" cy="252918"/>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Arrow: Down 37">
            <a:extLst>
              <a:ext uri="{FF2B5EF4-FFF2-40B4-BE49-F238E27FC236}">
                <a16:creationId xmlns:a16="http://schemas.microsoft.com/office/drawing/2014/main" id="{0327A825-C8ED-46DD-95DD-D0E8E199E6FD}"/>
              </a:ext>
            </a:extLst>
          </p:cNvPr>
          <p:cNvSpPr/>
          <p:nvPr/>
        </p:nvSpPr>
        <p:spPr>
          <a:xfrm>
            <a:off x="1992686" y="4554179"/>
            <a:ext cx="225287" cy="371061"/>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9" name="Picture 38">
            <a:extLst>
              <a:ext uri="{FF2B5EF4-FFF2-40B4-BE49-F238E27FC236}">
                <a16:creationId xmlns:a16="http://schemas.microsoft.com/office/drawing/2014/main" id="{AE057E56-C083-4CBD-877F-552808B399FF}"/>
              </a:ext>
            </a:extLst>
          </p:cNvPr>
          <p:cNvPicPr>
            <a:picLocks noChangeAspect="1"/>
          </p:cNvPicPr>
          <p:nvPr/>
        </p:nvPicPr>
        <p:blipFill>
          <a:blip r:embed="rId12"/>
          <a:stretch>
            <a:fillRect/>
          </a:stretch>
        </p:blipFill>
        <p:spPr>
          <a:xfrm>
            <a:off x="6451311" y="3849951"/>
            <a:ext cx="396274" cy="274344"/>
          </a:xfrm>
          <a:prstGeom prst="rect">
            <a:avLst/>
          </a:prstGeom>
        </p:spPr>
      </p:pic>
    </p:spTree>
    <p:extLst>
      <p:ext uri="{BB962C8B-B14F-4D97-AF65-F5344CB8AC3E}">
        <p14:creationId xmlns:p14="http://schemas.microsoft.com/office/powerpoint/2010/main" val="16739184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AC801-0F84-49B3-BF1B-91491A497867}"/>
              </a:ext>
            </a:extLst>
          </p:cNvPr>
          <p:cNvSpPr>
            <a:spLocks noGrp="1"/>
          </p:cNvSpPr>
          <p:nvPr>
            <p:ph idx="4294967295"/>
          </p:nvPr>
        </p:nvSpPr>
        <p:spPr>
          <a:xfrm>
            <a:off x="450574" y="728870"/>
            <a:ext cx="11251096" cy="5857459"/>
          </a:xfrm>
        </p:spPr>
        <p:txBody>
          <a:bodyPr>
            <a:normAutofit/>
          </a:bodyPr>
          <a:lstStyle/>
          <a:p>
            <a:pPr marL="494100" indent="-457200">
              <a:buAutoNum type="arabicPeriod"/>
            </a:pPr>
            <a:r>
              <a:rPr lang="en-IN" dirty="0">
                <a:solidFill>
                  <a:schemeClr val="tx2">
                    <a:lumMod val="50000"/>
                  </a:schemeClr>
                </a:solidFill>
                <a:latin typeface="Times New Roman" panose="02020603050405020304" pitchFamily="18" charset="0"/>
                <a:cs typeface="Times New Roman" panose="02020603050405020304" pitchFamily="18" charset="0"/>
              </a:rPr>
              <a:t>The data which we need to project in single dimension</a:t>
            </a:r>
          </a:p>
          <a:p>
            <a:pPr marL="494100" indent="-457200">
              <a:buAutoNum type="arabicPeriod"/>
            </a:pPr>
            <a:r>
              <a:rPr lang="en-IN" dirty="0">
                <a:solidFill>
                  <a:schemeClr val="tx2">
                    <a:lumMod val="50000"/>
                  </a:schemeClr>
                </a:solidFill>
                <a:latin typeface="Times New Roman" panose="02020603050405020304" pitchFamily="18" charset="0"/>
                <a:cs typeface="Times New Roman" panose="02020603050405020304" pitchFamily="18" charset="0"/>
              </a:rPr>
              <a:t>Projecting the data into anyone on of the axis, we end up with a big mess – no original shape</a:t>
            </a:r>
          </a:p>
          <a:p>
            <a:pPr marL="494100" indent="-457200">
              <a:buAutoNum type="arabicPeriod"/>
            </a:pPr>
            <a:r>
              <a:rPr lang="en-IN" dirty="0">
                <a:solidFill>
                  <a:schemeClr val="tx2">
                    <a:lumMod val="50000"/>
                  </a:schemeClr>
                </a:solidFill>
                <a:latin typeface="Times New Roman" panose="02020603050405020304" pitchFamily="18" charset="0"/>
                <a:cs typeface="Times New Roman" panose="02020603050405020304" pitchFamily="18" charset="0"/>
              </a:rPr>
              <a:t>The points are moved by multiple attraction(similar points/close to each other in 2D) and repulsion(dissimilar points)</a:t>
            </a:r>
          </a:p>
          <a:p>
            <a:pPr marL="36900" indent="0">
              <a:buNone/>
            </a:pPr>
            <a:r>
              <a:rPr lang="en-IN" b="1" dirty="0">
                <a:solidFill>
                  <a:schemeClr val="tx2">
                    <a:lumMod val="50000"/>
                  </a:schemeClr>
                </a:solidFill>
                <a:latin typeface="Times New Roman" panose="02020603050405020304" pitchFamily="18" charset="0"/>
                <a:cs typeface="Times New Roman" panose="02020603050405020304" pitchFamily="18" charset="0"/>
              </a:rPr>
              <a:t>Steps</a:t>
            </a:r>
          </a:p>
          <a:p>
            <a:r>
              <a:rPr lang="en-IN" dirty="0">
                <a:solidFill>
                  <a:schemeClr val="tx2">
                    <a:lumMod val="50000"/>
                  </a:schemeClr>
                </a:solidFill>
                <a:latin typeface="Times New Roman" panose="02020603050405020304" pitchFamily="18" charset="0"/>
                <a:cs typeface="Times New Roman" panose="02020603050405020304" pitchFamily="18" charset="0"/>
              </a:rPr>
              <a:t>One point is selected and the distance between the selected points with other points are calculated</a:t>
            </a:r>
          </a:p>
          <a:p>
            <a:r>
              <a:rPr lang="en-IN" dirty="0">
                <a:solidFill>
                  <a:schemeClr val="tx2">
                    <a:lumMod val="50000"/>
                  </a:schemeClr>
                </a:solidFill>
                <a:latin typeface="Times New Roman" panose="02020603050405020304" pitchFamily="18" charset="0"/>
                <a:cs typeface="Times New Roman" panose="02020603050405020304" pitchFamily="18" charset="0"/>
              </a:rPr>
              <a:t>Then the distance is plotted on the normal distribution curve, with centre as a selected point</a:t>
            </a:r>
          </a:p>
          <a:p>
            <a:r>
              <a:rPr lang="en-IN" dirty="0">
                <a:solidFill>
                  <a:schemeClr val="tx2">
                    <a:lumMod val="50000"/>
                  </a:schemeClr>
                </a:solidFill>
                <a:latin typeface="Times New Roman" panose="02020603050405020304" pitchFamily="18" charset="0"/>
                <a:cs typeface="Times New Roman" panose="02020603050405020304" pitchFamily="18" charset="0"/>
              </a:rPr>
              <a:t>Then draw a line to the curve – length is the unscaled similarity(close points have high similarity, distance points have low similarity) </a:t>
            </a:r>
          </a:p>
          <a:p>
            <a:r>
              <a:rPr lang="en-IN" dirty="0">
                <a:solidFill>
                  <a:schemeClr val="tx2">
                    <a:lumMod val="50000"/>
                  </a:schemeClr>
                </a:solidFill>
                <a:latin typeface="Times New Roman" panose="02020603050405020304" pitchFamily="18" charset="0"/>
                <a:cs typeface="Times New Roman" panose="02020603050405020304" pitchFamily="18" charset="0"/>
              </a:rPr>
              <a:t>The similarity scored are scaled – since the width curve is less for closely packed data and wide for loosely packed data – scaled similarity helps to over this problem</a:t>
            </a:r>
          </a:p>
        </p:txBody>
      </p:sp>
    </p:spTree>
    <p:extLst>
      <p:ext uri="{BB962C8B-B14F-4D97-AF65-F5344CB8AC3E}">
        <p14:creationId xmlns:p14="http://schemas.microsoft.com/office/powerpoint/2010/main" val="5054464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5A9066-6594-42B6-999B-17E0144FFA59}"/>
              </a:ext>
            </a:extLst>
          </p:cNvPr>
          <p:cNvSpPr>
            <a:spLocks noGrp="1"/>
          </p:cNvSpPr>
          <p:nvPr>
            <p:ph idx="4294967295"/>
          </p:nvPr>
        </p:nvSpPr>
        <p:spPr>
          <a:xfrm>
            <a:off x="450573" y="954156"/>
            <a:ext cx="11370365" cy="5287617"/>
          </a:xfrm>
        </p:spPr>
        <p:txBody>
          <a:bodyPr/>
          <a:lstStyle/>
          <a:p>
            <a:r>
              <a:rPr lang="en-IN" dirty="0">
                <a:solidFill>
                  <a:schemeClr val="tx1"/>
                </a:solidFill>
                <a:latin typeface="Times New Roman" panose="02020603050405020304" pitchFamily="18" charset="0"/>
                <a:cs typeface="Times New Roman" panose="02020603050405020304" pitchFamily="18" charset="0"/>
              </a:rPr>
              <a:t>Then the similarity distance between the points in a number line is calculated, the distance are projected on the t distribution curve – unscaled similarity are measured and after that they were scaled</a:t>
            </a:r>
          </a:p>
          <a:p>
            <a:r>
              <a:rPr lang="en-IN" dirty="0">
                <a:solidFill>
                  <a:schemeClr val="tx1"/>
                </a:solidFill>
                <a:latin typeface="Times New Roman" panose="02020603050405020304" pitchFamily="18" charset="0"/>
                <a:cs typeface="Times New Roman" panose="02020603050405020304" pitchFamily="18" charset="0"/>
              </a:rPr>
              <a:t>Hence by comparing the similarity score obtained for the original data, the points in the number line are moved slowly</a:t>
            </a:r>
          </a:p>
          <a:p>
            <a:r>
              <a:rPr lang="en-IN" dirty="0">
                <a:solidFill>
                  <a:schemeClr val="tx1"/>
                </a:solidFill>
                <a:latin typeface="Times New Roman" panose="02020603050405020304" pitchFamily="18" charset="0"/>
                <a:cs typeface="Times New Roman" panose="02020603050405020304" pitchFamily="18" charset="0"/>
              </a:rPr>
              <a:t>The points are clump up in the middle if t curve is not used</a:t>
            </a:r>
          </a:p>
        </p:txBody>
      </p:sp>
    </p:spTree>
    <p:extLst>
      <p:ext uri="{BB962C8B-B14F-4D97-AF65-F5344CB8AC3E}">
        <p14:creationId xmlns:p14="http://schemas.microsoft.com/office/powerpoint/2010/main" val="2127499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E7CD6-691C-493F-BCD7-72926BCA80B6}"/>
              </a:ext>
            </a:extLst>
          </p:cNvPr>
          <p:cNvSpPr>
            <a:spLocks noGrp="1"/>
          </p:cNvSpPr>
          <p:nvPr>
            <p:ph type="title"/>
          </p:nvPr>
        </p:nvSpPr>
        <p:spPr/>
        <p:txBody>
          <a:bodyPr/>
          <a:lstStyle/>
          <a:p>
            <a:r>
              <a:rPr lang="en-IN" dirty="0">
                <a:solidFill>
                  <a:schemeClr val="accent1">
                    <a:lumMod val="20000"/>
                    <a:lumOff val="80000"/>
                  </a:schemeClr>
                </a:solidFill>
              </a:rPr>
              <a:t>Data transformation techniques</a:t>
            </a:r>
            <a:endParaRPr lang="en-IN" dirty="0"/>
          </a:p>
        </p:txBody>
      </p:sp>
      <p:sp>
        <p:nvSpPr>
          <p:cNvPr id="3" name="Content Placeholder 2">
            <a:extLst>
              <a:ext uri="{FF2B5EF4-FFF2-40B4-BE49-F238E27FC236}">
                <a16:creationId xmlns:a16="http://schemas.microsoft.com/office/drawing/2014/main" id="{F4827229-B34E-47E0-9A62-8BED72C1CD1E}"/>
              </a:ext>
            </a:extLst>
          </p:cNvPr>
          <p:cNvSpPr>
            <a:spLocks noGrp="1"/>
          </p:cNvSpPr>
          <p:nvPr>
            <p:ph idx="1"/>
          </p:nvPr>
        </p:nvSpPr>
        <p:spPr>
          <a:xfrm>
            <a:off x="424070" y="2001079"/>
            <a:ext cx="11357113" cy="4320208"/>
          </a:xfrm>
        </p:spPr>
        <p:txBody>
          <a:bodyPr>
            <a:normAutofit lnSpcReduction="10000"/>
          </a:bodyPr>
          <a:lstStyle/>
          <a:p>
            <a:pPr marL="36900" indent="0">
              <a:buNone/>
            </a:pPr>
            <a:endParaRPr lang="en-US" b="1" i="0" dirty="0">
              <a:solidFill>
                <a:srgbClr val="92D050"/>
              </a:solidFill>
              <a:effectLst/>
              <a:latin typeface="+mj-lt"/>
            </a:endParaRPr>
          </a:p>
          <a:p>
            <a:pPr marL="36900" indent="0">
              <a:buNone/>
            </a:pPr>
            <a:endParaRPr lang="en-US" b="1" i="0" dirty="0">
              <a:solidFill>
                <a:schemeClr val="tx2">
                  <a:lumMod val="50000"/>
                </a:schemeClr>
              </a:solidFill>
              <a:effectLst/>
              <a:latin typeface="+mj-lt"/>
            </a:endParaRPr>
          </a:p>
          <a:p>
            <a:pPr marL="36900" indent="0">
              <a:buNone/>
            </a:pPr>
            <a:r>
              <a:rPr lang="en-US" b="1" i="0" dirty="0">
                <a:solidFill>
                  <a:schemeClr val="tx2">
                    <a:lumMod val="50000"/>
                  </a:schemeClr>
                </a:solidFill>
                <a:effectLst/>
                <a:latin typeface="Times New Roman" panose="02020603050405020304" pitchFamily="18" charset="0"/>
                <a:cs typeface="Times New Roman" panose="02020603050405020304" pitchFamily="18" charset="0"/>
              </a:rPr>
              <a:t>Need</a:t>
            </a:r>
          </a:p>
          <a:p>
            <a:r>
              <a:rPr lang="en-US" dirty="0">
                <a:solidFill>
                  <a:schemeClr val="tx2">
                    <a:lumMod val="50000"/>
                  </a:schemeClr>
                </a:solidFill>
                <a:effectLst/>
                <a:latin typeface="Times New Roman" panose="02020603050405020304" pitchFamily="18" charset="0"/>
                <a:cs typeface="Times New Roman" panose="02020603050405020304" pitchFamily="18" charset="0"/>
              </a:rPr>
              <a:t>D</a:t>
            </a:r>
            <a:r>
              <a:rPr lang="en-US" b="0" i="0" dirty="0">
                <a:solidFill>
                  <a:schemeClr val="tx2">
                    <a:lumMod val="50000"/>
                  </a:schemeClr>
                </a:solidFill>
                <a:effectLst/>
                <a:latin typeface="Times New Roman" panose="02020603050405020304" pitchFamily="18" charset="0"/>
                <a:cs typeface="Times New Roman" panose="02020603050405020304" pitchFamily="18" charset="0"/>
              </a:rPr>
              <a:t>ata has input values with differing scales.</a:t>
            </a:r>
          </a:p>
          <a:p>
            <a:r>
              <a:rPr lang="en-US" dirty="0">
                <a:solidFill>
                  <a:schemeClr val="tx2">
                    <a:lumMod val="50000"/>
                  </a:schemeClr>
                </a:solidFill>
                <a:effectLst/>
                <a:latin typeface="Times New Roman" panose="02020603050405020304" pitchFamily="18" charset="0"/>
                <a:cs typeface="Times New Roman" panose="02020603050405020304" pitchFamily="18" charset="0"/>
              </a:rPr>
              <a:t>V</a:t>
            </a:r>
            <a:r>
              <a:rPr lang="en-US" b="0" i="0" dirty="0">
                <a:solidFill>
                  <a:schemeClr val="tx2">
                    <a:lumMod val="50000"/>
                  </a:schemeClr>
                </a:solidFill>
                <a:effectLst/>
                <a:latin typeface="Times New Roman" panose="02020603050405020304" pitchFamily="18" charset="0"/>
                <a:cs typeface="Times New Roman" panose="02020603050405020304" pitchFamily="18" charset="0"/>
              </a:rPr>
              <a:t>ariables that are measured at different scales do not contribute equally for the model development, hence we go for standardizing the model</a:t>
            </a:r>
          </a:p>
          <a:p>
            <a:r>
              <a:rPr lang="en-US" b="0" i="0" dirty="0">
                <a:solidFill>
                  <a:schemeClr val="tx2">
                    <a:lumMod val="50000"/>
                  </a:schemeClr>
                </a:solidFill>
                <a:effectLst/>
                <a:latin typeface="Times New Roman" panose="02020603050405020304" pitchFamily="18" charset="0"/>
                <a:cs typeface="Times New Roman" panose="02020603050405020304" pitchFamily="18" charset="0"/>
              </a:rPr>
              <a:t>Standardization assumes that our observations fallows normal distribution (bell- shaped curve)</a:t>
            </a:r>
          </a:p>
          <a:p>
            <a:pPr marL="36900" indent="0">
              <a:buNone/>
            </a:pPr>
            <a:r>
              <a:rPr lang="en-US" b="1" dirty="0">
                <a:solidFill>
                  <a:schemeClr val="tx2">
                    <a:lumMod val="50000"/>
                  </a:schemeClr>
                </a:solidFill>
                <a:effectLst/>
                <a:latin typeface="Times New Roman" panose="02020603050405020304" pitchFamily="18" charset="0"/>
                <a:cs typeface="Times New Roman" panose="02020603050405020304" pitchFamily="18" charset="0"/>
              </a:rPr>
              <a:t>Standardscaler</a:t>
            </a:r>
            <a:r>
              <a:rPr lang="en-US" dirty="0">
                <a:solidFill>
                  <a:schemeClr val="tx2">
                    <a:lumMod val="50000"/>
                  </a:schemeClr>
                </a:solidFill>
                <a:effectLst/>
                <a:latin typeface="Times New Roman" panose="02020603050405020304" pitchFamily="18" charset="0"/>
                <a:cs typeface="Times New Roman" panose="02020603050405020304" pitchFamily="18" charset="0"/>
              </a:rPr>
              <a:t> </a:t>
            </a:r>
            <a:r>
              <a:rPr lang="el-GR" b="0" i="0" dirty="0">
                <a:solidFill>
                  <a:schemeClr val="tx2">
                    <a:lumMod val="50000"/>
                  </a:schemeClr>
                </a:solidFill>
                <a:effectLst/>
                <a:latin typeface="Times New Roman" panose="02020603050405020304" pitchFamily="18" charset="0"/>
                <a:cs typeface="Times New Roman" panose="02020603050405020304" pitchFamily="18" charset="0"/>
              </a:rPr>
              <a:t>(μ=0, σ=1)</a:t>
            </a:r>
            <a:r>
              <a:rPr lang="en-IN" b="0" i="0" dirty="0">
                <a:solidFill>
                  <a:schemeClr val="tx2">
                    <a:lumMod val="50000"/>
                  </a:schemeClr>
                </a:solidFill>
                <a:effectLst/>
                <a:latin typeface="Times New Roman" panose="02020603050405020304" pitchFamily="18" charset="0"/>
                <a:cs typeface="Times New Roman" panose="02020603050405020304" pitchFamily="18" charset="0"/>
              </a:rPr>
              <a:t> </a:t>
            </a:r>
          </a:p>
          <a:p>
            <a:r>
              <a:rPr lang="en-IN" b="0" i="0" dirty="0">
                <a:solidFill>
                  <a:schemeClr val="tx2">
                    <a:lumMod val="50000"/>
                  </a:schemeClr>
                </a:solidFill>
                <a:effectLst/>
                <a:latin typeface="Times New Roman" panose="02020603050405020304" pitchFamily="18" charset="0"/>
                <a:cs typeface="Times New Roman" panose="02020603050405020304" pitchFamily="18" charset="0"/>
              </a:rPr>
              <a:t>makes the mean as zero and standard deviation as one.</a:t>
            </a:r>
          </a:p>
          <a:p>
            <a:r>
              <a:rPr lang="en-US" b="0" i="0" dirty="0">
                <a:solidFill>
                  <a:schemeClr val="tx2">
                    <a:lumMod val="50000"/>
                  </a:schemeClr>
                </a:solidFill>
                <a:effectLst/>
                <a:latin typeface="Times New Roman" panose="02020603050405020304" pitchFamily="18" charset="0"/>
                <a:cs typeface="Times New Roman" panose="02020603050405020304" pitchFamily="18" charset="0"/>
              </a:rPr>
              <a:t>can be influenced by</a:t>
            </a:r>
            <a:r>
              <a:rPr lang="en-US" b="1" i="0" dirty="0">
                <a:solidFill>
                  <a:schemeClr val="tx2">
                    <a:lumMod val="50000"/>
                  </a:schemeClr>
                </a:solidFill>
                <a:effectLst/>
                <a:latin typeface="Times New Roman" panose="02020603050405020304" pitchFamily="18" charset="0"/>
                <a:cs typeface="Times New Roman" panose="02020603050405020304" pitchFamily="18" charset="0"/>
              </a:rPr>
              <a:t> outliers</a:t>
            </a:r>
            <a:r>
              <a:rPr lang="en-US" b="0" i="0" dirty="0">
                <a:solidFill>
                  <a:schemeClr val="tx2">
                    <a:lumMod val="50000"/>
                  </a:schemeClr>
                </a:solidFill>
                <a:effectLst/>
                <a:latin typeface="Times New Roman" panose="02020603050405020304" pitchFamily="18" charset="0"/>
                <a:cs typeface="Times New Roman" panose="02020603050405020304" pitchFamily="18" charset="0"/>
              </a:rPr>
              <a:t> (if they exist in the dataset) since it involves the estimation of the empirical mean and standard deviation of each feature</a:t>
            </a:r>
          </a:p>
          <a:p>
            <a:r>
              <a:rPr lang="en-IN" b="0" i="0" dirty="0">
                <a:solidFill>
                  <a:schemeClr val="tx2">
                    <a:lumMod val="50000"/>
                  </a:schemeClr>
                </a:solidFill>
                <a:effectLst/>
                <a:latin typeface="Times New Roman" panose="02020603050405020304" pitchFamily="18" charset="0"/>
                <a:cs typeface="Times New Roman" panose="02020603050405020304" pitchFamily="18" charset="0"/>
              </a:rPr>
              <a:t>Z=(x-</a:t>
            </a:r>
            <a:r>
              <a:rPr lang="el-GR" b="0" i="0" dirty="0">
                <a:solidFill>
                  <a:schemeClr val="tx2">
                    <a:lumMod val="50000"/>
                  </a:schemeClr>
                </a:solidFill>
                <a:effectLst/>
                <a:latin typeface="Times New Roman" panose="02020603050405020304" pitchFamily="18" charset="0"/>
                <a:cs typeface="Times New Roman" panose="02020603050405020304" pitchFamily="18" charset="0"/>
              </a:rPr>
              <a:t> μ</a:t>
            </a:r>
            <a:r>
              <a:rPr lang="en-IN" b="0" i="0" dirty="0">
                <a:solidFill>
                  <a:schemeClr val="tx2">
                    <a:lumMod val="50000"/>
                  </a:schemeClr>
                </a:solidFill>
                <a:effectLst/>
                <a:latin typeface="Times New Roman" panose="02020603050405020304" pitchFamily="18" charset="0"/>
                <a:cs typeface="Times New Roman" panose="02020603050405020304" pitchFamily="18" charset="0"/>
              </a:rPr>
              <a:t>)/</a:t>
            </a:r>
            <a:r>
              <a:rPr lang="el-GR" b="0" i="0" dirty="0">
                <a:solidFill>
                  <a:schemeClr val="tx2">
                    <a:lumMod val="50000"/>
                  </a:schemeClr>
                </a:solidFill>
                <a:effectLst/>
                <a:latin typeface="Times New Roman" panose="02020603050405020304" pitchFamily="18" charset="0"/>
                <a:cs typeface="Times New Roman" panose="02020603050405020304" pitchFamily="18" charset="0"/>
              </a:rPr>
              <a:t> σ</a:t>
            </a:r>
            <a:endParaRPr lang="en-IN" b="0" i="0" dirty="0">
              <a:solidFill>
                <a:schemeClr val="tx2">
                  <a:lumMod val="50000"/>
                </a:schemeClr>
              </a:solidFill>
              <a:effectLst/>
              <a:latin typeface="Times New Roman" panose="02020603050405020304" pitchFamily="18" charset="0"/>
              <a:cs typeface="Times New Roman" panose="02020603050405020304" pitchFamily="18" charset="0"/>
            </a:endParaRPr>
          </a:p>
          <a:p>
            <a:endParaRPr lang="en-IN" b="0" i="0" dirty="0">
              <a:solidFill>
                <a:schemeClr val="tx1"/>
              </a:solidFill>
              <a:effectLst/>
              <a:latin typeface="charter"/>
            </a:endParaRPr>
          </a:p>
          <a:p>
            <a:pPr marL="36900" indent="0">
              <a:buNone/>
            </a:pPr>
            <a:endParaRPr lang="en-US" dirty="0">
              <a:effectLst/>
              <a:latin typeface="Helvetica Neue"/>
            </a:endParaRPr>
          </a:p>
          <a:p>
            <a:endParaRPr lang="en-US" b="0" i="0" dirty="0">
              <a:effectLst/>
              <a:latin typeface="Helvetica Neue"/>
            </a:endParaRPr>
          </a:p>
          <a:p>
            <a:endParaRPr lang="en-IN" dirty="0"/>
          </a:p>
        </p:txBody>
      </p:sp>
    </p:spTree>
    <p:extLst>
      <p:ext uri="{BB962C8B-B14F-4D97-AF65-F5344CB8AC3E}">
        <p14:creationId xmlns:p14="http://schemas.microsoft.com/office/powerpoint/2010/main" val="3922298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13A5CA-0855-4FA4-818E-A856A5B316B5}"/>
              </a:ext>
            </a:extLst>
          </p:cNvPr>
          <p:cNvSpPr>
            <a:spLocks noGrp="1"/>
          </p:cNvSpPr>
          <p:nvPr>
            <p:ph idx="4294967295"/>
          </p:nvPr>
        </p:nvSpPr>
        <p:spPr>
          <a:xfrm>
            <a:off x="437322" y="834887"/>
            <a:ext cx="11343861" cy="5711687"/>
          </a:xfrm>
        </p:spPr>
        <p:txBody>
          <a:bodyPr/>
          <a:lstStyle/>
          <a:p>
            <a:pPr marL="36900" indent="0">
              <a:buNone/>
            </a:pPr>
            <a:endParaRPr lang="en-US" b="1" i="0" dirty="0">
              <a:solidFill>
                <a:schemeClr val="tx1"/>
              </a:solidFill>
              <a:effectLst/>
              <a:latin typeface="+mj-lt"/>
            </a:endParaRPr>
          </a:p>
          <a:p>
            <a:pPr marL="36900" indent="0" algn="just">
              <a:buNone/>
            </a:pPr>
            <a:r>
              <a:rPr lang="en-US" b="1" i="0" dirty="0" err="1">
                <a:solidFill>
                  <a:schemeClr val="tx1"/>
                </a:solidFill>
                <a:effectLst/>
                <a:latin typeface="Times New Roman" panose="02020603050405020304" pitchFamily="18" charset="0"/>
                <a:cs typeface="Times New Roman" panose="02020603050405020304" pitchFamily="18" charset="0"/>
              </a:rPr>
              <a:t>MinMaxScaler</a:t>
            </a:r>
            <a:r>
              <a:rPr lang="en-US" b="1" i="0" dirty="0">
                <a:solidFill>
                  <a:schemeClr val="tx1"/>
                </a:solidFill>
                <a:effectLst/>
                <a:latin typeface="Times New Roman" panose="02020603050405020304" pitchFamily="18" charset="0"/>
                <a:cs typeface="Times New Roman" panose="02020603050405020304" pitchFamily="18" charset="0"/>
              </a:rPr>
              <a:t> </a:t>
            </a:r>
          </a:p>
          <a:p>
            <a:pPr algn="just"/>
            <a:r>
              <a:rPr lang="en-US" b="0" i="0" dirty="0">
                <a:solidFill>
                  <a:schemeClr val="tx1"/>
                </a:solidFill>
                <a:effectLst/>
                <a:latin typeface="Times New Roman" panose="02020603050405020304" pitchFamily="18" charset="0"/>
                <a:cs typeface="Times New Roman" panose="02020603050405020304" pitchFamily="18" charset="0"/>
              </a:rPr>
              <a:t>scales all the data features in the range </a:t>
            </a:r>
            <a:r>
              <a:rPr lang="en-US" b="0" i="1" dirty="0">
                <a:solidFill>
                  <a:schemeClr val="tx1"/>
                </a:solidFill>
                <a:effectLst/>
                <a:latin typeface="Times New Roman" panose="02020603050405020304" pitchFamily="18" charset="0"/>
                <a:cs typeface="Times New Roman" panose="02020603050405020304" pitchFamily="18" charset="0"/>
              </a:rPr>
              <a:t>[0, 1]</a:t>
            </a:r>
            <a:r>
              <a:rPr lang="en-US" b="0" i="0" dirty="0">
                <a:solidFill>
                  <a:schemeClr val="tx1"/>
                </a:solidFill>
                <a:effectLst/>
                <a:latin typeface="Times New Roman" panose="02020603050405020304" pitchFamily="18" charset="0"/>
                <a:cs typeface="Times New Roman" panose="02020603050405020304" pitchFamily="18" charset="0"/>
              </a:rPr>
              <a:t> or else in the range </a:t>
            </a:r>
            <a:r>
              <a:rPr lang="en-US" b="0" i="1" dirty="0">
                <a:solidFill>
                  <a:schemeClr val="tx1"/>
                </a:solidFill>
                <a:effectLst/>
                <a:latin typeface="Times New Roman" panose="02020603050405020304" pitchFamily="18" charset="0"/>
                <a:cs typeface="Times New Roman" panose="02020603050405020304" pitchFamily="18" charset="0"/>
              </a:rPr>
              <a:t>[-1, 1]</a:t>
            </a:r>
            <a:r>
              <a:rPr lang="en-US" b="0" i="0" dirty="0">
                <a:solidFill>
                  <a:schemeClr val="tx1"/>
                </a:solidFill>
                <a:effectLst/>
                <a:latin typeface="Times New Roman" panose="02020603050405020304" pitchFamily="18" charset="0"/>
                <a:cs typeface="Times New Roman" panose="02020603050405020304" pitchFamily="18" charset="0"/>
              </a:rPr>
              <a:t> if there are negative values in the dataset</a:t>
            </a:r>
          </a:p>
          <a:p>
            <a:pPr algn="just"/>
            <a:r>
              <a:rPr lang="en-IN" b="0" i="1" dirty="0">
                <a:solidFill>
                  <a:schemeClr val="tx1"/>
                </a:solidFill>
                <a:effectLst/>
                <a:latin typeface="Times New Roman" panose="02020603050405020304" pitchFamily="18" charset="0"/>
                <a:cs typeface="Times New Roman" panose="02020603050405020304" pitchFamily="18" charset="0"/>
              </a:rPr>
              <a:t>m = (x -x</a:t>
            </a:r>
            <a:r>
              <a:rPr lang="en-IN" b="0" i="1" baseline="-25000" dirty="0">
                <a:solidFill>
                  <a:schemeClr val="tx1"/>
                </a:solidFill>
                <a:effectLst/>
                <a:latin typeface="Times New Roman" panose="02020603050405020304" pitchFamily="18" charset="0"/>
                <a:cs typeface="Times New Roman" panose="02020603050405020304" pitchFamily="18" charset="0"/>
              </a:rPr>
              <a:t>min</a:t>
            </a:r>
            <a:r>
              <a:rPr lang="en-IN" b="0" i="1" dirty="0">
                <a:solidFill>
                  <a:schemeClr val="tx1"/>
                </a:solidFill>
                <a:effectLst/>
                <a:latin typeface="Times New Roman" panose="02020603050405020304" pitchFamily="18" charset="0"/>
                <a:cs typeface="Times New Roman" panose="02020603050405020304" pitchFamily="18" charset="0"/>
              </a:rPr>
              <a:t>) / (x</a:t>
            </a:r>
            <a:r>
              <a:rPr lang="en-IN" b="0" i="1" baseline="-25000" dirty="0">
                <a:solidFill>
                  <a:schemeClr val="tx1"/>
                </a:solidFill>
                <a:effectLst/>
                <a:latin typeface="Times New Roman" panose="02020603050405020304" pitchFamily="18" charset="0"/>
                <a:cs typeface="Times New Roman" panose="02020603050405020304" pitchFamily="18" charset="0"/>
              </a:rPr>
              <a:t>max</a:t>
            </a:r>
            <a:r>
              <a:rPr lang="en-IN" b="0" i="1" dirty="0">
                <a:solidFill>
                  <a:schemeClr val="tx1"/>
                </a:solidFill>
                <a:effectLst/>
                <a:latin typeface="Times New Roman" panose="02020603050405020304" pitchFamily="18" charset="0"/>
                <a:cs typeface="Times New Roman" panose="02020603050405020304" pitchFamily="18" charset="0"/>
              </a:rPr>
              <a:t> -x</a:t>
            </a:r>
            <a:r>
              <a:rPr lang="en-IN" b="0" i="1" baseline="-25000" dirty="0">
                <a:solidFill>
                  <a:schemeClr val="tx1"/>
                </a:solidFill>
                <a:effectLst/>
                <a:latin typeface="Times New Roman" panose="02020603050405020304" pitchFamily="18" charset="0"/>
                <a:cs typeface="Times New Roman" panose="02020603050405020304" pitchFamily="18" charset="0"/>
              </a:rPr>
              <a:t>min</a:t>
            </a:r>
            <a:r>
              <a:rPr lang="en-IN" b="0" i="1" dirty="0">
                <a:solidFill>
                  <a:schemeClr val="tx1"/>
                </a:solidFill>
                <a:effectLst/>
                <a:latin typeface="Times New Roman" panose="02020603050405020304" pitchFamily="18" charset="0"/>
                <a:cs typeface="Times New Roman" panose="02020603050405020304" pitchFamily="18" charset="0"/>
              </a:rPr>
              <a:t>)</a:t>
            </a:r>
          </a:p>
          <a:p>
            <a:pPr marL="36900" indent="0" algn="just">
              <a:buNone/>
            </a:pPr>
            <a:r>
              <a:rPr lang="en-IN" b="1" dirty="0">
                <a:solidFill>
                  <a:schemeClr val="tx1"/>
                </a:solidFill>
                <a:effectLst/>
                <a:latin typeface="Times New Roman" panose="02020603050405020304" pitchFamily="18" charset="0"/>
                <a:cs typeface="Times New Roman" panose="02020603050405020304" pitchFamily="18" charset="0"/>
              </a:rPr>
              <a:t>Robust scalar</a:t>
            </a:r>
          </a:p>
          <a:p>
            <a:pPr algn="just"/>
            <a:r>
              <a:rPr lang="en-US" b="0" i="0" dirty="0">
                <a:solidFill>
                  <a:schemeClr val="tx1"/>
                </a:solidFill>
                <a:effectLst/>
                <a:latin typeface="Times New Roman" panose="02020603050405020304" pitchFamily="18" charset="0"/>
                <a:cs typeface="Times New Roman" panose="02020603050405020304" pitchFamily="18" charset="0"/>
              </a:rPr>
              <a:t>This scaler removes the </a:t>
            </a:r>
            <a:r>
              <a:rPr lang="en-US" b="1" i="0" dirty="0">
                <a:solidFill>
                  <a:schemeClr val="tx1"/>
                </a:solidFill>
                <a:effectLst/>
                <a:latin typeface="Times New Roman" panose="02020603050405020304" pitchFamily="18" charset="0"/>
                <a:cs typeface="Times New Roman" panose="02020603050405020304" pitchFamily="18" charset="0"/>
              </a:rPr>
              <a:t>median</a:t>
            </a:r>
            <a:r>
              <a:rPr lang="en-US" b="0" i="0" dirty="0">
                <a:solidFill>
                  <a:schemeClr val="tx1"/>
                </a:solidFill>
                <a:effectLst/>
                <a:latin typeface="Times New Roman" panose="02020603050405020304" pitchFamily="18" charset="0"/>
                <a:cs typeface="Times New Roman" panose="02020603050405020304" pitchFamily="18" charset="0"/>
              </a:rPr>
              <a:t> and </a:t>
            </a:r>
            <a:r>
              <a:rPr lang="en-US" b="1" i="0" dirty="0">
                <a:solidFill>
                  <a:schemeClr val="tx1"/>
                </a:solidFill>
                <a:effectLst/>
                <a:latin typeface="Times New Roman" panose="02020603050405020304" pitchFamily="18" charset="0"/>
                <a:cs typeface="Times New Roman" panose="02020603050405020304" pitchFamily="18" charset="0"/>
              </a:rPr>
              <a:t>scales</a:t>
            </a:r>
            <a:r>
              <a:rPr lang="en-US" b="0" i="0" dirty="0">
                <a:solidFill>
                  <a:schemeClr val="tx1"/>
                </a:solidFill>
                <a:effectLst/>
                <a:latin typeface="Times New Roman" panose="02020603050405020304" pitchFamily="18" charset="0"/>
                <a:cs typeface="Times New Roman" panose="02020603050405020304" pitchFamily="18" charset="0"/>
              </a:rPr>
              <a:t> the data according to the inter </a:t>
            </a:r>
            <a:r>
              <a:rPr lang="en-US" b="1" i="0" dirty="0">
                <a:solidFill>
                  <a:schemeClr val="tx1"/>
                </a:solidFill>
                <a:effectLst/>
                <a:latin typeface="Times New Roman" panose="02020603050405020304" pitchFamily="18" charset="0"/>
                <a:cs typeface="Times New Roman" panose="02020603050405020304" pitchFamily="18" charset="0"/>
              </a:rPr>
              <a:t>quantile</a:t>
            </a:r>
            <a:r>
              <a:rPr lang="en-US" b="0" i="0" dirty="0">
                <a:solidFill>
                  <a:schemeClr val="tx1"/>
                </a:solidFill>
                <a:effectLst/>
                <a:latin typeface="Times New Roman" panose="02020603050405020304" pitchFamily="18" charset="0"/>
                <a:cs typeface="Times New Roman" panose="02020603050405020304" pitchFamily="18" charset="0"/>
              </a:rPr>
              <a:t> </a:t>
            </a:r>
            <a:r>
              <a:rPr lang="en-US" b="1" i="0" dirty="0">
                <a:solidFill>
                  <a:schemeClr val="tx1"/>
                </a:solidFill>
                <a:effectLst/>
                <a:latin typeface="Times New Roman" panose="02020603050405020304" pitchFamily="18" charset="0"/>
                <a:cs typeface="Times New Roman" panose="02020603050405020304" pitchFamily="18" charset="0"/>
              </a:rPr>
              <a:t>range</a:t>
            </a:r>
            <a:r>
              <a:rPr lang="en-US" b="0" i="0" dirty="0">
                <a:solidFill>
                  <a:schemeClr val="tx1"/>
                </a:solidFill>
                <a:effectLst/>
                <a:latin typeface="Times New Roman" panose="02020603050405020304" pitchFamily="18" charset="0"/>
                <a:cs typeface="Times New Roman" panose="02020603050405020304" pitchFamily="18" charset="0"/>
              </a:rPr>
              <a:t> by considering first and third quartiles</a:t>
            </a:r>
          </a:p>
          <a:p>
            <a:pPr algn="just"/>
            <a:r>
              <a:rPr lang="en-US" b="0" i="0" dirty="0">
                <a:solidFill>
                  <a:schemeClr val="tx1"/>
                </a:solidFill>
                <a:effectLst/>
                <a:latin typeface="Times New Roman" panose="02020603050405020304" pitchFamily="18" charset="0"/>
                <a:cs typeface="Times New Roman" panose="02020603050405020304" pitchFamily="18" charset="0"/>
              </a:rPr>
              <a:t>It is used when the data have outliers</a:t>
            </a:r>
          </a:p>
          <a:p>
            <a:pPr marL="36900" indent="0" algn="just">
              <a:buNone/>
            </a:pPr>
            <a:r>
              <a:rPr lang="en-US" dirty="0">
                <a:solidFill>
                  <a:schemeClr val="tx1"/>
                </a:solidFill>
                <a:effectLst/>
                <a:latin typeface="Times New Roman" panose="02020603050405020304" pitchFamily="18" charset="0"/>
                <a:cs typeface="Times New Roman" panose="02020603050405020304" pitchFamily="18" charset="0"/>
              </a:rPr>
              <a:t>Goal – The main purpose of scaling is to improve training time and to control outlier</a:t>
            </a:r>
            <a:endParaRPr lang="en-US" b="0" i="0" dirty="0">
              <a:solidFill>
                <a:schemeClr val="tx1"/>
              </a:solidFill>
              <a:effectLst/>
              <a:latin typeface="Times New Roman" panose="02020603050405020304" pitchFamily="18" charset="0"/>
              <a:cs typeface="Times New Roman" panose="02020603050405020304" pitchFamily="18" charset="0"/>
            </a:endParaRPr>
          </a:p>
          <a:p>
            <a:endParaRPr lang="en-US" b="0" i="0" dirty="0">
              <a:solidFill>
                <a:schemeClr val="tx1"/>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56232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53C24CA-19A7-49D5-86A0-613F89EB4D37}"/>
              </a:ext>
            </a:extLst>
          </p:cNvPr>
          <p:cNvGraphicFramePr/>
          <p:nvPr>
            <p:extLst>
              <p:ext uri="{D42A27DB-BD31-4B8C-83A1-F6EECF244321}">
                <p14:modId xmlns:p14="http://schemas.microsoft.com/office/powerpoint/2010/main" val="3983997773"/>
              </p:ext>
            </p:extLst>
          </p:nvPr>
        </p:nvGraphicFramePr>
        <p:xfrm>
          <a:off x="-251791" y="354496"/>
          <a:ext cx="11052313" cy="57249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7443923"/>
      </p:ext>
    </p:extLst>
  </p:cSld>
  <p:clrMapOvr>
    <a:masterClrMapping/>
  </p:clrMapOvr>
</p:sld>
</file>

<file path=ppt/theme/theme1.xml><?xml version="1.0" encoding="utf-8"?>
<a:theme xmlns:a="http://schemas.openxmlformats.org/drawingml/2006/main" name="Dividend">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4535</TotalTime>
  <Words>4777</Words>
  <Application>Microsoft Office PowerPoint</Application>
  <PresentationFormat>Widescreen</PresentationFormat>
  <Paragraphs>611</Paragraphs>
  <Slides>64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64</vt:i4>
      </vt:variant>
    </vt:vector>
  </HeadingPairs>
  <TitlesOfParts>
    <vt:vector size="75" baseType="lpstr">
      <vt:lpstr>Algerian</vt:lpstr>
      <vt:lpstr>Arial</vt:lpstr>
      <vt:lpstr>Arial Rounded MT Bold</vt:lpstr>
      <vt:lpstr>Cambria Math</vt:lpstr>
      <vt:lpstr>charter</vt:lpstr>
      <vt:lpstr>Gill Sans MT</vt:lpstr>
      <vt:lpstr>Helvetica Neue</vt:lpstr>
      <vt:lpstr>Times New Roman</vt:lpstr>
      <vt:lpstr>Wingdings</vt:lpstr>
      <vt:lpstr>Wingdings 2</vt:lpstr>
      <vt:lpstr>Dividend</vt:lpstr>
      <vt:lpstr>Machine Learning</vt:lpstr>
      <vt:lpstr>Why Machine Learning</vt:lpstr>
      <vt:lpstr>Types of learning</vt:lpstr>
      <vt:lpstr>Supervised Learning</vt:lpstr>
      <vt:lpstr>Model Development</vt:lpstr>
      <vt:lpstr>Data-Preprocessing</vt:lpstr>
      <vt:lpstr>Data transformation techniques</vt:lpstr>
      <vt:lpstr>PowerPoint Presentation</vt:lpstr>
      <vt:lpstr>PowerPoint Presentation</vt:lpstr>
      <vt:lpstr> Linear regression</vt:lpstr>
      <vt:lpstr>Phases in linear regression</vt:lpstr>
      <vt:lpstr>Assumption – Linear Regression</vt:lpstr>
      <vt:lpstr>Regularization technique for parametric model</vt:lpstr>
      <vt:lpstr>PowerPoint Presentation</vt:lpstr>
      <vt:lpstr>Logistic Regression</vt:lpstr>
      <vt:lpstr>Decision tree</vt:lpstr>
      <vt:lpstr>PowerPoint Presentation</vt:lpstr>
      <vt:lpstr>Ensemble technique</vt:lpstr>
      <vt:lpstr>PowerPoint Presentation</vt:lpstr>
      <vt:lpstr>Random Forest</vt:lpstr>
      <vt:lpstr>Boosting</vt:lpstr>
      <vt:lpstr>Stacking</vt:lpstr>
      <vt:lpstr>GridSearchCV</vt:lpstr>
      <vt:lpstr>Adaboosting</vt:lpstr>
      <vt:lpstr>PowerPoint Presentation</vt:lpstr>
      <vt:lpstr>Gradient Boosting</vt:lpstr>
      <vt:lpstr>PowerPoint Presentation</vt:lpstr>
      <vt:lpstr>PowerPoint Presentation</vt:lpstr>
      <vt:lpstr>PowerPoint Presentation</vt:lpstr>
      <vt:lpstr>Extreme Gradient Boosting</vt:lpstr>
      <vt:lpstr>PowerPoint Presentation</vt:lpstr>
      <vt:lpstr>PowerPoint Presentation</vt:lpstr>
      <vt:lpstr>PowerPoint Presentation</vt:lpstr>
      <vt:lpstr>Light Gradient boosting</vt:lpstr>
      <vt:lpstr>PowerPoint Presentation</vt:lpstr>
      <vt:lpstr>PowerPoint Presentation</vt:lpstr>
      <vt:lpstr>K Nearest Neighbour</vt:lpstr>
      <vt:lpstr>Support vector machine</vt:lpstr>
      <vt:lpstr>Terminologies</vt:lpstr>
      <vt:lpstr>PowerPoint Presentation</vt:lpstr>
      <vt:lpstr>PowerPoint Presentation</vt:lpstr>
      <vt:lpstr>Model Validation techniques</vt:lpstr>
      <vt:lpstr>PowerPoint Presentation</vt:lpstr>
      <vt:lpstr>PowerPoint Presentation</vt:lpstr>
      <vt:lpstr>Evaluation Metrics in Regression</vt:lpstr>
      <vt:lpstr>Evaluation Metrics in Regression</vt:lpstr>
      <vt:lpstr>Evaluation metrics for Classification</vt:lpstr>
      <vt:lpstr>Evaluation metrics for Classification</vt:lpstr>
      <vt:lpstr>Clustering</vt:lpstr>
      <vt:lpstr>Types of clustering</vt:lpstr>
      <vt:lpstr>Hierarchal/Agglomerate clustering</vt:lpstr>
      <vt:lpstr>PowerPoint Presentation</vt:lpstr>
      <vt:lpstr>K Mean Clustering</vt:lpstr>
      <vt:lpstr>DBSCAN clustering</vt:lpstr>
      <vt:lpstr>Association rule</vt:lpstr>
      <vt:lpstr>PowerPoint Presentation</vt:lpstr>
      <vt:lpstr>Recommendation Engines</vt:lpstr>
      <vt:lpstr>PowerPoint Presentation</vt:lpstr>
      <vt:lpstr>Principle component Analysis</vt:lpstr>
      <vt:lpstr>t SNE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ROOBA</dc:creator>
  <cp:lastModifiedBy>john gabriel</cp:lastModifiedBy>
  <cp:revision>62</cp:revision>
  <dcterms:created xsi:type="dcterms:W3CDTF">2021-08-20T11:16:01Z</dcterms:created>
  <dcterms:modified xsi:type="dcterms:W3CDTF">2021-12-03T10:39:12Z</dcterms:modified>
</cp:coreProperties>
</file>