
<file path=[Content_Types].xml><?xml version="1.0" encoding="utf-8"?>
<Types xmlns="http://schemas.openxmlformats.org/package/2006/content-types">
  <Default Extension="jpeg" ContentType="image/jpeg"/>
  <Default Extension="jpg" ContentType="image/jpeg"/>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9"/>
  </p:notesMasterIdLst>
  <p:handoutMasterIdLst>
    <p:handoutMasterId r:id="rId20"/>
  </p:handoutMasterIdLst>
  <p:sldIdLst>
    <p:sldId id="298" r:id="rId5"/>
    <p:sldId id="283" r:id="rId6"/>
    <p:sldId id="297" r:id="rId7"/>
    <p:sldId id="258" r:id="rId8"/>
    <p:sldId id="284" r:id="rId9"/>
    <p:sldId id="293" r:id="rId10"/>
    <p:sldId id="294" r:id="rId11"/>
    <p:sldId id="295" r:id="rId12"/>
    <p:sldId id="285" r:id="rId13"/>
    <p:sldId id="299" r:id="rId14"/>
    <p:sldId id="300" r:id="rId15"/>
    <p:sldId id="303" r:id="rId16"/>
    <p:sldId id="301" r:id="rId17"/>
    <p:sldId id="30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073A0DAA-6AF3-43AB-8588-CEC1D06C72B9}"/>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309" autoAdjust="0"/>
    <p:restoredTop sz="94712" autoAdjust="0"/>
  </p:normalViewPr>
  <p:slideViewPr>
    <p:cSldViewPr snapToGrid="0">
      <p:cViewPr varScale="1">
        <p:scale>
          <a:sx n="71" d="100"/>
          <a:sy n="71" d="100"/>
        </p:scale>
        <p:origin x="564" y="72"/>
      </p:cViewPr>
      <p:guideLst/>
    </p:cSldViewPr>
  </p:slideViewPr>
  <p:outlineViewPr>
    <p:cViewPr>
      <p:scale>
        <a:sx n="33" d="100"/>
        <a:sy n="33" d="100"/>
      </p:scale>
      <p:origin x="0" y="-942"/>
    </p:cViewPr>
  </p:outlineViewPr>
  <p:notesTextViewPr>
    <p:cViewPr>
      <p:scale>
        <a:sx n="3" d="2"/>
        <a:sy n="3" d="2"/>
      </p:scale>
      <p:origin x="0" y="0"/>
    </p:cViewPr>
  </p:notesTextViewPr>
  <p:sorterViewPr>
    <p:cViewPr>
      <p:scale>
        <a:sx n="75" d="100"/>
        <a:sy n="75" d="100"/>
      </p:scale>
      <p:origin x="0" y="0"/>
    </p:cViewPr>
  </p:sorterViewPr>
  <p:notesViewPr>
    <p:cSldViewPr snapToGrid="0">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7/31/2022</a:t>
            </a:fld>
            <a:endParaRPr lang="en-US"/>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EC30E-1A71-4188-9BE7-E2A64929A436}" type="datetimeFigureOut">
              <a:rPr lang="en-US" noProof="0" smtClean="0"/>
              <a:t>7/31/2022</a:t>
            </a:fld>
            <a:endParaRPr lang="en-US" noProof="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0193B-564F-4854-8A52-728F3FB19C85}" type="slidenum">
              <a:rPr lang="en-US" noProof="0" smtClean="0"/>
              <a:t>‹#›</a:t>
            </a:fld>
            <a:endParaRPr lang="en-US" noProof="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with Image">
    <p:bg>
      <p:bgPr>
        <a:solidFill>
          <a:schemeClr val="bg1">
            <a:lumMod val="95000"/>
          </a:schemeClr>
        </a:solidFill>
        <a:effectLst/>
      </p:bgPr>
    </p:bg>
    <p:spTree>
      <p:nvGrpSpPr>
        <p:cNvPr id="1" name=""/>
        <p:cNvGrpSpPr/>
        <p:nvPr/>
      </p:nvGrpSpPr>
      <p:grpSpPr>
        <a:xfrm>
          <a:off x="0" y="0"/>
          <a:ext cx="0" cy="0"/>
          <a:chOff x="0" y="0"/>
          <a:chExt cx="0" cy="0"/>
        </a:xfrm>
      </p:grpSpPr>
      <p:sp>
        <p:nvSpPr>
          <p:cNvPr id="41" name="Picture Placeholder 40">
            <a:extLst>
              <a:ext uri="{FF2B5EF4-FFF2-40B4-BE49-F238E27FC236}">
                <a16:creationId xmlns:a16="http://schemas.microsoft.com/office/drawing/2014/main" id="{EB7F0EE8-BE52-4A79-8FC8-4A2487FA01FC}"/>
              </a:ext>
            </a:extLst>
          </p:cNvPr>
          <p:cNvSpPr>
            <a:spLocks noGrp="1"/>
          </p:cNvSpPr>
          <p:nvPr>
            <p:ph type="pic" sz="quarter" idx="10" hasCustomPrompt="1"/>
          </p:nvPr>
        </p:nvSpPr>
        <p:spPr>
          <a:xfrm>
            <a:off x="0" y="0"/>
            <a:ext cx="9780588" cy="6804025"/>
          </a:xfrm>
          <a:solidFill>
            <a:schemeClr val="bg1">
              <a:lumMod val="85000"/>
            </a:schemeClr>
          </a:solidFill>
        </p:spPr>
        <p:txBody>
          <a:bodyPr tIns="1728000" anchor="t"/>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and Drop your Photo Here</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3200400" y="2811053"/>
            <a:ext cx="8991600" cy="1261295"/>
          </a:xfrm>
          <a:solidFill>
            <a:schemeClr val="bg1"/>
          </a:solidFill>
        </p:spPr>
        <p:txBody>
          <a:bodyPr vert="horz" lIns="180000" tIns="180000" rIns="252000" bIns="180000" rtlCol="0" anchor="t">
            <a:noAutofit/>
          </a:bodyPr>
          <a:lstStyle>
            <a:lvl1pPr algn="r">
              <a:defRPr lang="en-ZA" sz="6000" b="1" spc="-300" dirty="0"/>
            </a:lvl1pPr>
          </a:lstStyle>
          <a:p>
            <a:pPr lvl="0" algn="r"/>
            <a:r>
              <a:rPr lang="en-US" noProof="0"/>
              <a:t>Click to edit presentation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3200400" y="4061039"/>
            <a:ext cx="6580188" cy="580921"/>
          </a:xfrm>
          <a:solidFill>
            <a:schemeClr val="tx1">
              <a:alpha val="80000"/>
            </a:schemeClr>
          </a:solidFill>
        </p:spPr>
        <p:txBody>
          <a:bodyPr vert="horz" lIns="180000" tIns="180000" rIns="180000" bIns="180000" rtlCol="0">
            <a:noAutofit/>
          </a:bodyPr>
          <a:lstStyle>
            <a:lvl1pPr marL="0" indent="0" algn="r">
              <a:buNone/>
              <a:defRPr lang="en-ZA" dirty="0">
                <a:solidFill>
                  <a:schemeClr val="bg1"/>
                </a:solidFill>
              </a:defRPr>
            </a:lvl1pPr>
          </a:lstStyle>
          <a:p>
            <a:pPr marL="266700" lvl="0" indent="-266700" algn="ctr"/>
            <a:r>
              <a:rPr lang="en-US" noProof="0"/>
              <a:t>Click to edit Master subtitle style</a:t>
            </a:r>
          </a:p>
        </p:txBody>
      </p:sp>
      <p:sp>
        <p:nvSpPr>
          <p:cNvPr id="13" name="Rectangle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51DD44D8-4A8F-4693-B90A-166855B29D25}"/>
              </a:ext>
            </a:extLst>
          </p:cNvPr>
          <p:cNvSpPr/>
          <p:nvPr userDrawn="1"/>
        </p:nvSpPr>
        <p:spPr>
          <a:xfrm>
            <a:off x="9780588" y="2698612"/>
            <a:ext cx="2411412" cy="1148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334038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with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7" name="Subtitle 2">
            <a:extLst>
              <a:ext uri="{FF2B5EF4-FFF2-40B4-BE49-F238E27FC236}">
                <a16:creationId xmlns:a16="http://schemas.microsoft.com/office/drawing/2014/main" id="{7DEBF36F-ADC5-48FF-BFAF-3BED06924FD3}"/>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p:nvPr>
        </p:nvSpPr>
        <p:spPr>
          <a:xfrm>
            <a:off x="432000" y="1512000"/>
            <a:ext cx="5472000" cy="468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Text Placeholder 4">
            <a:extLst>
              <a:ext uri="{FF2B5EF4-FFF2-40B4-BE49-F238E27FC236}">
                <a16:creationId xmlns:a16="http://schemas.microsoft.com/office/drawing/2014/main" id="{7867C73D-EE16-41D1-B7CE-A35C765E3B8D}"/>
              </a:ext>
            </a:extLst>
          </p:cNvPr>
          <p:cNvSpPr>
            <a:spLocks noGrp="1"/>
          </p:cNvSpPr>
          <p:nvPr>
            <p:ph type="body" sz="quarter" idx="12"/>
          </p:nvPr>
        </p:nvSpPr>
        <p:spPr>
          <a:xfrm>
            <a:off x="6299887" y="1511250"/>
            <a:ext cx="5472113" cy="468000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8915521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9" name="Subtitle 2">
            <a:extLst>
              <a:ext uri="{FF2B5EF4-FFF2-40B4-BE49-F238E27FC236}">
                <a16:creationId xmlns:a16="http://schemas.microsoft.com/office/drawing/2014/main" id="{F94EB5D3-F8CB-4E76-8D7E-FF441818EECB}"/>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a:xfrm>
            <a:off x="432000" y="1512000"/>
            <a:ext cx="3600000" cy="467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a:extLst>
              <a:ext uri="{FF2B5EF4-FFF2-40B4-BE49-F238E27FC236}">
                <a16:creationId xmlns:a16="http://schemas.microsoft.com/office/drawing/2014/main" id="{16A38E24-EB1C-472F-B631-5DF32F9C4CF5}"/>
              </a:ext>
            </a:extLst>
          </p:cNvPr>
          <p:cNvSpPr>
            <a:spLocks noGrp="1"/>
          </p:cNvSpPr>
          <p:nvPr>
            <p:ph type="body" sz="quarter" idx="12"/>
          </p:nvPr>
        </p:nvSpPr>
        <p:spPr>
          <a:xfrm>
            <a:off x="4301550" y="1511476"/>
            <a:ext cx="3600450" cy="4679249"/>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Text Placeholder 5">
            <a:extLst>
              <a:ext uri="{FF2B5EF4-FFF2-40B4-BE49-F238E27FC236}">
                <a16:creationId xmlns:a16="http://schemas.microsoft.com/office/drawing/2014/main" id="{5B4A252E-78C9-4F76-98A4-A4B580AD072A}"/>
              </a:ext>
            </a:extLst>
          </p:cNvPr>
          <p:cNvSpPr>
            <a:spLocks noGrp="1"/>
          </p:cNvSpPr>
          <p:nvPr>
            <p:ph type="body" sz="quarter" idx="13"/>
          </p:nvPr>
        </p:nvSpPr>
        <p:spPr>
          <a:xfrm>
            <a:off x="8171550" y="1511475"/>
            <a:ext cx="3600450" cy="467925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6D4BCA97-F31B-451D-82F8-6E000DF2118A}"/>
              </a:ext>
            </a:extLst>
          </p:cNvPr>
          <p:cNvSpPr>
            <a:spLocks noGrp="1"/>
          </p:cNvSpPr>
          <p:nvPr>
            <p:ph type="ftr" sz="quarter" idx="14"/>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0817AAC4-A657-4D75-A527-0307AFF2B17B}"/>
              </a:ext>
            </a:extLst>
          </p:cNvPr>
          <p:cNvSpPr>
            <a:spLocks noGrp="1"/>
          </p:cNvSpPr>
          <p:nvPr>
            <p:ph type="sldNum" sz="quarter" idx="15"/>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26543880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10" name="Subtitle 2">
            <a:extLst>
              <a:ext uri="{FF2B5EF4-FFF2-40B4-BE49-F238E27FC236}">
                <a16:creationId xmlns:a16="http://schemas.microsoft.com/office/drawing/2014/main" id="{9D7ACCB5-9A86-4F46-89E2-B79F48C9EC1D}"/>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a:xfrm>
            <a:off x="432000" y="1512000"/>
            <a:ext cx="2160000" cy="467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a:extLst>
              <a:ext uri="{FF2B5EF4-FFF2-40B4-BE49-F238E27FC236}">
                <a16:creationId xmlns:a16="http://schemas.microsoft.com/office/drawing/2014/main" id="{1F5B3657-F2AE-455A-BF81-1A0C2ACECD20}"/>
              </a:ext>
            </a:extLst>
          </p:cNvPr>
          <p:cNvSpPr>
            <a:spLocks noGrp="1"/>
          </p:cNvSpPr>
          <p:nvPr>
            <p:ph type="body" sz="quarter" idx="12"/>
          </p:nvPr>
        </p:nvSpPr>
        <p:spPr>
          <a:xfrm>
            <a:off x="2726412" y="1512000"/>
            <a:ext cx="2160588" cy="467925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Text Placeholder 5">
            <a:extLst>
              <a:ext uri="{FF2B5EF4-FFF2-40B4-BE49-F238E27FC236}">
                <a16:creationId xmlns:a16="http://schemas.microsoft.com/office/drawing/2014/main" id="{6A983D98-E0AB-429A-9EC2-B50D4216D691}"/>
              </a:ext>
            </a:extLst>
          </p:cNvPr>
          <p:cNvSpPr>
            <a:spLocks noGrp="1"/>
          </p:cNvSpPr>
          <p:nvPr>
            <p:ph type="body" sz="quarter" idx="13"/>
          </p:nvPr>
        </p:nvSpPr>
        <p:spPr>
          <a:xfrm>
            <a:off x="5021412" y="1512000"/>
            <a:ext cx="2160588" cy="467925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Text Placeholder 6">
            <a:extLst>
              <a:ext uri="{FF2B5EF4-FFF2-40B4-BE49-F238E27FC236}">
                <a16:creationId xmlns:a16="http://schemas.microsoft.com/office/drawing/2014/main" id="{755213BF-EF6D-45DC-A01B-DE6C2F23A6D2}"/>
              </a:ext>
            </a:extLst>
          </p:cNvPr>
          <p:cNvSpPr>
            <a:spLocks noGrp="1"/>
          </p:cNvSpPr>
          <p:nvPr>
            <p:ph type="body" sz="quarter" idx="14"/>
          </p:nvPr>
        </p:nvSpPr>
        <p:spPr>
          <a:xfrm>
            <a:off x="7316412" y="1507535"/>
            <a:ext cx="2160588" cy="467925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7" name="Text Placeholder 7">
            <a:extLst>
              <a:ext uri="{FF2B5EF4-FFF2-40B4-BE49-F238E27FC236}">
                <a16:creationId xmlns:a16="http://schemas.microsoft.com/office/drawing/2014/main" id="{77D6BBBA-F4A3-45D4-91BC-A405FFDC7C3D}"/>
              </a:ext>
            </a:extLst>
          </p:cNvPr>
          <p:cNvSpPr>
            <a:spLocks noGrp="1"/>
          </p:cNvSpPr>
          <p:nvPr>
            <p:ph type="body" sz="quarter" idx="15"/>
          </p:nvPr>
        </p:nvSpPr>
        <p:spPr>
          <a:xfrm>
            <a:off x="9611412" y="1507535"/>
            <a:ext cx="2160588" cy="4683715"/>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2D09234E-176D-4BBF-9391-7B6F018C51AB}"/>
              </a:ext>
            </a:extLst>
          </p:cNvPr>
          <p:cNvSpPr>
            <a:spLocks noGrp="1"/>
          </p:cNvSpPr>
          <p:nvPr>
            <p:ph type="ftr" sz="quarter" idx="16"/>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009ABD5E-B8F1-4246-B167-09138760AD7D}"/>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9748372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3200400" y="2811053"/>
            <a:ext cx="8991600" cy="1261295"/>
          </a:xfrm>
          <a:solidFill>
            <a:schemeClr val="bg1"/>
          </a:solidFill>
        </p:spPr>
        <p:txBody>
          <a:bodyPr vert="horz" lIns="180000" tIns="180000" rIns="252000" bIns="180000" rtlCol="0" anchor="t">
            <a:noAutofit/>
          </a:bodyPr>
          <a:lstStyle>
            <a:lvl1pPr algn="r">
              <a:defRPr lang="en-ZA" sz="6000" b="1" spc="-300" dirty="0"/>
            </a:lvl1pPr>
          </a:lstStyle>
          <a:p>
            <a:pPr lvl="0" algn="r"/>
            <a:r>
              <a:rPr lang="en-US" noProof="0"/>
              <a:t>Click to edit presentation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3200400" y="4061039"/>
            <a:ext cx="6580188" cy="580921"/>
          </a:xfrm>
          <a:solidFill>
            <a:schemeClr val="tx1">
              <a:alpha val="80000"/>
            </a:schemeClr>
          </a:solidFill>
        </p:spPr>
        <p:txBody>
          <a:bodyPr vert="horz" lIns="180000" tIns="180000" rIns="180000" bIns="180000" rtlCol="0">
            <a:noAutofit/>
          </a:bodyPr>
          <a:lstStyle>
            <a:lvl1pPr marL="0" indent="0" algn="r">
              <a:buNone/>
              <a:defRPr lang="en-ZA" dirty="0">
                <a:solidFill>
                  <a:schemeClr val="bg1"/>
                </a:solidFill>
              </a:defRPr>
            </a:lvl1pPr>
          </a:lstStyle>
          <a:p>
            <a:pPr marL="266700" lvl="0" indent="-266700" algn="ctr"/>
            <a:r>
              <a:rPr lang="en-US" noProof="0"/>
              <a:t>Click to edit Master subtitle style</a:t>
            </a:r>
          </a:p>
        </p:txBody>
      </p:sp>
      <p:sp>
        <p:nvSpPr>
          <p:cNvPr id="13" name="Rectangle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51DD44D8-4A8F-4693-B90A-166855B29D25}"/>
              </a:ext>
            </a:extLst>
          </p:cNvPr>
          <p:cNvSpPr/>
          <p:nvPr userDrawn="1"/>
        </p:nvSpPr>
        <p:spPr>
          <a:xfrm>
            <a:off x="9780588" y="2698612"/>
            <a:ext cx="2411412" cy="1148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8577601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E473AB13-DFF9-4538-9907-E261659E0E01}"/>
              </a:ext>
            </a:extLst>
          </p:cNvPr>
          <p:cNvSpPr>
            <a:spLocks noGrp="1"/>
          </p:cNvSpPr>
          <p:nvPr>
            <p:ph type="title" hasCustomPrompt="1"/>
          </p:nvPr>
        </p:nvSpPr>
        <p:spPr>
          <a:xfrm>
            <a:off x="-1700" y="2156226"/>
            <a:ext cx="5958000" cy="1958400"/>
          </a:xfrm>
          <a:solidFill>
            <a:schemeClr val="bg1"/>
          </a:solidFill>
        </p:spPr>
        <p:txBody>
          <a:bodyPr lIns="252000" tIns="180000" rIns="180000" bIns="180000"/>
          <a:lstStyle>
            <a:lvl1pPr>
              <a:defRPr sz="6000" b="1" spc="-300">
                <a:solidFill>
                  <a:schemeClr val="tx1">
                    <a:lumMod val="75000"/>
                    <a:lumOff val="25000"/>
                  </a:schemeClr>
                </a:solidFill>
                <a:latin typeface="+mj-lt"/>
              </a:defRPr>
            </a:lvl1pPr>
          </a:lstStyle>
          <a:p>
            <a:r>
              <a:rPr lang="en-US" noProof="0"/>
              <a:t>Click to edit section divider</a:t>
            </a:r>
          </a:p>
        </p:txBody>
      </p:sp>
      <p:sp>
        <p:nvSpPr>
          <p:cNvPr id="4" name="Footer Placeholder 3">
            <a:extLst>
              <a:ext uri="{FF2B5EF4-FFF2-40B4-BE49-F238E27FC236}">
                <a16:creationId xmlns:a16="http://schemas.microsoft.com/office/drawing/2014/main" id="{6816FE98-6A12-44EC-8485-8B5EFABDF9B2}"/>
              </a:ext>
            </a:extLst>
          </p:cNvPr>
          <p:cNvSpPr>
            <a:spLocks noGrp="1"/>
          </p:cNvSpPr>
          <p:nvPr>
            <p:ph type="ftr" sz="quarter" idx="11"/>
          </p:nvPr>
        </p:nvSpPr>
        <p:spPr/>
        <p:txBody>
          <a:bodyPr/>
          <a:lstStyle/>
          <a:p>
            <a:r>
              <a:rPr lang="en-US" noProof="0" dirty="0"/>
              <a:t>Add a footer</a:t>
            </a:r>
          </a:p>
        </p:txBody>
      </p:sp>
      <p:sp>
        <p:nvSpPr>
          <p:cNvPr id="8" name="Rectangle 7">
            <a:extLst>
              <a:ext uri="{FF2B5EF4-FFF2-40B4-BE49-F238E27FC236}">
                <a16:creationId xmlns:a16="http://schemas.microsoft.com/office/drawing/2014/main" id="{51DD44D8-4A8F-4693-B90A-166855B29D25}"/>
              </a:ext>
            </a:extLst>
          </p:cNvPr>
          <p:cNvSpPr/>
          <p:nvPr userDrawn="1"/>
        </p:nvSpPr>
        <p:spPr>
          <a:xfrm>
            <a:off x="0" y="5209682"/>
            <a:ext cx="2411412"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
        <p:nvSpPr>
          <p:cNvPr id="13" name="Rectangle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F50EF489-F21B-4E7C-9A44-D3CC8DC34F5F}"/>
              </a:ext>
            </a:extLst>
          </p:cNvPr>
          <p:cNvSpPr>
            <a:spLocks noGrp="1"/>
          </p:cNvSpPr>
          <p:nvPr>
            <p:ph type="sldNum" sz="quarter" idx="12"/>
          </p:nvPr>
        </p:nvSpPr>
        <p:spPr/>
        <p:txBody>
          <a:bodyPr/>
          <a:lstStyle/>
          <a:p>
            <a:fld id="{19B51A1E-902D-48AF-9020-955120F399B6}" type="slidenum">
              <a:rPr lang="en-US" noProof="0" smtClean="0"/>
              <a:pPr/>
              <a:t>‹#›</a:t>
            </a:fld>
            <a:endParaRPr lang="en-US" noProof="0" dirty="0"/>
          </a:p>
        </p:txBody>
      </p:sp>
      <p:sp>
        <p:nvSpPr>
          <p:cNvPr id="11" name="Text Placeholder 2">
            <a:extLst>
              <a:ext uri="{FF2B5EF4-FFF2-40B4-BE49-F238E27FC236}">
                <a16:creationId xmlns:a16="http://schemas.microsoft.com/office/drawing/2014/main" id="{14B95064-E6BF-43CD-ACBD-6363E8D9BF6A}"/>
              </a:ext>
            </a:extLst>
          </p:cNvPr>
          <p:cNvSpPr>
            <a:spLocks noGrp="1"/>
          </p:cNvSpPr>
          <p:nvPr>
            <p:ph type="body" idx="1"/>
          </p:nvPr>
        </p:nvSpPr>
        <p:spPr>
          <a:xfrm>
            <a:off x="0" y="4114627"/>
            <a:ext cx="5956300" cy="1095056"/>
          </a:xfrm>
          <a:solidFill>
            <a:schemeClr val="tx1">
              <a:alpha val="80000"/>
            </a:schemeClr>
          </a:solidFill>
        </p:spPr>
        <p:txBody>
          <a:bodyPr vert="horz" lIns="252000" tIns="180000" rIns="180000" bIns="180000" rtlCol="0">
            <a:noAutofit/>
          </a:bodyPr>
          <a:lstStyle>
            <a:lvl1pPr marL="0" indent="0" algn="l">
              <a:buNone/>
              <a:defRPr lang="en-US">
                <a:solidFill>
                  <a:schemeClr val="bg1"/>
                </a:solidFill>
              </a:defRPr>
            </a:lvl1pPr>
          </a:lstStyle>
          <a:p>
            <a:pPr marL="266700" lvl="0" indent="-266700"/>
            <a:r>
              <a:rPr lang="en-US" noProof="0"/>
              <a:t>Click to edit Master text styles</a:t>
            </a:r>
          </a:p>
        </p:txBody>
      </p:sp>
    </p:spTree>
    <p:extLst>
      <p:ext uri="{BB962C8B-B14F-4D97-AF65-F5344CB8AC3E}">
        <p14:creationId xmlns:p14="http://schemas.microsoft.com/office/powerpoint/2010/main" val="39825637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p:txBody>
          <a:bodyPr/>
          <a:lstStyle>
            <a:lvl1pPr>
              <a:defRPr>
                <a:solidFill>
                  <a:schemeClr val="tx1">
                    <a:lumMod val="75000"/>
                    <a:lumOff val="25000"/>
                  </a:schemeClr>
                </a:solidFill>
              </a:defRPr>
            </a:lvl1pPr>
          </a:lstStyle>
          <a:p>
            <a:r>
              <a:rPr lang="en-US" noProof="0"/>
              <a:t>Click to edit page title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a:xfrm>
            <a:off x="432000" y="1008000"/>
            <a:ext cx="11328000" cy="5183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E8FE0EB3-0FF4-4285-B9D3-90A5751B7BBF}"/>
              </a:ext>
            </a:extLst>
          </p:cNvPr>
          <p:cNvSpPr>
            <a:spLocks noGrp="1"/>
          </p:cNvSpPr>
          <p:nvPr>
            <p:ph type="ftr" sz="quarter" idx="12"/>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C8DE0AAD-6FBD-416B-A91A-21F2B737919E}"/>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9762075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9" name="Content Placeholder 3">
            <a:extLst>
              <a:ext uri="{FF2B5EF4-FFF2-40B4-BE49-F238E27FC236}">
                <a16:creationId xmlns:a16="http://schemas.microsoft.com/office/drawing/2014/main" id="{EE1E0B79-3CC8-4DCF-8AEC-AC43BC9A3048}"/>
              </a:ext>
            </a:extLst>
          </p:cNvPr>
          <p:cNvSpPr>
            <a:spLocks noGrp="1"/>
          </p:cNvSpPr>
          <p:nvPr>
            <p:ph sz="half" idx="2"/>
          </p:nvPr>
        </p:nvSpPr>
        <p:spPr>
          <a:xfrm>
            <a:off x="6311886" y="1007250"/>
            <a:ext cx="5460114" cy="5169713"/>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Content Placeholder 2">
            <a:extLst>
              <a:ext uri="{FF2B5EF4-FFF2-40B4-BE49-F238E27FC236}">
                <a16:creationId xmlns:a16="http://schemas.microsoft.com/office/drawing/2014/main" id="{15546508-E26C-46CD-8939-D20E71BF4ED7}"/>
              </a:ext>
            </a:extLst>
          </p:cNvPr>
          <p:cNvSpPr>
            <a:spLocks noGrp="1"/>
          </p:cNvSpPr>
          <p:nvPr>
            <p:ph sz="half" idx="1"/>
          </p:nvPr>
        </p:nvSpPr>
        <p:spPr>
          <a:xfrm>
            <a:off x="431999" y="1007250"/>
            <a:ext cx="5448115" cy="5169713"/>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6155533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11" name="Rectangle 10" descr="Accent block left">
            <a:extLst>
              <a:ext uri="{FF2B5EF4-FFF2-40B4-BE49-F238E27FC236}">
                <a16:creationId xmlns:a16="http://schemas.microsoft.com/office/drawing/2014/main" id="{48A1A904-FE62-4BE3-BAE9-0EEAE7B1E38C}"/>
              </a:ext>
              <a:ext uri="{C183D7F6-B498-43B3-948B-1728B52AA6E4}">
                <adec:decorative xmlns:adec="http://schemas.microsoft.com/office/drawing/2017/decorative" val="1"/>
              </a:ext>
            </a:extLst>
          </p:cNvPr>
          <p:cNvSpPr/>
          <p:nvPr userDrawn="1"/>
        </p:nvSpPr>
        <p:spPr>
          <a:xfrm>
            <a:off x="431800" y="1016231"/>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
        <p:nvSpPr>
          <p:cNvPr id="12" name="Rectangle 11" descr="Accent bar right&#10;">
            <a:extLst>
              <a:ext uri="{FF2B5EF4-FFF2-40B4-BE49-F238E27FC236}">
                <a16:creationId xmlns:a16="http://schemas.microsoft.com/office/drawing/2014/main" id="{3E8A46E0-47C2-4441-B7DD-F621A80F1FC8}"/>
              </a:ext>
              <a:ext uri="{C183D7F6-B498-43B3-948B-1728B52AA6E4}">
                <adec:decorative xmlns:adec="http://schemas.microsoft.com/office/drawing/2017/decorative" val="1"/>
              </a:ext>
            </a:extLst>
          </p:cNvPr>
          <p:cNvSpPr/>
          <p:nvPr userDrawn="1"/>
        </p:nvSpPr>
        <p:spPr>
          <a:xfrm>
            <a:off x="6299887" y="1016231"/>
            <a:ext cx="1984175" cy="1148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
        <p:nvSpPr>
          <p:cNvPr id="14" name="Text Placeholder 2">
            <a:extLst>
              <a:ext uri="{FF2B5EF4-FFF2-40B4-BE49-F238E27FC236}">
                <a16:creationId xmlns:a16="http://schemas.microsoft.com/office/drawing/2014/main" id="{D902C307-6561-4E11-9899-1F34830AE8AB}"/>
              </a:ext>
            </a:extLst>
          </p:cNvPr>
          <p:cNvSpPr>
            <a:spLocks noGrp="1"/>
          </p:cNvSpPr>
          <p:nvPr>
            <p:ph type="body" idx="1"/>
          </p:nvPr>
        </p:nvSpPr>
        <p:spPr>
          <a:xfrm>
            <a:off x="431800" y="1224128"/>
            <a:ext cx="5448115" cy="3587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6" name="Text Placeholder 4">
            <a:extLst>
              <a:ext uri="{FF2B5EF4-FFF2-40B4-BE49-F238E27FC236}">
                <a16:creationId xmlns:a16="http://schemas.microsoft.com/office/drawing/2014/main" id="{CD73439B-6B1B-47C5-B2B0-409015FB3398}"/>
              </a:ext>
            </a:extLst>
          </p:cNvPr>
          <p:cNvSpPr>
            <a:spLocks noGrp="1"/>
          </p:cNvSpPr>
          <p:nvPr>
            <p:ph type="body" sz="quarter" idx="3"/>
          </p:nvPr>
        </p:nvSpPr>
        <p:spPr>
          <a:xfrm>
            <a:off x="6312086" y="1224128"/>
            <a:ext cx="5447914" cy="3587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7" name="Content Placeholder 5">
            <a:extLst>
              <a:ext uri="{FF2B5EF4-FFF2-40B4-BE49-F238E27FC236}">
                <a16:creationId xmlns:a16="http://schemas.microsoft.com/office/drawing/2014/main" id="{12AC6878-44C6-4445-A225-70C0DC482EDF}"/>
              </a:ext>
            </a:extLst>
          </p:cNvPr>
          <p:cNvSpPr>
            <a:spLocks noGrp="1"/>
          </p:cNvSpPr>
          <p:nvPr>
            <p:ph sz="quarter" idx="4"/>
          </p:nvPr>
        </p:nvSpPr>
        <p:spPr>
          <a:xfrm>
            <a:off x="6299886" y="1955731"/>
            <a:ext cx="5447914" cy="4233932"/>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8" name="Content Placeholder 3">
            <a:extLst>
              <a:ext uri="{FF2B5EF4-FFF2-40B4-BE49-F238E27FC236}">
                <a16:creationId xmlns:a16="http://schemas.microsoft.com/office/drawing/2014/main" id="{6D675DA8-374F-4915-973A-53612A41FFC1}"/>
              </a:ext>
            </a:extLst>
          </p:cNvPr>
          <p:cNvSpPr>
            <a:spLocks noGrp="1"/>
          </p:cNvSpPr>
          <p:nvPr>
            <p:ph sz="half" idx="2"/>
          </p:nvPr>
        </p:nvSpPr>
        <p:spPr>
          <a:xfrm>
            <a:off x="431800" y="1943031"/>
            <a:ext cx="5447914" cy="4246632"/>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62531509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3932037" cy="1411276"/>
          </a:xfrm>
        </p:spPr>
        <p:txBody>
          <a:bodyPr anchor="b"/>
          <a:lstStyle>
            <a:lvl1pPr>
              <a:defRPr>
                <a:solidFill>
                  <a:schemeClr val="tx1">
                    <a:lumMod val="75000"/>
                    <a:lumOff val="25000"/>
                  </a:schemeClr>
                </a:solidFill>
              </a:defRPr>
            </a:lvl1pPr>
          </a:lstStyle>
          <a:p>
            <a:r>
              <a:rPr lang="en-US" noProof="0"/>
              <a:t>Click to edit page title</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11" name="Rectangle 10" descr="Accent block left">
            <a:extLst>
              <a:ext uri="{FF2B5EF4-FFF2-40B4-BE49-F238E27FC236}">
                <a16:creationId xmlns:a16="http://schemas.microsoft.com/office/drawing/2014/main" id="{48A1A904-FE62-4BE3-BAE9-0EEAE7B1E38C}"/>
              </a:ext>
              <a:ext uri="{C183D7F6-B498-43B3-948B-1728B52AA6E4}">
                <adec:decorative xmlns:adec="http://schemas.microsoft.com/office/drawing/2017/decorative" val="1"/>
              </a:ext>
            </a:extLst>
          </p:cNvPr>
          <p:cNvSpPr/>
          <p:nvPr userDrawn="1"/>
        </p:nvSpPr>
        <p:spPr>
          <a:xfrm>
            <a:off x="431800" y="1892926"/>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
        <p:nvSpPr>
          <p:cNvPr id="14" name="Content Placeholder 2">
            <a:extLst>
              <a:ext uri="{FF2B5EF4-FFF2-40B4-BE49-F238E27FC236}">
                <a16:creationId xmlns:a16="http://schemas.microsoft.com/office/drawing/2014/main" id="{85B68CA9-AC4C-4D15-9BA1-A9F1AC5606DA}"/>
              </a:ext>
            </a:extLst>
          </p:cNvPr>
          <p:cNvSpPr>
            <a:spLocks noGrp="1"/>
          </p:cNvSpPr>
          <p:nvPr>
            <p:ph idx="1"/>
          </p:nvPr>
        </p:nvSpPr>
        <p:spPr>
          <a:xfrm>
            <a:off x="4788816" y="432001"/>
            <a:ext cx="6971184" cy="5429050"/>
          </a:xfrm>
        </p:spPr>
        <p:txBody>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Text Placeholder 3">
            <a:extLst>
              <a:ext uri="{FF2B5EF4-FFF2-40B4-BE49-F238E27FC236}">
                <a16:creationId xmlns:a16="http://schemas.microsoft.com/office/drawing/2014/main" id="{29B24D8A-D8A5-4F57-A260-A4CF75FCB3BD}"/>
              </a:ext>
            </a:extLst>
          </p:cNvPr>
          <p:cNvSpPr>
            <a:spLocks noGrp="1"/>
          </p:cNvSpPr>
          <p:nvPr>
            <p:ph type="body" sz="half" idx="2"/>
          </p:nvPr>
        </p:nvSpPr>
        <p:spPr>
          <a:xfrm>
            <a:off x="43200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80143274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3932037" cy="1411276"/>
          </a:xfrm>
        </p:spPr>
        <p:txBody>
          <a:bodyPr anchor="b"/>
          <a:lstStyle>
            <a:lvl1pPr>
              <a:defRPr>
                <a:solidFill>
                  <a:schemeClr val="tx1">
                    <a:lumMod val="75000"/>
                    <a:lumOff val="25000"/>
                  </a:schemeClr>
                </a:solidFill>
              </a:defRPr>
            </a:lvl1pPr>
          </a:lstStyle>
          <a:p>
            <a:r>
              <a:rPr lang="en-US" noProof="0"/>
              <a:t>Click to edit page title</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11" name="Rectangle 10" descr="Accent block left">
            <a:extLst>
              <a:ext uri="{FF2B5EF4-FFF2-40B4-BE49-F238E27FC236}">
                <a16:creationId xmlns:a16="http://schemas.microsoft.com/office/drawing/2014/main" id="{48A1A904-FE62-4BE3-BAE9-0EEAE7B1E38C}"/>
              </a:ext>
              <a:ext uri="{C183D7F6-B498-43B3-948B-1728B52AA6E4}">
                <adec:decorative xmlns:adec="http://schemas.microsoft.com/office/drawing/2017/decorative" val="1"/>
              </a:ext>
            </a:extLst>
          </p:cNvPr>
          <p:cNvSpPr/>
          <p:nvPr userDrawn="1"/>
        </p:nvSpPr>
        <p:spPr>
          <a:xfrm>
            <a:off x="431800" y="1892926"/>
            <a:ext cx="1984175" cy="1148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
        <p:nvSpPr>
          <p:cNvPr id="9" name="Text Placeholder 3">
            <a:extLst>
              <a:ext uri="{FF2B5EF4-FFF2-40B4-BE49-F238E27FC236}">
                <a16:creationId xmlns:a16="http://schemas.microsoft.com/office/drawing/2014/main" id="{3E50A411-2E68-4F4D-B4BC-62E87C633658}"/>
              </a:ext>
            </a:extLst>
          </p:cNvPr>
          <p:cNvSpPr>
            <a:spLocks noGrp="1"/>
          </p:cNvSpPr>
          <p:nvPr>
            <p:ph type="body" sz="half" idx="2"/>
          </p:nvPr>
        </p:nvSpPr>
        <p:spPr>
          <a:xfrm>
            <a:off x="43200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10" name="Picture Placeholder 2">
            <a:extLst>
              <a:ext uri="{FF2B5EF4-FFF2-40B4-BE49-F238E27FC236}">
                <a16:creationId xmlns:a16="http://schemas.microsoft.com/office/drawing/2014/main" id="{2FBF39A8-0BD5-48FD-9993-F595D4F727C1}"/>
              </a:ext>
            </a:extLst>
          </p:cNvPr>
          <p:cNvSpPr>
            <a:spLocks noGrp="1"/>
          </p:cNvSpPr>
          <p:nvPr>
            <p:ph type="pic" idx="1"/>
          </p:nvPr>
        </p:nvSpPr>
        <p:spPr>
          <a:xfrm>
            <a:off x="4788816" y="432001"/>
            <a:ext cx="6971184" cy="54290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Tree>
    <p:extLst>
      <p:ext uri="{BB962C8B-B14F-4D97-AF65-F5344CB8AC3E}">
        <p14:creationId xmlns:p14="http://schemas.microsoft.com/office/powerpoint/2010/main" val="20406333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Slide 1">
    <p:bg>
      <p:bgPr>
        <a:solidFill>
          <a:schemeClr val="bg1">
            <a:lumMod val="95000"/>
          </a:schemeClr>
        </a:solidFill>
        <a:effectLst/>
      </p:bgPr>
    </p:bg>
    <p:spTree>
      <p:nvGrpSpPr>
        <p:cNvPr id="1" name=""/>
        <p:cNvGrpSpPr/>
        <p:nvPr/>
      </p:nvGrpSpPr>
      <p:grpSpPr>
        <a:xfrm>
          <a:off x="0" y="0"/>
          <a:ext cx="0" cy="0"/>
          <a:chOff x="0" y="0"/>
          <a:chExt cx="0" cy="0"/>
        </a:xfrm>
      </p:grpSpPr>
      <p:sp>
        <p:nvSpPr>
          <p:cNvPr id="41" name="Picture Placeholder 40">
            <a:extLst>
              <a:ext uri="{FF2B5EF4-FFF2-40B4-BE49-F238E27FC236}">
                <a16:creationId xmlns:a16="http://schemas.microsoft.com/office/drawing/2014/main" id="{EB7F0EE8-BE52-4A79-8FC8-4A2487FA01FC}"/>
              </a:ext>
            </a:extLst>
          </p:cNvPr>
          <p:cNvSpPr>
            <a:spLocks noGrp="1"/>
          </p:cNvSpPr>
          <p:nvPr>
            <p:ph type="pic" sz="quarter" idx="10" hasCustomPrompt="1"/>
          </p:nvPr>
        </p:nvSpPr>
        <p:spPr>
          <a:xfrm>
            <a:off x="0" y="0"/>
            <a:ext cx="9780588" cy="6371351"/>
          </a:xfrm>
          <a:solidFill>
            <a:schemeClr val="bg1">
              <a:lumMod val="85000"/>
            </a:schemeClr>
          </a:solidFill>
        </p:spPr>
        <p:txBody>
          <a:bodyPr anchor="ct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and Drop </a:t>
            </a:r>
            <a:br>
              <a:rPr lang="en-US" noProof="0" dirty="0"/>
            </a:br>
            <a:r>
              <a:rPr lang="en-US" noProof="0" dirty="0"/>
              <a:t>your Photo Here</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6235700" y="2204792"/>
            <a:ext cx="5956300" cy="1944000"/>
          </a:xfrm>
          <a:solidFill>
            <a:schemeClr val="bg1"/>
          </a:solidFill>
        </p:spPr>
        <p:txBody>
          <a:bodyPr vert="horz" lIns="180000" tIns="180000" rIns="252000" bIns="180000" rtlCol="0" anchor="t">
            <a:noAutofit/>
          </a:bodyPr>
          <a:lstStyle>
            <a:lvl1pPr algn="r">
              <a:defRPr lang="en-ZA" sz="6000" b="1" spc="-300" dirty="0"/>
            </a:lvl1pPr>
          </a:lstStyle>
          <a:p>
            <a:pPr lvl="0" algn="r"/>
            <a:r>
              <a:rPr lang="en-US" noProof="0"/>
              <a:t>Click to edit section divider</a:t>
            </a:r>
          </a:p>
        </p:txBody>
      </p:sp>
      <p:sp>
        <p:nvSpPr>
          <p:cNvPr id="7" name="Subtitle 2">
            <a:extLst>
              <a:ext uri="{FF2B5EF4-FFF2-40B4-BE49-F238E27FC236}">
                <a16:creationId xmlns:a16="http://schemas.microsoft.com/office/drawing/2014/main" id="{9E4D4535-D519-40ED-B8A4-2EA1276BB652}"/>
              </a:ext>
            </a:extLst>
          </p:cNvPr>
          <p:cNvSpPr>
            <a:spLocks noGrp="1"/>
          </p:cNvSpPr>
          <p:nvPr>
            <p:ph type="body" sz="quarter" idx="13" hasCustomPrompt="1"/>
          </p:nvPr>
        </p:nvSpPr>
        <p:spPr>
          <a:xfrm>
            <a:off x="6235700" y="4148860"/>
            <a:ext cx="5956300" cy="1100565"/>
          </a:xfrm>
          <a:solidFill>
            <a:schemeClr val="tx1">
              <a:alpha val="80000"/>
            </a:schemeClr>
          </a:solidFill>
        </p:spPr>
        <p:txBody>
          <a:bodyPr lIns="180000" tIns="180000" rIns="252000" bIns="180000"/>
          <a:lstStyle>
            <a:lvl1pPr marL="0" indent="0" algn="r">
              <a:buNone/>
              <a:defRPr sz="1800">
                <a:solidFill>
                  <a:schemeClr val="bg1"/>
                </a:solidFill>
              </a:defRPr>
            </a:lvl1pPr>
            <a:lvl2pPr marL="266700" indent="0" algn="r">
              <a:buNone/>
              <a:defRPr sz="1800">
                <a:solidFill>
                  <a:schemeClr val="bg1"/>
                </a:solidFill>
              </a:defRPr>
            </a:lvl2pPr>
            <a:lvl3pPr marL="542925" indent="0" algn="r">
              <a:buNone/>
              <a:defRPr sz="1800">
                <a:solidFill>
                  <a:schemeClr val="bg1"/>
                </a:solidFill>
              </a:defRPr>
            </a:lvl3pPr>
            <a:lvl4pPr marL="809625" indent="0" algn="r">
              <a:buNone/>
              <a:defRPr sz="1800">
                <a:solidFill>
                  <a:schemeClr val="bg1"/>
                </a:solidFill>
              </a:defRPr>
            </a:lvl4pPr>
            <a:lvl5pPr marL="1076325" indent="0" algn="r">
              <a:buNone/>
              <a:defRPr sz="1800">
                <a:solidFill>
                  <a:schemeClr val="bg1"/>
                </a:solidFill>
              </a:defRPr>
            </a:lvl5pPr>
          </a:lstStyle>
          <a:p>
            <a:pPr lvl="0"/>
            <a:r>
              <a:rPr lang="en-US" noProof="0"/>
              <a:t>Click to edit Master subtitle style</a:t>
            </a:r>
          </a:p>
        </p:txBody>
      </p:sp>
      <p:sp>
        <p:nvSpPr>
          <p:cNvPr id="4" name="Footer Placeholder 3">
            <a:extLst>
              <a:ext uri="{FF2B5EF4-FFF2-40B4-BE49-F238E27FC236}">
                <a16:creationId xmlns:a16="http://schemas.microsoft.com/office/drawing/2014/main" id="{6816FE98-6A12-44EC-8485-8B5EFABDF9B2}"/>
              </a:ext>
            </a:extLst>
          </p:cNvPr>
          <p:cNvSpPr>
            <a:spLocks noGrp="1"/>
          </p:cNvSpPr>
          <p:nvPr>
            <p:ph type="ftr" sz="quarter" idx="11"/>
          </p:nvPr>
        </p:nvSpPr>
        <p:spPr/>
        <p:txBody>
          <a:bodyPr/>
          <a:lstStyle/>
          <a:p>
            <a:r>
              <a:rPr lang="en-US" noProof="0" dirty="0"/>
              <a:t>Add a footer</a:t>
            </a:r>
          </a:p>
        </p:txBody>
      </p:sp>
      <p:sp>
        <p:nvSpPr>
          <p:cNvPr id="8" name="Rectangle 7">
            <a:extLst>
              <a:ext uri="{FF2B5EF4-FFF2-40B4-BE49-F238E27FC236}">
                <a16:creationId xmlns:a16="http://schemas.microsoft.com/office/drawing/2014/main" id="{51DD44D8-4A8F-4693-B90A-166855B29D25}"/>
              </a:ext>
            </a:extLst>
          </p:cNvPr>
          <p:cNvSpPr/>
          <p:nvPr userDrawn="1"/>
        </p:nvSpPr>
        <p:spPr>
          <a:xfrm>
            <a:off x="9780588" y="5247782"/>
            <a:ext cx="2411412" cy="1148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Rectangle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F50EF489-F21B-4E7C-9A44-D3CC8DC34F5F}"/>
              </a:ext>
            </a:extLst>
          </p:cNvPr>
          <p:cNvSpPr>
            <a:spLocks noGrp="1"/>
          </p:cNvSpPr>
          <p:nvPr>
            <p:ph type="sldNum" sz="quarter" idx="12"/>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243715903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hasCustomPrompt="1"/>
          </p:nvPr>
        </p:nvSpPr>
        <p:spPr/>
        <p:txBody>
          <a:bodyPr/>
          <a:lstStyle>
            <a:lvl1pPr>
              <a:defRPr>
                <a:solidFill>
                  <a:schemeClr val="tx1">
                    <a:lumMod val="75000"/>
                    <a:lumOff val="25000"/>
                  </a:schemeClr>
                </a:solidFill>
              </a:defRPr>
            </a:lvl1pPr>
          </a:lstStyle>
          <a:p>
            <a:r>
              <a:rPr lang="en-US" noProof="0"/>
              <a:t>Click to edit page title</a:t>
            </a:r>
          </a:p>
        </p:txBody>
      </p:sp>
      <p:sp>
        <p:nvSpPr>
          <p:cNvPr id="5" name="Subtitle 2">
            <a:extLst>
              <a:ext uri="{FF2B5EF4-FFF2-40B4-BE49-F238E27FC236}">
                <a16:creationId xmlns:a16="http://schemas.microsoft.com/office/drawing/2014/main" id="{10727B06-56A8-44A2-B6C2-9ED183D107F3}"/>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Footer Placeholder 2">
            <a:extLst>
              <a:ext uri="{FF2B5EF4-FFF2-40B4-BE49-F238E27FC236}">
                <a16:creationId xmlns:a16="http://schemas.microsoft.com/office/drawing/2014/main" id="{08CCB8C2-B6A2-4C69-8D3A-57420A034BA4}"/>
              </a:ext>
            </a:extLst>
          </p:cNvPr>
          <p:cNvSpPr>
            <a:spLocks noGrp="1"/>
          </p:cNvSpPr>
          <p:nvPr>
            <p:ph type="ftr" sz="quarter" idx="12"/>
          </p:nvPr>
        </p:nvSpPr>
        <p:spPr/>
        <p:txBody>
          <a:bodyPr/>
          <a:lstStyle/>
          <a:p>
            <a:r>
              <a:rPr lang="en-US" noProof="0" dirty="0"/>
              <a:t>Add a footer</a:t>
            </a:r>
          </a:p>
        </p:txBody>
      </p:sp>
      <p:sp>
        <p:nvSpPr>
          <p:cNvPr id="4" name="Slide Number Placeholder 3">
            <a:extLst>
              <a:ext uri="{FF2B5EF4-FFF2-40B4-BE49-F238E27FC236}">
                <a16:creationId xmlns:a16="http://schemas.microsoft.com/office/drawing/2014/main" id="{853CF994-8B2C-443F-B695-7378DD360DAA}"/>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150585527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6D0504D-4610-4E9E-A2DB-8B701F044BBC}"/>
              </a:ext>
            </a:extLst>
          </p:cNvPr>
          <p:cNvSpPr>
            <a:spLocks noGrp="1"/>
          </p:cNvSpPr>
          <p:nvPr>
            <p:ph type="ftr" sz="quarter" idx="12"/>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A95CDFA7-DEA3-4BBE-8D70-0AF654A1E6FF}"/>
              </a:ext>
            </a:extLst>
          </p:cNvPr>
          <p:cNvSpPr>
            <a:spLocks noGrp="1"/>
          </p:cNvSpPr>
          <p:nvPr>
            <p:ph type="sldNum" sz="quarter" idx="13"/>
          </p:nvPr>
        </p:nvSpPr>
        <p:spPr/>
        <p:txBody>
          <a:bodyPr/>
          <a:lstStyle/>
          <a:p>
            <a:fld id="{19B51A1E-902D-48AF-9020-955120F399B6}" type="slidenum">
              <a:rPr lang="en-US" noProof="0" smtClean="0"/>
              <a:pPr/>
              <a:t>‹#›</a:t>
            </a:fld>
            <a:endParaRPr lang="en-US" noProof="0" dirty="0"/>
          </a:p>
        </p:txBody>
      </p:sp>
      <p:sp>
        <p:nvSpPr>
          <p:cNvPr id="4" name="Title 3">
            <a:extLst>
              <a:ext uri="{FF2B5EF4-FFF2-40B4-BE49-F238E27FC236}">
                <a16:creationId xmlns:a16="http://schemas.microsoft.com/office/drawing/2014/main" id="{90694D9D-C633-4D52-965E-E5BBD9883037}"/>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113976703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6D0504D-4610-4E9E-A2DB-8B701F044BBC}"/>
              </a:ext>
            </a:extLst>
          </p:cNvPr>
          <p:cNvSpPr>
            <a:spLocks noGrp="1"/>
          </p:cNvSpPr>
          <p:nvPr>
            <p:ph type="ftr" sz="quarter" idx="12"/>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A95CDFA7-DEA3-4BBE-8D70-0AF654A1E6FF}"/>
              </a:ext>
            </a:extLst>
          </p:cNvPr>
          <p:cNvSpPr>
            <a:spLocks noGrp="1"/>
          </p:cNvSpPr>
          <p:nvPr>
            <p:ph type="sldNum" sz="quarter" idx="13"/>
          </p:nvPr>
        </p:nvSpPr>
        <p:spPr/>
        <p:txBody>
          <a:bodyPr/>
          <a:lstStyle/>
          <a:p>
            <a:fld id="{19B51A1E-902D-48AF-9020-955120F399B6}" type="slidenum">
              <a:rPr lang="en-US" noProof="0" smtClean="0"/>
              <a:pPr/>
              <a:t>‹#›</a:t>
            </a:fld>
            <a:endParaRPr lang="en-US" noProof="0" dirty="0"/>
          </a:p>
        </p:txBody>
      </p:sp>
      <p:sp>
        <p:nvSpPr>
          <p:cNvPr id="4" name="Title 3">
            <a:extLst>
              <a:ext uri="{FF2B5EF4-FFF2-40B4-BE49-F238E27FC236}">
                <a16:creationId xmlns:a16="http://schemas.microsoft.com/office/drawing/2014/main" id="{90694D9D-C633-4D52-965E-E5BBD9883037}"/>
              </a:ext>
            </a:extLst>
          </p:cNvPr>
          <p:cNvSpPr>
            <a:spLocks noGrp="1"/>
          </p:cNvSpPr>
          <p:nvPr>
            <p:ph type="title"/>
          </p:nvPr>
        </p:nvSpPr>
        <p:spPr/>
        <p:txBody>
          <a:bodyPr/>
          <a:lstStyle/>
          <a:p>
            <a:r>
              <a:rPr lang="en-US" noProof="0"/>
              <a:t>Click to edit Master title style</a:t>
            </a:r>
          </a:p>
        </p:txBody>
      </p:sp>
      <p:sp>
        <p:nvSpPr>
          <p:cNvPr id="6" name="Text Placeholder 5">
            <a:extLst>
              <a:ext uri="{FF2B5EF4-FFF2-40B4-BE49-F238E27FC236}">
                <a16:creationId xmlns:a16="http://schemas.microsoft.com/office/drawing/2014/main" id="{0DB3A426-6D4A-4D91-ACD6-A2C25BAE44E3}"/>
              </a:ext>
            </a:extLst>
          </p:cNvPr>
          <p:cNvSpPr>
            <a:spLocks noGrp="1"/>
          </p:cNvSpPr>
          <p:nvPr>
            <p:ph type="body" sz="quarter" idx="14"/>
          </p:nvPr>
        </p:nvSpPr>
        <p:spPr>
          <a:xfrm>
            <a:off x="1664370" y="2033588"/>
            <a:ext cx="8863262" cy="2790825"/>
          </a:xfrm>
        </p:spPr>
        <p:txBody>
          <a:bodyPr anchor="ctr"/>
          <a:lstStyle>
            <a:lvl1pPr marL="0" indent="0" algn="ctr">
              <a:buNone/>
              <a:defRPr sz="6000"/>
            </a:lvl1pPr>
            <a:lvl2pPr marL="266700" indent="0">
              <a:buNone/>
              <a:defRPr/>
            </a:lvl2pPr>
          </a:lstStyle>
          <a:p>
            <a:pPr lvl="0"/>
            <a:r>
              <a:rPr lang="en-US" noProof="0"/>
              <a:t>Click to edit Master text styles</a:t>
            </a:r>
          </a:p>
        </p:txBody>
      </p:sp>
    </p:spTree>
    <p:extLst>
      <p:ext uri="{BB962C8B-B14F-4D97-AF65-F5344CB8AC3E}">
        <p14:creationId xmlns:p14="http://schemas.microsoft.com/office/powerpoint/2010/main" val="287724365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6D0504D-4610-4E9E-A2DB-8B701F044BBC}"/>
              </a:ext>
            </a:extLst>
          </p:cNvPr>
          <p:cNvSpPr>
            <a:spLocks noGrp="1"/>
          </p:cNvSpPr>
          <p:nvPr>
            <p:ph type="ftr" sz="quarter" idx="12"/>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A95CDFA7-DEA3-4BBE-8D70-0AF654A1E6FF}"/>
              </a:ext>
            </a:extLst>
          </p:cNvPr>
          <p:cNvSpPr>
            <a:spLocks noGrp="1"/>
          </p:cNvSpPr>
          <p:nvPr>
            <p:ph type="sldNum" sz="quarter" idx="1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39004335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er Slide 2">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41" name="Picture Placeholder 40">
            <a:extLst>
              <a:ext uri="{FF2B5EF4-FFF2-40B4-BE49-F238E27FC236}">
                <a16:creationId xmlns:a16="http://schemas.microsoft.com/office/drawing/2014/main" id="{EB7F0EE8-BE52-4A79-8FC8-4A2487FA01FC}"/>
              </a:ext>
            </a:extLst>
          </p:cNvPr>
          <p:cNvSpPr>
            <a:spLocks noGrp="1"/>
          </p:cNvSpPr>
          <p:nvPr>
            <p:ph type="pic" sz="quarter" idx="10" hasCustomPrompt="1"/>
          </p:nvPr>
        </p:nvSpPr>
        <p:spPr>
          <a:xfrm>
            <a:off x="2411412" y="0"/>
            <a:ext cx="9780588" cy="6371351"/>
          </a:xfrm>
          <a:solidFill>
            <a:schemeClr val="bg1">
              <a:lumMod val="85000"/>
            </a:schemeClr>
          </a:solidFill>
        </p:spPr>
        <p:txBody>
          <a:bodyPr anchor="ct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and Drop </a:t>
            </a:r>
            <a:br>
              <a:rPr lang="en-US" noProof="0" dirty="0"/>
            </a:br>
            <a:r>
              <a:rPr lang="en-US" noProof="0" dirty="0"/>
              <a:t>your Photo Here</a:t>
            </a:r>
          </a:p>
        </p:txBody>
      </p:sp>
      <p:sp>
        <p:nvSpPr>
          <p:cNvPr id="3" name="Title 1">
            <a:extLst>
              <a:ext uri="{FF2B5EF4-FFF2-40B4-BE49-F238E27FC236}">
                <a16:creationId xmlns:a16="http://schemas.microsoft.com/office/drawing/2014/main" id="{E473AB13-DFF9-4538-9907-E261659E0E01}"/>
              </a:ext>
            </a:extLst>
          </p:cNvPr>
          <p:cNvSpPr>
            <a:spLocks noGrp="1"/>
          </p:cNvSpPr>
          <p:nvPr>
            <p:ph type="title" hasCustomPrompt="1"/>
          </p:nvPr>
        </p:nvSpPr>
        <p:spPr>
          <a:xfrm>
            <a:off x="-1700" y="2156226"/>
            <a:ext cx="5958000" cy="1958400"/>
          </a:xfrm>
          <a:solidFill>
            <a:schemeClr val="bg1"/>
          </a:solidFill>
        </p:spPr>
        <p:txBody>
          <a:bodyPr lIns="252000" tIns="180000" rIns="180000" bIns="180000"/>
          <a:lstStyle>
            <a:lvl1pPr>
              <a:defRPr sz="6000" b="1" spc="-300">
                <a:solidFill>
                  <a:schemeClr val="tx1">
                    <a:lumMod val="75000"/>
                    <a:lumOff val="25000"/>
                  </a:schemeClr>
                </a:solidFill>
                <a:latin typeface="+mj-lt"/>
              </a:defRPr>
            </a:lvl1pPr>
          </a:lstStyle>
          <a:p>
            <a:r>
              <a:rPr lang="en-US" noProof="0"/>
              <a:t>Click to edit section divider</a:t>
            </a:r>
          </a:p>
        </p:txBody>
      </p:sp>
      <p:sp>
        <p:nvSpPr>
          <p:cNvPr id="7" name="Subtitle 2">
            <a:extLst>
              <a:ext uri="{FF2B5EF4-FFF2-40B4-BE49-F238E27FC236}">
                <a16:creationId xmlns:a16="http://schemas.microsoft.com/office/drawing/2014/main" id="{9E4D4535-D519-40ED-B8A4-2EA1276BB652}"/>
              </a:ext>
            </a:extLst>
          </p:cNvPr>
          <p:cNvSpPr>
            <a:spLocks noGrp="1"/>
          </p:cNvSpPr>
          <p:nvPr>
            <p:ph type="body" sz="quarter" idx="13" hasCustomPrompt="1"/>
          </p:nvPr>
        </p:nvSpPr>
        <p:spPr>
          <a:xfrm>
            <a:off x="0" y="4110760"/>
            <a:ext cx="5956300" cy="1100565"/>
          </a:xfrm>
          <a:solidFill>
            <a:schemeClr val="tx1">
              <a:alpha val="80000"/>
            </a:schemeClr>
          </a:solidFill>
        </p:spPr>
        <p:txBody>
          <a:bodyPr lIns="252000" tIns="180000" rIns="180000" bIns="180000"/>
          <a:lstStyle>
            <a:lvl1pPr marL="0" indent="0" algn="l">
              <a:buNone/>
              <a:defRPr sz="1800">
                <a:solidFill>
                  <a:schemeClr val="bg1"/>
                </a:solidFill>
              </a:defRPr>
            </a:lvl1pPr>
            <a:lvl2pPr marL="266700" indent="0" algn="r">
              <a:buNone/>
              <a:defRPr sz="1800">
                <a:solidFill>
                  <a:schemeClr val="bg1"/>
                </a:solidFill>
              </a:defRPr>
            </a:lvl2pPr>
            <a:lvl3pPr marL="542925" indent="0" algn="r">
              <a:buNone/>
              <a:defRPr sz="1800">
                <a:solidFill>
                  <a:schemeClr val="bg1"/>
                </a:solidFill>
              </a:defRPr>
            </a:lvl3pPr>
            <a:lvl4pPr marL="809625" indent="0" algn="r">
              <a:buNone/>
              <a:defRPr sz="1800">
                <a:solidFill>
                  <a:schemeClr val="bg1"/>
                </a:solidFill>
              </a:defRPr>
            </a:lvl4pPr>
            <a:lvl5pPr marL="1076325" indent="0" algn="r">
              <a:buNone/>
              <a:defRPr sz="1800">
                <a:solidFill>
                  <a:schemeClr val="bg1"/>
                </a:solidFill>
              </a:defRPr>
            </a:lvl5pPr>
          </a:lstStyle>
          <a:p>
            <a:pPr lvl="0"/>
            <a:r>
              <a:rPr lang="en-US" noProof="0"/>
              <a:t>Click to edit Master subtitle style</a:t>
            </a:r>
          </a:p>
        </p:txBody>
      </p:sp>
      <p:sp>
        <p:nvSpPr>
          <p:cNvPr id="4" name="Footer Placeholder 3">
            <a:extLst>
              <a:ext uri="{FF2B5EF4-FFF2-40B4-BE49-F238E27FC236}">
                <a16:creationId xmlns:a16="http://schemas.microsoft.com/office/drawing/2014/main" id="{6816FE98-6A12-44EC-8485-8B5EFABDF9B2}"/>
              </a:ext>
            </a:extLst>
          </p:cNvPr>
          <p:cNvSpPr>
            <a:spLocks noGrp="1"/>
          </p:cNvSpPr>
          <p:nvPr>
            <p:ph type="ftr" sz="quarter" idx="11"/>
          </p:nvPr>
        </p:nvSpPr>
        <p:spPr/>
        <p:txBody>
          <a:bodyPr/>
          <a:lstStyle/>
          <a:p>
            <a:r>
              <a:rPr lang="en-US" noProof="0" dirty="0"/>
              <a:t>Add a footer</a:t>
            </a:r>
          </a:p>
        </p:txBody>
      </p:sp>
      <p:sp>
        <p:nvSpPr>
          <p:cNvPr id="8" name="Rectangle 7">
            <a:extLst>
              <a:ext uri="{FF2B5EF4-FFF2-40B4-BE49-F238E27FC236}">
                <a16:creationId xmlns:a16="http://schemas.microsoft.com/office/drawing/2014/main" id="{51DD44D8-4A8F-4693-B90A-166855B29D25}"/>
              </a:ext>
            </a:extLst>
          </p:cNvPr>
          <p:cNvSpPr/>
          <p:nvPr userDrawn="1"/>
        </p:nvSpPr>
        <p:spPr>
          <a:xfrm>
            <a:off x="0" y="5209682"/>
            <a:ext cx="2411412"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
        <p:nvSpPr>
          <p:cNvPr id="13" name="Rectangle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F50EF489-F21B-4E7C-9A44-D3CC8DC34F5F}"/>
              </a:ext>
            </a:extLst>
          </p:cNvPr>
          <p:cNvSpPr>
            <a:spLocks noGrp="1"/>
          </p:cNvSpPr>
          <p:nvPr>
            <p:ph type="sldNum" sz="quarter" idx="12"/>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22828585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 Image Layout 1">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890ED7CE-A9D2-4D19-B978-56BFB74E657C}"/>
              </a:ext>
            </a:extLst>
          </p:cNvPr>
          <p:cNvSpPr>
            <a:spLocks noGrp="1"/>
          </p:cNvSpPr>
          <p:nvPr>
            <p:ph type="pic" sz="quarter" idx="14" hasCustomPrompt="1"/>
          </p:nvPr>
        </p:nvSpPr>
        <p:spPr>
          <a:xfrm>
            <a:off x="6096000" y="-1"/>
            <a:ext cx="6096000" cy="6371351"/>
          </a:xfrm>
          <a:solidFill>
            <a:schemeClr val="bg1">
              <a:lumMod val="95000"/>
            </a:schemeClr>
          </a:solidFill>
        </p:spPr>
        <p:txBody>
          <a:bodyPr tIns="1584000" anchor="t"/>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7111800" y="3802899"/>
            <a:ext cx="4648200" cy="985000"/>
          </a:xfrm>
          <a:solidFill>
            <a:schemeClr val="bg1"/>
          </a:solidFill>
        </p:spPr>
        <p:txBody>
          <a:bodyPr lIns="180000" tIns="180000" rIns="180000" bIns="180000"/>
          <a:lstStyle>
            <a:lvl1pPr algn="r">
              <a:defRPr sz="6000" b="1" spc="-300">
                <a:solidFill>
                  <a:schemeClr val="tx1">
                    <a:lumMod val="75000"/>
                    <a:lumOff val="25000"/>
                  </a:schemeClr>
                </a:solidFill>
              </a:defRPr>
            </a:lvl1pPr>
          </a:lstStyle>
          <a:p>
            <a:r>
              <a:rPr lang="en-US" noProof="0"/>
              <a:t>Edit page title</a:t>
            </a:r>
          </a:p>
        </p:txBody>
      </p:sp>
      <p:sp>
        <p:nvSpPr>
          <p:cNvPr id="10" name="Subtitle 2">
            <a:extLst>
              <a:ext uri="{FF2B5EF4-FFF2-40B4-BE49-F238E27FC236}">
                <a16:creationId xmlns:a16="http://schemas.microsoft.com/office/drawing/2014/main" id="{3FAEED1D-0E66-4F74-9455-675F5CB7EAD4}"/>
              </a:ext>
            </a:extLst>
          </p:cNvPr>
          <p:cNvSpPr>
            <a:spLocks noGrp="1"/>
          </p:cNvSpPr>
          <p:nvPr>
            <p:ph type="body" sz="quarter" idx="32" hasCustomPrompt="1"/>
          </p:nvPr>
        </p:nvSpPr>
        <p:spPr>
          <a:xfrm>
            <a:off x="7111800" y="4787900"/>
            <a:ext cx="4648200" cy="1162800"/>
          </a:xfrm>
          <a:solidFill>
            <a:schemeClr val="tx1">
              <a:alpha val="80000"/>
            </a:schemeClr>
          </a:solidFill>
        </p:spPr>
        <p:txBody>
          <a:bodyPr lIns="180000" tIns="180000" rIns="180000" bIns="180000"/>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p:nvPr>
        </p:nvSpPr>
        <p:spPr>
          <a:xfrm>
            <a:off x="432000" y="2668686"/>
            <a:ext cx="5472000" cy="2999426"/>
          </a:xfrm>
        </p:spPr>
        <p:txBody>
          <a:bodyPr anchor="b"/>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0505ED12-A431-4761-87A4-F05164BE0221}"/>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8" name="Rectangle 7">
            <a:extLst>
              <a:ext uri="{FF2B5EF4-FFF2-40B4-BE49-F238E27FC236}">
                <a16:creationId xmlns:a16="http://schemas.microsoft.com/office/drawing/2014/main" id="{1508F53F-6AA2-4060-904A-BC90211DC043}"/>
              </a:ext>
            </a:extLst>
          </p:cNvPr>
          <p:cNvSpPr/>
          <p:nvPr userDrawn="1"/>
        </p:nvSpPr>
        <p:spPr>
          <a:xfrm>
            <a:off x="9348588" y="3700775"/>
            <a:ext cx="2411412" cy="11482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Tree>
    <p:extLst>
      <p:ext uri="{BB962C8B-B14F-4D97-AF65-F5344CB8AC3E}">
        <p14:creationId xmlns:p14="http://schemas.microsoft.com/office/powerpoint/2010/main" val="13501039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Image Layout 2">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890ED7CE-A9D2-4D19-B978-56BFB74E657C}"/>
              </a:ext>
            </a:extLst>
          </p:cNvPr>
          <p:cNvSpPr>
            <a:spLocks noGrp="1"/>
          </p:cNvSpPr>
          <p:nvPr>
            <p:ph type="pic" sz="quarter" idx="14" hasCustomPrompt="1"/>
          </p:nvPr>
        </p:nvSpPr>
        <p:spPr>
          <a:xfrm>
            <a:off x="0" y="-1"/>
            <a:ext cx="6096000" cy="6371351"/>
          </a:xfrm>
          <a:solidFill>
            <a:schemeClr val="bg1">
              <a:lumMod val="95000"/>
            </a:schemeClr>
          </a:solidFill>
        </p:spPr>
        <p:txBody>
          <a:bodyPr tIns="1584000" anchor="t"/>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5118100" y="1869795"/>
            <a:ext cx="6641900" cy="1124345"/>
          </a:xfrm>
          <a:solidFill>
            <a:schemeClr val="bg1">
              <a:lumMod val="95000"/>
            </a:schemeClr>
          </a:solidFill>
        </p:spPr>
        <p:txBody>
          <a:bodyPr lIns="180000" tIns="180000" rIns="180000" bIns="180000"/>
          <a:lstStyle>
            <a:lvl1pPr algn="l">
              <a:defRPr sz="6000" b="1" spc="-300">
                <a:solidFill>
                  <a:schemeClr val="tx1">
                    <a:lumMod val="75000"/>
                    <a:lumOff val="25000"/>
                  </a:schemeClr>
                </a:solidFill>
              </a:defRPr>
            </a:lvl1pPr>
          </a:lstStyle>
          <a:p>
            <a:r>
              <a:rPr lang="en-US" noProof="0"/>
              <a:t>Click to edit page title</a:t>
            </a:r>
          </a:p>
        </p:txBody>
      </p:sp>
      <p:sp>
        <p:nvSpPr>
          <p:cNvPr id="10" name="Subtitle 2">
            <a:extLst>
              <a:ext uri="{FF2B5EF4-FFF2-40B4-BE49-F238E27FC236}">
                <a16:creationId xmlns:a16="http://schemas.microsoft.com/office/drawing/2014/main" id="{3FAEED1D-0E66-4F74-9455-675F5CB7EAD4}"/>
              </a:ext>
            </a:extLst>
          </p:cNvPr>
          <p:cNvSpPr>
            <a:spLocks noGrp="1"/>
          </p:cNvSpPr>
          <p:nvPr>
            <p:ph type="body" sz="quarter" idx="32" hasCustomPrompt="1"/>
          </p:nvPr>
        </p:nvSpPr>
        <p:spPr>
          <a:xfrm>
            <a:off x="5118334" y="2994141"/>
            <a:ext cx="6641626" cy="590155"/>
          </a:xfrm>
          <a:solidFill>
            <a:schemeClr val="tx1">
              <a:alpha val="80000"/>
            </a:schemeClr>
          </a:solidFill>
        </p:spPr>
        <p:txBody>
          <a:bodyPr lIns="180000" tIns="180000" rIns="180000" bIns="180000"/>
          <a:lstStyle>
            <a:lvl1pPr marL="0" indent="0" algn="l">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p:nvPr>
        </p:nvSpPr>
        <p:spPr>
          <a:xfrm>
            <a:off x="6288000" y="3763648"/>
            <a:ext cx="5472000" cy="2428351"/>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0505ED12-A431-4761-87A4-F05164BE0221}"/>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8" name="Rectangle 7">
            <a:extLst>
              <a:ext uri="{FF2B5EF4-FFF2-40B4-BE49-F238E27FC236}">
                <a16:creationId xmlns:a16="http://schemas.microsoft.com/office/drawing/2014/main" id="{FA5285E0-8F27-49C4-AADF-92A3B72D41FD}"/>
              </a:ext>
            </a:extLst>
          </p:cNvPr>
          <p:cNvSpPr/>
          <p:nvPr userDrawn="1"/>
        </p:nvSpPr>
        <p:spPr>
          <a:xfrm>
            <a:off x="9775824" y="1762069"/>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Tree>
    <p:extLst>
      <p:ext uri="{BB962C8B-B14F-4D97-AF65-F5344CB8AC3E}">
        <p14:creationId xmlns:p14="http://schemas.microsoft.com/office/powerpoint/2010/main" val="384389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with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88DD7-6DAF-436D-B04A-EBCCAA36917C}"/>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9" name="Subtitle 2">
            <a:extLst>
              <a:ext uri="{FF2B5EF4-FFF2-40B4-BE49-F238E27FC236}">
                <a16:creationId xmlns:a16="http://schemas.microsoft.com/office/drawing/2014/main" id="{E4633398-8EC3-417B-BEA6-101D8F224678}"/>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mparison Left Placeholder 1">
            <a:extLst>
              <a:ext uri="{FF2B5EF4-FFF2-40B4-BE49-F238E27FC236}">
                <a16:creationId xmlns:a16="http://schemas.microsoft.com/office/drawing/2014/main" id="{9322B50D-6A7D-41C6-BA57-613BC231DF36}"/>
              </a:ext>
            </a:extLst>
          </p:cNvPr>
          <p:cNvSpPr>
            <a:spLocks noGrp="1"/>
          </p:cNvSpPr>
          <p:nvPr>
            <p:ph type="body" idx="1"/>
          </p:nvPr>
        </p:nvSpPr>
        <p:spPr>
          <a:xfrm>
            <a:off x="432000" y="2307689"/>
            <a:ext cx="5472000" cy="360000"/>
          </a:xfrm>
        </p:spPr>
        <p:txBody>
          <a:bodyPr anchor="t"/>
          <a:lstStyle>
            <a:lvl1pPr marL="0" indent="0">
              <a:buNone/>
              <a:defRPr sz="2400" b="1">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2">
            <a:extLst>
              <a:ext uri="{FF2B5EF4-FFF2-40B4-BE49-F238E27FC236}">
                <a16:creationId xmlns:a16="http://schemas.microsoft.com/office/drawing/2014/main" id="{9FD584DA-F775-47B8-A1D7-6556AD5FCBD2}"/>
              </a:ext>
            </a:extLst>
          </p:cNvPr>
          <p:cNvSpPr>
            <a:spLocks noGrp="1"/>
          </p:cNvSpPr>
          <p:nvPr>
            <p:ph sz="half" idx="2"/>
          </p:nvPr>
        </p:nvSpPr>
        <p:spPr>
          <a:xfrm>
            <a:off x="432000" y="2815037"/>
            <a:ext cx="5472000" cy="3376963"/>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Comparison Left Placeholder 2">
            <a:extLst>
              <a:ext uri="{FF2B5EF4-FFF2-40B4-BE49-F238E27FC236}">
                <a16:creationId xmlns:a16="http://schemas.microsoft.com/office/drawing/2014/main" id="{78A963F8-6F6E-440E-B3B3-DDE13C083A36}"/>
              </a:ext>
            </a:extLst>
          </p:cNvPr>
          <p:cNvSpPr>
            <a:spLocks noGrp="1"/>
          </p:cNvSpPr>
          <p:nvPr>
            <p:ph type="body" sz="quarter" idx="13"/>
          </p:nvPr>
        </p:nvSpPr>
        <p:spPr>
          <a:xfrm>
            <a:off x="6300000" y="2308214"/>
            <a:ext cx="5472000" cy="358775"/>
          </a:xfrm>
        </p:spPr>
        <p:txBody>
          <a:bodyPr/>
          <a:lstStyle>
            <a:lvl1pPr marL="0" indent="0">
              <a:buNone/>
              <a:defRPr sz="2400" b="1"/>
            </a:lvl1pPr>
          </a:lstStyle>
          <a:p>
            <a:pPr lvl="0"/>
            <a:r>
              <a:rPr lang="en-US" noProof="0"/>
              <a:t>Click to edit Master text styles</a:t>
            </a:r>
          </a:p>
        </p:txBody>
      </p:sp>
      <p:sp>
        <p:nvSpPr>
          <p:cNvPr id="8" name="Text Placeholder 4">
            <a:extLst>
              <a:ext uri="{FF2B5EF4-FFF2-40B4-BE49-F238E27FC236}">
                <a16:creationId xmlns:a16="http://schemas.microsoft.com/office/drawing/2014/main" id="{DF0A5256-B267-47DA-858A-0F3867CB6139}"/>
              </a:ext>
            </a:extLst>
          </p:cNvPr>
          <p:cNvSpPr>
            <a:spLocks noGrp="1"/>
          </p:cNvSpPr>
          <p:nvPr>
            <p:ph type="body" sz="quarter" idx="12"/>
          </p:nvPr>
        </p:nvSpPr>
        <p:spPr>
          <a:xfrm>
            <a:off x="6299887" y="2812214"/>
            <a:ext cx="5472113" cy="3379036"/>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18733E7E-50D2-4F6C-9DF2-CF4C98C4B847}"/>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10" name="Rectangle 9" descr="Accent block left">
            <a:extLst>
              <a:ext uri="{FF2B5EF4-FFF2-40B4-BE49-F238E27FC236}">
                <a16:creationId xmlns:a16="http://schemas.microsoft.com/office/drawing/2014/main" id="{BBC0CAF5-0DE6-4BEA-824E-124A54A76AC6}"/>
              </a:ext>
              <a:ext uri="{C183D7F6-B498-43B3-948B-1728B52AA6E4}">
                <adec:decorative xmlns:adec="http://schemas.microsoft.com/office/drawing/2017/decorative" val="1"/>
              </a:ext>
            </a:extLst>
          </p:cNvPr>
          <p:cNvSpPr/>
          <p:nvPr userDrawn="1"/>
        </p:nvSpPr>
        <p:spPr>
          <a:xfrm>
            <a:off x="431800" y="2100317"/>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
        <p:nvSpPr>
          <p:cNvPr id="11" name="Rectangle 10" descr="Accent bar right&#10;">
            <a:extLst>
              <a:ext uri="{FF2B5EF4-FFF2-40B4-BE49-F238E27FC236}">
                <a16:creationId xmlns:a16="http://schemas.microsoft.com/office/drawing/2014/main" id="{ED008080-B2F5-441A-8B15-30AE86BBF943}"/>
              </a:ext>
              <a:ext uri="{C183D7F6-B498-43B3-948B-1728B52AA6E4}">
                <adec:decorative xmlns:adec="http://schemas.microsoft.com/office/drawing/2017/decorative" val="1"/>
              </a:ext>
            </a:extLst>
          </p:cNvPr>
          <p:cNvSpPr/>
          <p:nvPr userDrawn="1"/>
        </p:nvSpPr>
        <p:spPr>
          <a:xfrm>
            <a:off x="6299887" y="2100317"/>
            <a:ext cx="1984175" cy="1148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Tree>
    <p:extLst>
      <p:ext uri="{BB962C8B-B14F-4D97-AF65-F5344CB8AC3E}">
        <p14:creationId xmlns:p14="http://schemas.microsoft.com/office/powerpoint/2010/main" val="2509955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arge Photo">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890ED7CE-A9D2-4D19-B978-56BFB74E657C}"/>
              </a:ext>
            </a:extLst>
          </p:cNvPr>
          <p:cNvSpPr>
            <a:spLocks noGrp="1"/>
          </p:cNvSpPr>
          <p:nvPr>
            <p:ph type="pic" sz="quarter" idx="14" hasCustomPrompt="1"/>
          </p:nvPr>
        </p:nvSpPr>
        <p:spPr>
          <a:xfrm>
            <a:off x="0" y="1"/>
            <a:ext cx="12192000" cy="6371350"/>
          </a:xfrm>
          <a:solidFill>
            <a:schemeClr val="bg1">
              <a:lumMod val="85000"/>
            </a:schemeClr>
          </a:solidFill>
        </p:spPr>
        <p:txBody>
          <a:bodyPr anchor="ct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hasCustomPrompt="1"/>
          </p:nvPr>
        </p:nvSpPr>
        <p:spPr>
          <a:xfrm>
            <a:off x="6096000" y="5359400"/>
            <a:ext cx="5664000" cy="565899"/>
          </a:xfrm>
          <a:solidFill>
            <a:schemeClr val="tx1"/>
          </a:solidFill>
        </p:spPr>
        <p:txBody>
          <a:bodyPr lIns="180000" tIns="180000" rIns="180000" bIns="180000" anchor="ctr"/>
          <a:lstStyle>
            <a:lvl1pPr marL="0" indent="0" algn="r">
              <a:buNone/>
              <a:defRPr>
                <a:solidFill>
                  <a:schemeClr val="bg1"/>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Enter your caption</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2" name="Slide Number Placeholder 1">
            <a:extLst>
              <a:ext uri="{FF2B5EF4-FFF2-40B4-BE49-F238E27FC236}">
                <a16:creationId xmlns:a16="http://schemas.microsoft.com/office/drawing/2014/main" id="{8B3D119C-DBF5-4B4F-BE38-7BD7B5C8A5D0}"/>
              </a:ext>
            </a:extLst>
          </p:cNvPr>
          <p:cNvSpPr>
            <a:spLocks noGrp="1"/>
          </p:cNvSpPr>
          <p:nvPr>
            <p:ph type="sldNum" sz="quarter" idx="15"/>
          </p:nvPr>
        </p:nvSpPr>
        <p:spPr/>
        <p:txBody>
          <a:bodyPr/>
          <a:lstStyle/>
          <a:p>
            <a:fld id="{19B51A1E-902D-48AF-9020-955120F399B6}" type="slidenum">
              <a:rPr lang="en-US" noProof="0" smtClean="0"/>
              <a:pPr/>
              <a:t>‹#›</a:t>
            </a:fld>
            <a:endParaRPr lang="en-US" noProof="0" dirty="0"/>
          </a:p>
        </p:txBody>
      </p:sp>
      <p:sp>
        <p:nvSpPr>
          <p:cNvPr id="5" name="Title 4">
            <a:extLst>
              <a:ext uri="{FF2B5EF4-FFF2-40B4-BE49-F238E27FC236}">
                <a16:creationId xmlns:a16="http://schemas.microsoft.com/office/drawing/2014/main" id="{7F8E7C83-06D7-4C5B-85B7-0E5713B4FAB3}"/>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19877846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bg1">
            <a:lumMod val="95000"/>
          </a:schemeClr>
        </a:solidFill>
        <a:effectLst/>
      </p:bgPr>
    </p:bg>
    <p:spTree>
      <p:nvGrpSpPr>
        <p:cNvPr id="1" name=""/>
        <p:cNvGrpSpPr/>
        <p:nvPr/>
      </p:nvGrpSpPr>
      <p:grpSpPr>
        <a:xfrm>
          <a:off x="0" y="0"/>
          <a:ext cx="0" cy="0"/>
          <a:chOff x="0" y="0"/>
          <a:chExt cx="0" cy="0"/>
        </a:xfrm>
      </p:grpSpPr>
      <p:sp>
        <p:nvSpPr>
          <p:cNvPr id="41" name="Picture Placeholder 40">
            <a:extLst>
              <a:ext uri="{FF2B5EF4-FFF2-40B4-BE49-F238E27FC236}">
                <a16:creationId xmlns:a16="http://schemas.microsoft.com/office/drawing/2014/main" id="{EB7F0EE8-BE52-4A79-8FC8-4A2487FA01FC}"/>
              </a:ext>
            </a:extLst>
          </p:cNvPr>
          <p:cNvSpPr>
            <a:spLocks noGrp="1"/>
          </p:cNvSpPr>
          <p:nvPr>
            <p:ph type="pic" sz="quarter" idx="10" hasCustomPrompt="1"/>
          </p:nvPr>
        </p:nvSpPr>
        <p:spPr>
          <a:xfrm>
            <a:off x="0" y="0"/>
            <a:ext cx="9780102" cy="6804025"/>
          </a:xfrm>
          <a:solidFill>
            <a:schemeClr val="bg1">
              <a:lumMod val="85000"/>
            </a:schemeClr>
          </a:solidFill>
        </p:spPr>
        <p:txBody>
          <a:bodyPr tIns="0" anchor="ct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and Drop your Photo Here</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8458200" y="2798354"/>
            <a:ext cx="3733800" cy="1013684"/>
          </a:xfrm>
          <a:solidFill>
            <a:schemeClr val="bg1"/>
          </a:solidFill>
        </p:spPr>
        <p:txBody>
          <a:bodyPr vert="horz" lIns="180000" tIns="180000" rIns="252000" bIns="180000" rtlCol="0" anchor="t">
            <a:noAutofit/>
          </a:bodyPr>
          <a:lstStyle>
            <a:lvl1pPr algn="r">
              <a:defRPr lang="en-ZA" sz="6000" b="1" spc="-300" dirty="0"/>
            </a:lvl1pPr>
          </a:lstStyle>
          <a:p>
            <a:pPr lvl="0" algn="r"/>
            <a:r>
              <a:rPr lang="en-US" noProof="0"/>
              <a:t>Thank You</a:t>
            </a:r>
          </a:p>
        </p:txBody>
      </p:sp>
      <p:sp>
        <p:nvSpPr>
          <p:cNvPr id="9" name="Text Placeholder 5">
            <a:extLst>
              <a:ext uri="{FF2B5EF4-FFF2-40B4-BE49-F238E27FC236}">
                <a16:creationId xmlns:a16="http://schemas.microsoft.com/office/drawing/2014/main" id="{52FA7FC9-E40E-4144-84E4-34E3722E9A6D}"/>
              </a:ext>
            </a:extLst>
          </p:cNvPr>
          <p:cNvSpPr>
            <a:spLocks noGrp="1"/>
          </p:cNvSpPr>
          <p:nvPr>
            <p:ph type="body" sz="quarter" idx="15" hasCustomPrompt="1"/>
          </p:nvPr>
        </p:nvSpPr>
        <p:spPr>
          <a:xfrm>
            <a:off x="8458200" y="3957705"/>
            <a:ext cx="2910342" cy="316800"/>
          </a:xfrm>
          <a:solidFill>
            <a:schemeClr val="tx1">
              <a:lumMod val="75000"/>
              <a:lumOff val="25000"/>
            </a:schemeClr>
          </a:solidFill>
        </p:spPr>
        <p:txBody>
          <a:bodyPr rIns="72000" anchor="ctr"/>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Full Name</a:t>
            </a:r>
          </a:p>
        </p:txBody>
      </p:sp>
      <p:sp>
        <p:nvSpPr>
          <p:cNvPr id="10" name="Text Placeholder 6">
            <a:extLst>
              <a:ext uri="{FF2B5EF4-FFF2-40B4-BE49-F238E27FC236}">
                <a16:creationId xmlns:a16="http://schemas.microsoft.com/office/drawing/2014/main" id="{97289182-4FE6-4A18-9775-4588D5801CF6}"/>
              </a:ext>
            </a:extLst>
          </p:cNvPr>
          <p:cNvSpPr>
            <a:spLocks noGrp="1"/>
          </p:cNvSpPr>
          <p:nvPr>
            <p:ph type="body" sz="quarter" idx="16" hasCustomPrompt="1"/>
          </p:nvPr>
        </p:nvSpPr>
        <p:spPr>
          <a:xfrm>
            <a:off x="8458200" y="4306722"/>
            <a:ext cx="2910342" cy="316800"/>
          </a:xfrm>
          <a:solidFill>
            <a:schemeClr val="tx1">
              <a:lumMod val="75000"/>
              <a:lumOff val="25000"/>
            </a:schemeClr>
          </a:solidFill>
        </p:spPr>
        <p:txBody>
          <a:bodyPr rIns="72000" anchor="ctr"/>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Phone Number</a:t>
            </a:r>
          </a:p>
        </p:txBody>
      </p:sp>
      <p:sp>
        <p:nvSpPr>
          <p:cNvPr id="11" name="Text Placeholder 7">
            <a:extLst>
              <a:ext uri="{FF2B5EF4-FFF2-40B4-BE49-F238E27FC236}">
                <a16:creationId xmlns:a16="http://schemas.microsoft.com/office/drawing/2014/main" id="{BD4E94C7-6CAF-4FEE-9E02-D3D3A2AC5EAF}"/>
              </a:ext>
            </a:extLst>
          </p:cNvPr>
          <p:cNvSpPr>
            <a:spLocks noGrp="1"/>
          </p:cNvSpPr>
          <p:nvPr>
            <p:ph type="body" sz="quarter" idx="17" hasCustomPrompt="1"/>
          </p:nvPr>
        </p:nvSpPr>
        <p:spPr>
          <a:xfrm>
            <a:off x="8458200" y="4655739"/>
            <a:ext cx="2910342" cy="316800"/>
          </a:xfrm>
          <a:solidFill>
            <a:schemeClr val="tx1">
              <a:lumMod val="75000"/>
              <a:lumOff val="25000"/>
            </a:schemeClr>
          </a:solidFill>
        </p:spPr>
        <p:txBody>
          <a:bodyPr rIns="72000" anchor="ctr"/>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Email or Social Media Handle</a:t>
            </a:r>
          </a:p>
        </p:txBody>
      </p:sp>
      <p:sp>
        <p:nvSpPr>
          <p:cNvPr id="12" name="Text Placeholder 8">
            <a:extLst>
              <a:ext uri="{FF2B5EF4-FFF2-40B4-BE49-F238E27FC236}">
                <a16:creationId xmlns:a16="http://schemas.microsoft.com/office/drawing/2014/main" id="{0DE421A3-3C59-48FC-BC3B-007ADFBEB4FE}"/>
              </a:ext>
            </a:extLst>
          </p:cNvPr>
          <p:cNvSpPr>
            <a:spLocks noGrp="1"/>
          </p:cNvSpPr>
          <p:nvPr>
            <p:ph type="body" sz="quarter" idx="18" hasCustomPrompt="1"/>
          </p:nvPr>
        </p:nvSpPr>
        <p:spPr>
          <a:xfrm>
            <a:off x="8458200" y="5004756"/>
            <a:ext cx="2910342" cy="316800"/>
          </a:xfrm>
          <a:solidFill>
            <a:schemeClr val="tx1">
              <a:lumMod val="75000"/>
              <a:lumOff val="25000"/>
            </a:schemeClr>
          </a:solidFill>
        </p:spPr>
        <p:txBody>
          <a:bodyPr rIns="72000" anchor="ctr"/>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Company Website</a:t>
            </a:r>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Rectangle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51DD44D8-4A8F-4693-B90A-166855B29D25}"/>
              </a:ext>
            </a:extLst>
          </p:cNvPr>
          <p:cNvSpPr/>
          <p:nvPr userDrawn="1"/>
        </p:nvSpPr>
        <p:spPr>
          <a:xfrm>
            <a:off x="8458200" y="2685912"/>
            <a:ext cx="3733800" cy="1148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222FB6A7-1E80-487C-93E6-DCAA8751EF21}"/>
              </a:ext>
            </a:extLst>
          </p:cNvPr>
          <p:cNvSpPr>
            <a:spLocks noGrp="1"/>
          </p:cNvSpPr>
          <p:nvPr>
            <p:ph type="sldNum" sz="quarter" idx="20"/>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20496631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p:txBody>
          <a:bodyPr/>
          <a:lstStyle>
            <a:lvl1pPr>
              <a:defRPr>
                <a:solidFill>
                  <a:schemeClr val="tx1">
                    <a:lumMod val="75000"/>
                    <a:lumOff val="25000"/>
                  </a:schemeClr>
                </a:solidFill>
              </a:defRPr>
            </a:lvl1pPr>
          </a:lstStyle>
          <a:p>
            <a:r>
              <a:rPr lang="en-US" noProof="0"/>
              <a:t>Click to edit page title</a:t>
            </a:r>
          </a:p>
        </p:txBody>
      </p:sp>
      <p:sp>
        <p:nvSpPr>
          <p:cNvPr id="7" name="Subtitle 2">
            <a:extLst>
              <a:ext uri="{FF2B5EF4-FFF2-40B4-BE49-F238E27FC236}">
                <a16:creationId xmlns:a16="http://schemas.microsoft.com/office/drawing/2014/main" id="{E97A9A62-1AA6-47A9-A1A0-54196823744C}"/>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E8FE0EB3-0FF4-4285-B9D3-90A5751B7BBF}"/>
              </a:ext>
            </a:extLst>
          </p:cNvPr>
          <p:cNvSpPr>
            <a:spLocks noGrp="1"/>
          </p:cNvSpPr>
          <p:nvPr>
            <p:ph type="ftr" sz="quarter" idx="12"/>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C8DE0AAD-6FBD-416B-A91A-21F2B737919E}"/>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17345016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EB0D177-9AA4-42F4-9CD7-CD206217CA6D}"/>
              </a:ext>
            </a:extLst>
          </p:cNvPr>
          <p:cNvSpPr/>
          <p:nvPr userDrawn="1"/>
        </p:nvSpPr>
        <p:spPr>
          <a:xfrm>
            <a:off x="9780101" y="6371351"/>
            <a:ext cx="1979897" cy="4319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8" name="Rectangle 27">
            <a:extLst>
              <a:ext uri="{FF2B5EF4-FFF2-40B4-BE49-F238E27FC236}">
                <a16:creationId xmlns:a16="http://schemas.microsoft.com/office/drawing/2014/main" id="{C825DB53-D610-4A40-AFDC-EBC47DB613CE}"/>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Freeform: Shape 30">
            <a:extLst>
              <a:ext uri="{FF2B5EF4-FFF2-40B4-BE49-F238E27FC236}">
                <a16:creationId xmlns:a16="http://schemas.microsoft.com/office/drawing/2014/main" id="{C2B9A6A4-83D0-40B1-8B15-964C84BF0705}"/>
              </a:ext>
            </a:extLst>
          </p:cNvPr>
          <p:cNvSpPr/>
          <p:nvPr userDrawn="1"/>
        </p:nvSpPr>
        <p:spPr>
          <a:xfrm>
            <a:off x="0" y="6371351"/>
            <a:ext cx="9780102" cy="432000"/>
          </a:xfrm>
          <a:custGeom>
            <a:avLst/>
            <a:gdLst>
              <a:gd name="connsiteX0" fmla="*/ 0 w 9780102"/>
              <a:gd name="connsiteY0" fmla="*/ 0 h 432000"/>
              <a:gd name="connsiteX1" fmla="*/ 9780102 w 9780102"/>
              <a:gd name="connsiteY1" fmla="*/ 0 h 432000"/>
              <a:gd name="connsiteX2" fmla="*/ 9780102 w 9780102"/>
              <a:gd name="connsiteY2" fmla="*/ 432000 h 432000"/>
              <a:gd name="connsiteX3" fmla="*/ 0 w 9780102"/>
              <a:gd name="connsiteY3" fmla="*/ 432000 h 432000"/>
            </a:gdLst>
            <a:ahLst/>
            <a:cxnLst>
              <a:cxn ang="0">
                <a:pos x="connsiteX0" y="connsiteY0"/>
              </a:cxn>
              <a:cxn ang="0">
                <a:pos x="connsiteX1" y="connsiteY1"/>
              </a:cxn>
              <a:cxn ang="0">
                <a:pos x="connsiteX2" y="connsiteY2"/>
              </a:cxn>
              <a:cxn ang="0">
                <a:pos x="connsiteX3" y="connsiteY3"/>
              </a:cxn>
            </a:cxnLst>
            <a:rect l="l" t="t" r="r" b="b"/>
            <a:pathLst>
              <a:path w="9780102" h="432000">
                <a:moveTo>
                  <a:pt x="0" y="0"/>
                </a:moveTo>
                <a:lnTo>
                  <a:pt x="9780102" y="0"/>
                </a:lnTo>
                <a:lnTo>
                  <a:pt x="9780102" y="432000"/>
                </a:lnTo>
                <a:lnTo>
                  <a:pt x="0" y="43200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Placeholder 1">
            <a:extLst>
              <a:ext uri="{FF2B5EF4-FFF2-40B4-BE49-F238E27FC236}">
                <a16:creationId xmlns:a16="http://schemas.microsoft.com/office/drawing/2014/main" id="{090F41A2-6535-4CA6-81E4-026A5B56D9D7}"/>
              </a:ext>
            </a:extLst>
          </p:cNvPr>
          <p:cNvSpPr>
            <a:spLocks noGrp="1"/>
          </p:cNvSpPr>
          <p:nvPr>
            <p:ph type="title"/>
          </p:nvPr>
        </p:nvSpPr>
        <p:spPr>
          <a:xfrm>
            <a:off x="432000" y="432000"/>
            <a:ext cx="11328000" cy="432000"/>
          </a:xfrm>
          <a:prstGeom prst="rect">
            <a:avLst/>
          </a:prstGeom>
        </p:spPr>
        <p:txBody>
          <a:bodyPr vert="horz" lIns="0" tIns="0" rIns="0" bIns="0" rtlCol="0" anchor="ctr">
            <a:noAutofit/>
          </a:bodyPr>
          <a:lstStyle/>
          <a:p>
            <a:r>
              <a:rPr lang="en-US" noProof="0"/>
              <a:t>Click to edit page title</a:t>
            </a:r>
          </a:p>
        </p:txBody>
      </p:sp>
      <p:sp>
        <p:nvSpPr>
          <p:cNvPr id="3" name="Text Placeholder 2">
            <a:extLst>
              <a:ext uri="{FF2B5EF4-FFF2-40B4-BE49-F238E27FC236}">
                <a16:creationId xmlns:a16="http://schemas.microsoft.com/office/drawing/2014/main" id="{213AB95C-7DD4-4796-80E4-1B7466A2A037}"/>
              </a:ext>
            </a:extLst>
          </p:cNvPr>
          <p:cNvSpPr>
            <a:spLocks noGrp="1"/>
          </p:cNvSpPr>
          <p:nvPr>
            <p:ph type="body" idx="1"/>
          </p:nvPr>
        </p:nvSpPr>
        <p:spPr>
          <a:xfrm>
            <a:off x="432000" y="1512000"/>
            <a:ext cx="11328000" cy="4679250"/>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Footer Placeholder 4">
            <a:extLst>
              <a:ext uri="{FF2B5EF4-FFF2-40B4-BE49-F238E27FC236}">
                <a16:creationId xmlns:a16="http://schemas.microsoft.com/office/drawing/2014/main" id="{58879C91-B77F-4273-9A27-A3535FB889DB}"/>
              </a:ext>
            </a:extLst>
          </p:cNvPr>
          <p:cNvSpPr>
            <a:spLocks noGrp="1"/>
          </p:cNvSpPr>
          <p:nvPr>
            <p:ph type="ftr" sz="quarter" idx="3"/>
          </p:nvPr>
        </p:nvSpPr>
        <p:spPr>
          <a:xfrm>
            <a:off x="432000" y="6439820"/>
            <a:ext cx="5664000" cy="295062"/>
          </a:xfrm>
          <a:prstGeom prst="rect">
            <a:avLst/>
          </a:prstGeom>
          <a:noFill/>
        </p:spPr>
        <p:txBody>
          <a:bodyPr vert="horz" lIns="0" tIns="0" rIns="0" bIns="0" rtlCol="0" anchor="ctr"/>
          <a:lstStyle>
            <a:lvl1pPr algn="l">
              <a:defRPr sz="1200">
                <a:solidFill>
                  <a:schemeClr val="tx1">
                    <a:lumMod val="75000"/>
                    <a:lumOff val="25000"/>
                  </a:schemeClr>
                </a:solidFill>
              </a:defRPr>
            </a:lvl1pPr>
          </a:lstStyle>
          <a:p>
            <a:r>
              <a:rPr lang="en-US" noProof="0" dirty="0"/>
              <a:t>Add a footer</a:t>
            </a:r>
          </a:p>
        </p:txBody>
      </p:sp>
      <p:sp>
        <p:nvSpPr>
          <p:cNvPr id="6" name="Slide Number Placeholder 5">
            <a:extLst>
              <a:ext uri="{FF2B5EF4-FFF2-40B4-BE49-F238E27FC236}">
                <a16:creationId xmlns:a16="http://schemas.microsoft.com/office/drawing/2014/main" id="{5ECA3099-A94F-4C3E-BC29-780EDD38F722}"/>
              </a:ext>
            </a:extLst>
          </p:cNvPr>
          <p:cNvSpPr>
            <a:spLocks noGrp="1"/>
          </p:cNvSpPr>
          <p:nvPr>
            <p:ph type="sldNum" sz="quarter" idx="4"/>
          </p:nvPr>
        </p:nvSpPr>
        <p:spPr>
          <a:xfrm>
            <a:off x="11760000" y="6371351"/>
            <a:ext cx="432000" cy="432000"/>
          </a:xfrm>
          <a:prstGeom prst="rect">
            <a:avLst/>
          </a:prstGeom>
          <a:solidFill>
            <a:schemeClr val="tx1">
              <a:lumMod val="75000"/>
              <a:lumOff val="25000"/>
            </a:schemeClr>
          </a:solidFill>
        </p:spPr>
        <p:txBody>
          <a:bodyPr vert="horz" lIns="0" tIns="0" rIns="0" bIns="0" rtlCol="0" anchor="ctr"/>
          <a:lstStyle>
            <a:lvl1pPr algn="ctr">
              <a:defRPr sz="1200">
                <a:solidFill>
                  <a:schemeClr val="bg1"/>
                </a:solidFill>
                <a:latin typeface="+mj-lt"/>
              </a:defRPr>
            </a:lvl1pPr>
          </a:lstStyle>
          <a:p>
            <a:fld id="{19B51A1E-902D-48AF-9020-955120F399B6}" type="slidenum">
              <a:rPr lang="en-US" noProof="0" smtClean="0"/>
              <a:pPr/>
              <a:t>‹#›</a:t>
            </a:fld>
            <a:endParaRPr lang="en-US" noProof="0" dirty="0"/>
          </a:p>
        </p:txBody>
      </p:sp>
      <p:sp>
        <p:nvSpPr>
          <p:cNvPr id="4" name="TextBox 3">
            <a:extLst>
              <a:ext uri="{FF2B5EF4-FFF2-40B4-BE49-F238E27FC236}">
                <a16:creationId xmlns:a16="http://schemas.microsoft.com/office/drawing/2014/main" id="{34FDC6F9-37F9-4E25-AECA-D307B8421C73}"/>
              </a:ext>
            </a:extLst>
          </p:cNvPr>
          <p:cNvSpPr txBox="1"/>
          <p:nvPr userDrawn="1"/>
        </p:nvSpPr>
        <p:spPr>
          <a:xfrm>
            <a:off x="10243100" y="6422491"/>
            <a:ext cx="1053900" cy="380860"/>
          </a:xfrm>
          <a:prstGeom prst="rect">
            <a:avLst/>
          </a:prstGeom>
          <a:noFill/>
        </p:spPr>
        <p:txBody>
          <a:bodyPr wrap="square" tIns="108000" bIns="0" rtlCol="0" anchor="ctr">
            <a:spAutoFit/>
          </a:bodyPr>
          <a:lstStyle/>
          <a:p>
            <a:pPr algn="r">
              <a:lnSpc>
                <a:spcPts val="1000"/>
              </a:lnSpc>
            </a:pPr>
            <a:r>
              <a:rPr lang="en-US" sz="2500" b="1" i="0" spc="-100" baseline="0" noProof="0" dirty="0">
                <a:solidFill>
                  <a:schemeClr val="accent1"/>
                </a:solidFill>
                <a:latin typeface="+mj-lt"/>
              </a:rPr>
              <a:t>TREY</a:t>
            </a:r>
            <a:r>
              <a:rPr lang="en-US" sz="1600" b="1" i="0" spc="-100" baseline="0" noProof="0" dirty="0">
                <a:solidFill>
                  <a:schemeClr val="accent1"/>
                </a:solidFill>
                <a:latin typeface="+mj-lt"/>
              </a:rPr>
              <a:t> </a:t>
            </a:r>
            <a:br>
              <a:rPr lang="en-US" sz="1600" b="1" i="0" spc="-100" baseline="0" noProof="0" dirty="0">
                <a:solidFill>
                  <a:schemeClr val="accent1"/>
                </a:solidFill>
                <a:latin typeface="+mj-lt"/>
              </a:rPr>
            </a:br>
            <a:r>
              <a:rPr lang="en-US" sz="1200" b="0" i="0" spc="140" baseline="0" noProof="0" dirty="0">
                <a:solidFill>
                  <a:schemeClr val="tx1">
                    <a:lumMod val="75000"/>
                    <a:lumOff val="25000"/>
                  </a:schemeClr>
                </a:solidFill>
                <a:latin typeface="+mj-lt"/>
              </a:rPr>
              <a:t>research</a:t>
            </a:r>
          </a:p>
        </p:txBody>
      </p:sp>
      <p:sp>
        <p:nvSpPr>
          <p:cNvPr id="9" name="Rectangle 8">
            <a:extLst>
              <a:ext uri="{FF2B5EF4-FFF2-40B4-BE49-F238E27FC236}">
                <a16:creationId xmlns:a16="http://schemas.microsoft.com/office/drawing/2014/main" id="{4BC39664-EB8B-4A32-915A-D4308F79277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9" name="Rectangle 28">
            <a:extLst>
              <a:ext uri="{FF2B5EF4-FFF2-40B4-BE49-F238E27FC236}">
                <a16:creationId xmlns:a16="http://schemas.microsoft.com/office/drawing/2014/main" id="{9B49670D-8F18-44A8-B217-67B412095C0D}"/>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030FA059-EC32-4FFF-9673-48849B2FA43A}"/>
              </a:ext>
            </a:extLst>
          </p:cNvPr>
          <p:cNvCxnSpPr>
            <a:cxnSpLocks/>
          </p:cNvCxnSpPr>
          <p:nvPr userDrawn="1"/>
        </p:nvCxnSpPr>
        <p:spPr>
          <a:xfrm flipH="1">
            <a:off x="1" y="6371351"/>
            <a:ext cx="12191999"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163275"/>
      </p:ext>
    </p:extLst>
  </p:cSld>
  <p:clrMap bg1="lt1" tx1="dk1" bg2="lt2" tx2="dk2" accent1="accent1" accent2="accent2" accent3="accent3" accent4="accent4" accent5="accent5" accent6="accent6" hlink="hlink" folHlink="folHlink"/>
  <p:sldLayoutIdLst>
    <p:sldLayoutId id="2147483649" r:id="rId1"/>
    <p:sldLayoutId id="2147483662" r:id="rId2"/>
    <p:sldLayoutId id="2147483663" r:id="rId3"/>
    <p:sldLayoutId id="2147483658" r:id="rId4"/>
    <p:sldLayoutId id="2147483666" r:id="rId5"/>
    <p:sldLayoutId id="2147483659" r:id="rId6"/>
    <p:sldLayoutId id="2147483660" r:id="rId7"/>
    <p:sldLayoutId id="2147483664" r:id="rId8"/>
    <p:sldLayoutId id="2147483650" r:id="rId9"/>
    <p:sldLayoutId id="2147483652" r:id="rId10"/>
    <p:sldLayoutId id="2147483656" r:id="rId11"/>
    <p:sldLayoutId id="2147483657" r:id="rId12"/>
    <p:sldLayoutId id="2147483667" r:id="rId13"/>
    <p:sldLayoutId id="2147483668" r:id="rId14"/>
    <p:sldLayoutId id="2147483669" r:id="rId15"/>
    <p:sldLayoutId id="2147483670" r:id="rId16"/>
    <p:sldLayoutId id="2147483671" r:id="rId17"/>
    <p:sldLayoutId id="2147483673" r:id="rId18"/>
    <p:sldLayoutId id="2147483674" r:id="rId19"/>
    <p:sldLayoutId id="2147483654" r:id="rId20"/>
    <p:sldLayoutId id="2147483655" r:id="rId21"/>
    <p:sldLayoutId id="2147483675" r:id="rId22"/>
    <p:sldLayoutId id="2147483672" r:id="rId23"/>
  </p:sldLayoutIdLst>
  <p:hf hdr="0" dt="0"/>
  <p:txStyles>
    <p:titleStyle>
      <a:lvl1pPr algn="l" defTabSz="914400" rtl="0" eaLnBrk="1" latinLnBrk="0" hangingPunct="1">
        <a:lnSpc>
          <a:spcPct val="90000"/>
        </a:lnSpc>
        <a:spcBef>
          <a:spcPct val="0"/>
        </a:spcBef>
        <a:buNone/>
        <a:defRPr sz="3200" b="1" kern="1200" spc="-150">
          <a:solidFill>
            <a:schemeClr val="tx1">
              <a:lumMod val="75000"/>
              <a:lumOff val="25000"/>
            </a:schemeClr>
          </a:solidFill>
          <a:latin typeface="+mj-lt"/>
          <a:ea typeface="+mj-ea"/>
          <a:cs typeface="+mj-cs"/>
        </a:defRPr>
      </a:lvl1pPr>
    </p:titleStyle>
    <p:body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png"/><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20.xml"/><Relationship Id="rId5" Type="http://schemas.openxmlformats.org/officeDocument/2006/relationships/image" Target="../media/image2.png"/><Relationship Id="rId4" Type="http://schemas.openxmlformats.org/officeDocument/2006/relationships/image" Target="../media/image13.jpeg"/></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0.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jpg"/><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jpeg"/><Relationship Id="rId1" Type="http://schemas.openxmlformats.org/officeDocument/2006/relationships/slideLayout" Target="../slideLayouts/slideLayout7.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Placeholder 11" descr="Hands coming together in circle">
            <a:extLst>
              <a:ext uri="{FF2B5EF4-FFF2-40B4-BE49-F238E27FC236}">
                <a16:creationId xmlns:a16="http://schemas.microsoft.com/office/drawing/2014/main" id="{AA8A1CBA-9BB5-2246-9F4B-98EAD7C90158}"/>
              </a:ext>
            </a:extLst>
          </p:cNvPr>
          <p:cNvPicPr>
            <a:picLocks noGrp="1" noChangeAspect="1"/>
          </p:cNvPicPr>
          <p:nvPr>
            <p:ph type="pic" sz="quarter" idx="10"/>
          </p:nvPr>
        </p:nvPicPr>
        <p:blipFill>
          <a:blip r:embed="rId2" cstate="screen">
            <a:extLst>
              <a:ext uri="{28A0092B-C50C-407E-A947-70E740481C1C}">
                <a14:useLocalDpi xmlns:a14="http://schemas.microsoft.com/office/drawing/2010/main"/>
              </a:ext>
            </a:extLst>
          </a:blip>
          <a:srcRect/>
          <a:stretch>
            <a:fillRect/>
          </a:stretch>
        </p:blipFill>
        <p:spPr/>
      </p:pic>
      <p:pic>
        <p:nvPicPr>
          <p:cNvPr id="11" name="Picture 10">
            <a:extLst>
              <a:ext uri="{FF2B5EF4-FFF2-40B4-BE49-F238E27FC236}">
                <a16:creationId xmlns:a16="http://schemas.microsoft.com/office/drawing/2014/main" id="{4DDAE61B-73CA-40F9-9BF6-83D6C6D73572}"/>
              </a:ext>
            </a:extLst>
          </p:cNvPr>
          <p:cNvPicPr>
            <a:picLocks noChangeAspect="1"/>
          </p:cNvPicPr>
          <p:nvPr/>
        </p:nvPicPr>
        <p:blipFill>
          <a:blip r:embed="rId3"/>
          <a:stretch>
            <a:fillRect/>
          </a:stretch>
        </p:blipFill>
        <p:spPr>
          <a:xfrm>
            <a:off x="9951459" y="635560"/>
            <a:ext cx="2024047" cy="853514"/>
          </a:xfrm>
          <a:prstGeom prst="rect">
            <a:avLst/>
          </a:prstGeom>
        </p:spPr>
      </p:pic>
      <p:sp>
        <p:nvSpPr>
          <p:cNvPr id="14" name="TextBox 13">
            <a:extLst>
              <a:ext uri="{FF2B5EF4-FFF2-40B4-BE49-F238E27FC236}">
                <a16:creationId xmlns:a16="http://schemas.microsoft.com/office/drawing/2014/main" id="{709CE303-E943-425F-8F9D-75A9723E2C19}"/>
              </a:ext>
            </a:extLst>
          </p:cNvPr>
          <p:cNvSpPr txBox="1"/>
          <p:nvPr/>
        </p:nvSpPr>
        <p:spPr>
          <a:xfrm>
            <a:off x="0" y="0"/>
            <a:ext cx="9951459" cy="10033516"/>
          </a:xfrm>
          <a:prstGeom prst="rect">
            <a:avLst/>
          </a:prstGeom>
          <a:noFill/>
        </p:spPr>
        <p:txBody>
          <a:bodyPr wrap="square" rtlCol="0">
            <a:spAutoFit/>
          </a:bodyPr>
          <a:lstStyle/>
          <a:p>
            <a:pPr marL="0" marR="0" lvl="0" indent="0" algn="l" rtl="0">
              <a:spcBef>
                <a:spcPts val="0"/>
              </a:spcBef>
              <a:spcAft>
                <a:spcPts val="0"/>
              </a:spcAft>
              <a:buNone/>
            </a:pPr>
            <a:endParaRPr lang="en-US" sz="1800" b="1" i="0" u="none" strike="noStrike" cap="none" dirty="0">
              <a:latin typeface="Times New Roman"/>
              <a:ea typeface="Times New Roman"/>
              <a:cs typeface="Times New Roman"/>
              <a:sym typeface="Times New Roman"/>
            </a:endParaRPr>
          </a:p>
          <a:p>
            <a:pPr marL="0" marR="0" lvl="0" indent="0" algn="l" rtl="0">
              <a:spcBef>
                <a:spcPts val="0"/>
              </a:spcBef>
              <a:spcAft>
                <a:spcPts val="0"/>
              </a:spcAft>
              <a:buNone/>
            </a:pPr>
            <a:endParaRPr lang="en-US" b="1" dirty="0">
              <a:latin typeface="Times New Roman"/>
              <a:ea typeface="Times New Roman"/>
              <a:cs typeface="Times New Roman"/>
              <a:sym typeface="Times New Roman"/>
            </a:endParaRPr>
          </a:p>
          <a:p>
            <a:pPr marL="0" marR="0" lvl="0" indent="0" algn="ctr" rtl="0">
              <a:spcBef>
                <a:spcPts val="0"/>
              </a:spcBef>
              <a:spcAft>
                <a:spcPts val="0"/>
              </a:spcAft>
              <a:buNone/>
            </a:pPr>
            <a:r>
              <a:rPr lang="en-US" sz="3600" b="1" i="0" u="none" strike="noStrike" cap="none" dirty="0">
                <a:highlight>
                  <a:srgbClr val="C0C0C0"/>
                </a:highlight>
                <a:latin typeface="Arial Rounded MT Bold" panose="020F0704030504030204" pitchFamily="34" charset="0"/>
                <a:ea typeface="Times New Roman"/>
                <a:cs typeface="Times New Roman"/>
                <a:sym typeface="Times New Roman"/>
              </a:rPr>
              <a:t>MUSIC</a:t>
            </a:r>
            <a:r>
              <a:rPr lang="en-US" sz="2800" b="1" i="0" u="none" strike="noStrike" cap="none" dirty="0">
                <a:highlight>
                  <a:srgbClr val="C0C0C0"/>
                </a:highlight>
                <a:latin typeface="Arial Rounded MT Bold" panose="020F0704030504030204" pitchFamily="34" charset="0"/>
                <a:ea typeface="Times New Roman"/>
                <a:cs typeface="Times New Roman"/>
                <a:sym typeface="Times New Roman"/>
              </a:rPr>
              <a:t> </a:t>
            </a:r>
            <a:r>
              <a:rPr lang="en-US" sz="3600" b="1" i="0" u="none" strike="noStrike" cap="none" dirty="0">
                <a:highlight>
                  <a:srgbClr val="C0C0C0"/>
                </a:highlight>
                <a:latin typeface="Arial Rounded MT Bold" panose="020F0704030504030204" pitchFamily="34" charset="0"/>
                <a:ea typeface="Times New Roman"/>
                <a:cs typeface="Times New Roman"/>
                <a:sym typeface="Times New Roman"/>
              </a:rPr>
              <a:t>RECOMMENDATION</a:t>
            </a:r>
            <a:r>
              <a:rPr lang="en-US" sz="2800" b="1" i="0" u="none" strike="noStrike" cap="none" dirty="0">
                <a:highlight>
                  <a:srgbClr val="C0C0C0"/>
                </a:highlight>
                <a:latin typeface="Arial Rounded MT Bold" panose="020F0704030504030204" pitchFamily="34" charset="0"/>
                <a:ea typeface="Times New Roman"/>
                <a:cs typeface="Times New Roman"/>
                <a:sym typeface="Times New Roman"/>
              </a:rPr>
              <a:t> </a:t>
            </a:r>
            <a:r>
              <a:rPr lang="en-US" sz="3600" b="1" i="0" u="none" strike="noStrike" cap="none" dirty="0">
                <a:highlight>
                  <a:srgbClr val="C0C0C0"/>
                </a:highlight>
                <a:latin typeface="Arial Rounded MT Bold" panose="020F0704030504030204" pitchFamily="34" charset="0"/>
                <a:ea typeface="Times New Roman"/>
                <a:cs typeface="Times New Roman"/>
                <a:sym typeface="Times New Roman"/>
              </a:rPr>
              <a:t>SYSTEM</a:t>
            </a:r>
            <a:endParaRPr lang="en-US" sz="2800" b="1" i="0" u="none" strike="noStrike" cap="none" dirty="0">
              <a:highlight>
                <a:srgbClr val="C0C0C0"/>
              </a:highlight>
              <a:latin typeface="Arial Rounded MT Bold" panose="020F0704030504030204" pitchFamily="34" charset="0"/>
              <a:ea typeface="Times New Roman"/>
              <a:cs typeface="Times New Roman"/>
              <a:sym typeface="Times New Roman"/>
            </a:endParaRPr>
          </a:p>
          <a:p>
            <a:pPr marL="0" marR="0" lvl="0" indent="0" algn="ctr" rtl="0">
              <a:spcBef>
                <a:spcPts val="0"/>
              </a:spcBef>
              <a:spcAft>
                <a:spcPts val="0"/>
              </a:spcAft>
              <a:buNone/>
            </a:pPr>
            <a:r>
              <a:rPr lang="en-US" sz="2800" b="1" dirty="0">
                <a:latin typeface="Arial Rounded MT Bold" panose="020F0704030504030204" pitchFamily="34" charset="0"/>
                <a:ea typeface="Times New Roman"/>
                <a:cs typeface="Times New Roman"/>
                <a:sym typeface="Times New Roman"/>
              </a:rPr>
              <a:t>                    </a:t>
            </a:r>
          </a:p>
          <a:p>
            <a:pPr marL="0" marR="0" lvl="0" indent="0" algn="ctr" rtl="0">
              <a:spcBef>
                <a:spcPts val="0"/>
              </a:spcBef>
              <a:spcAft>
                <a:spcPts val="0"/>
              </a:spcAft>
              <a:buNone/>
            </a:pPr>
            <a:r>
              <a:rPr lang="en-US" sz="2400" b="1" dirty="0">
                <a:highlight>
                  <a:srgbClr val="C0C0C0"/>
                </a:highlight>
                <a:latin typeface="Times New Roman" panose="02020603050405020304" pitchFamily="18" charset="0"/>
                <a:ea typeface="Times New Roman"/>
                <a:cs typeface="Times New Roman" panose="02020603050405020304" pitchFamily="18" charset="0"/>
                <a:sym typeface="Times New Roman"/>
              </a:rPr>
              <a:t>FOR</a:t>
            </a:r>
            <a:endParaRPr lang="en-US" b="1" dirty="0">
              <a:highlight>
                <a:srgbClr val="C0C0C0"/>
              </a:highlight>
              <a:latin typeface="Arial Rounded MT Bold" panose="020F0704030504030204" pitchFamily="34" charset="0"/>
              <a:ea typeface="Times New Roman"/>
              <a:cs typeface="Times New Roman"/>
              <a:sym typeface="Times New Roman"/>
            </a:endParaRPr>
          </a:p>
          <a:p>
            <a:pPr marL="0" marR="0" lvl="0" indent="0" algn="ctr" rtl="0">
              <a:spcBef>
                <a:spcPts val="0"/>
              </a:spcBef>
              <a:spcAft>
                <a:spcPts val="0"/>
              </a:spcAft>
              <a:buNone/>
            </a:pPr>
            <a:r>
              <a:rPr lang="en-US" sz="1800" b="1" i="0" u="none" strike="noStrike" cap="none" dirty="0">
                <a:highlight>
                  <a:srgbClr val="C0C0C0"/>
                </a:highlight>
                <a:latin typeface="Arial Rounded MT Bold" panose="020F0704030504030204" pitchFamily="34" charset="0"/>
                <a:ea typeface="Times New Roman"/>
                <a:cs typeface="Times New Roman"/>
                <a:sym typeface="Times New Roman"/>
              </a:rPr>
              <a:t> </a:t>
            </a:r>
            <a:endParaRPr lang="en-US" sz="2400" b="1" i="0" u="none" strike="noStrike" cap="none" dirty="0">
              <a:highlight>
                <a:srgbClr val="C0C0C0"/>
              </a:highlight>
              <a:latin typeface="Arial Rounded MT Bold" panose="020F0704030504030204" pitchFamily="34" charset="0"/>
              <a:ea typeface="Times New Roman"/>
              <a:cs typeface="Times New Roman"/>
              <a:sym typeface="Times New Roman"/>
            </a:endParaRPr>
          </a:p>
          <a:p>
            <a:pPr marL="0" marR="0" lvl="0" indent="0" algn="ctr" rtl="0">
              <a:spcBef>
                <a:spcPts val="0"/>
              </a:spcBef>
              <a:spcAft>
                <a:spcPts val="0"/>
              </a:spcAft>
              <a:buNone/>
            </a:pPr>
            <a:endParaRPr lang="en-US" sz="2400" b="1" dirty="0">
              <a:highlight>
                <a:srgbClr val="C0C0C0"/>
              </a:highlight>
              <a:latin typeface="Arial Rounded MT Bold" panose="020F0704030504030204" pitchFamily="34" charset="0"/>
              <a:ea typeface="Times New Roman"/>
              <a:cs typeface="Times New Roman"/>
              <a:sym typeface="Times New Roman"/>
            </a:endParaRPr>
          </a:p>
          <a:p>
            <a:pPr marL="0" marR="0" lvl="0" indent="0" algn="ctr" rtl="0">
              <a:spcBef>
                <a:spcPts val="0"/>
              </a:spcBef>
              <a:spcAft>
                <a:spcPts val="0"/>
              </a:spcAft>
              <a:buNone/>
            </a:pPr>
            <a:r>
              <a:rPr lang="en-US" sz="2400" b="1" i="0" u="none" strike="noStrike" cap="none" dirty="0">
                <a:highlight>
                  <a:srgbClr val="C0C0C0"/>
                </a:highlight>
                <a:latin typeface="Arial Rounded MT Bold" panose="020F0704030504030204" pitchFamily="34" charset="0"/>
                <a:ea typeface="Times New Roman"/>
                <a:cs typeface="Times New Roman"/>
                <a:sym typeface="Times New Roman"/>
              </a:rPr>
              <a:t> </a:t>
            </a:r>
            <a:r>
              <a:rPr lang="en-US" sz="2400" b="1" i="0" u="none" strike="noStrike" cap="none" dirty="0">
                <a:highlight>
                  <a:srgbClr val="C0C0C0"/>
                </a:highlight>
                <a:latin typeface="Times New Roman"/>
                <a:ea typeface="Times New Roman"/>
                <a:cs typeface="Times New Roman"/>
                <a:sym typeface="Times New Roman"/>
              </a:rPr>
              <a:t>Meditation &amp; Relaxation Music Playlist</a:t>
            </a:r>
          </a:p>
          <a:p>
            <a:pPr marL="0" marR="0" lvl="0" indent="0" algn="ctr" rtl="0">
              <a:spcBef>
                <a:spcPts val="0"/>
              </a:spcBef>
              <a:spcAft>
                <a:spcPts val="0"/>
              </a:spcAft>
              <a:buNone/>
            </a:pPr>
            <a:endParaRPr lang="en-US" b="1" dirty="0">
              <a:latin typeface="Times New Roman"/>
              <a:cs typeface="Times New Roman"/>
              <a:sym typeface="Times New Roman"/>
            </a:endParaRPr>
          </a:p>
          <a:p>
            <a:pPr marL="0" marR="0" lvl="0" indent="0" algn="l" rtl="0">
              <a:spcBef>
                <a:spcPts val="0"/>
              </a:spcBef>
              <a:spcAft>
                <a:spcPts val="0"/>
              </a:spcAft>
              <a:buNone/>
            </a:pPr>
            <a:endParaRPr lang="en-US" b="1" dirty="0">
              <a:latin typeface="Times New Roman"/>
              <a:cs typeface="Times New Roman"/>
              <a:sym typeface="Times New Roman"/>
            </a:endParaRPr>
          </a:p>
          <a:p>
            <a:pPr marL="182880" lvl="0">
              <a:lnSpc>
                <a:spcPct val="100000"/>
              </a:lnSpc>
              <a:spcBef>
                <a:spcPts val="0"/>
              </a:spcBef>
              <a:buClr>
                <a:srgbClr val="002776"/>
              </a:buClr>
              <a:buSzPts val="3600"/>
            </a:pPr>
            <a:r>
              <a:rPr lang="en-US" sz="2400" b="1" dirty="0">
                <a:solidFill>
                  <a:schemeClr val="accent2">
                    <a:lumMod val="75000"/>
                  </a:schemeClr>
                </a:solidFill>
                <a:highlight>
                  <a:srgbClr val="00FFFF"/>
                </a:highlight>
                <a:latin typeface="Bradley Hand ITC" panose="03070402050302030203" pitchFamily="66" charset="0"/>
                <a:ea typeface="Verdana"/>
                <a:cs typeface="Times New Roman" panose="02020603050405020304" pitchFamily="18" charset="0"/>
                <a:sym typeface="Verdana"/>
              </a:rPr>
              <a:t>Group 3</a:t>
            </a:r>
          </a:p>
          <a:p>
            <a:pPr algn="l">
              <a:lnSpc>
                <a:spcPct val="100000"/>
              </a:lnSpc>
              <a:spcBef>
                <a:spcPts val="0"/>
              </a:spcBef>
              <a:buClr>
                <a:srgbClr val="002776"/>
              </a:buClr>
              <a:buSzPts val="3600"/>
            </a:pPr>
            <a:r>
              <a:rPr lang="en-US" b="1" dirty="0">
                <a:solidFill>
                  <a:srgbClr val="002776"/>
                </a:solidFill>
                <a:ea typeface="Verdana"/>
                <a:cs typeface="Verdana"/>
                <a:sym typeface="Verdana"/>
              </a:rPr>
              <a:t>            </a:t>
            </a:r>
            <a:r>
              <a:rPr lang="en-US" b="1" dirty="0">
                <a:solidFill>
                  <a:srgbClr val="FF0000"/>
                </a:solidFill>
                <a:ea typeface="Verdana"/>
                <a:cs typeface="Verdana"/>
                <a:sym typeface="Verdana"/>
              </a:rPr>
              <a:t>Team members</a:t>
            </a:r>
            <a:r>
              <a:rPr lang="en-US" b="1" dirty="0">
                <a:solidFill>
                  <a:srgbClr val="002776"/>
                </a:solidFill>
                <a:ea typeface="Verdana"/>
                <a:cs typeface="Verdana"/>
                <a:sym typeface="Verdana"/>
              </a:rPr>
              <a:t>	</a:t>
            </a:r>
            <a:r>
              <a:rPr lang="en-US" b="1" dirty="0">
                <a:solidFill>
                  <a:srgbClr val="002776"/>
                </a:solidFill>
                <a:highlight>
                  <a:srgbClr val="FFFF00"/>
                </a:highlight>
                <a:ea typeface="Verdana"/>
                <a:cs typeface="Verdana"/>
                <a:sym typeface="Verdana"/>
              </a:rPr>
              <a:t>: </a:t>
            </a:r>
            <a:r>
              <a:rPr lang="en-US" b="1" dirty="0">
                <a:solidFill>
                  <a:schemeClr val="accent5">
                    <a:lumMod val="50000"/>
                    <a:lumOff val="50000"/>
                  </a:schemeClr>
                </a:solidFill>
                <a:highlight>
                  <a:srgbClr val="FFFF00"/>
                </a:highlight>
                <a:ea typeface="Verdana"/>
                <a:cs typeface="Verdana"/>
                <a:sym typeface="Verdana"/>
              </a:rPr>
              <a:t>Chetan Kumar</a:t>
            </a:r>
          </a:p>
          <a:p>
            <a:pPr lvl="0" algn="l">
              <a:lnSpc>
                <a:spcPct val="100000"/>
              </a:lnSpc>
              <a:spcBef>
                <a:spcPts val="0"/>
              </a:spcBef>
              <a:buClr>
                <a:srgbClr val="002776"/>
              </a:buClr>
              <a:buSzPts val="3600"/>
            </a:pPr>
            <a:r>
              <a:rPr lang="en-US" b="1" dirty="0">
                <a:solidFill>
                  <a:schemeClr val="accent5">
                    <a:lumMod val="50000"/>
                    <a:lumOff val="50000"/>
                  </a:schemeClr>
                </a:solidFill>
                <a:ea typeface="Verdana"/>
                <a:cs typeface="Verdana"/>
                <a:sym typeface="Verdana"/>
              </a:rPr>
              <a:t>			   </a:t>
            </a:r>
            <a:r>
              <a:rPr lang="en-US" b="1" dirty="0" err="1">
                <a:solidFill>
                  <a:schemeClr val="accent5">
                    <a:lumMod val="50000"/>
                    <a:lumOff val="50000"/>
                  </a:schemeClr>
                </a:solidFill>
                <a:highlight>
                  <a:srgbClr val="FFFF00"/>
                </a:highlight>
                <a:ea typeface="Verdana"/>
                <a:cs typeface="Verdana"/>
                <a:sym typeface="Verdana"/>
              </a:rPr>
              <a:t>Ruksana</a:t>
            </a:r>
            <a:endParaRPr lang="en-US" b="1" dirty="0">
              <a:solidFill>
                <a:schemeClr val="accent5">
                  <a:lumMod val="50000"/>
                  <a:lumOff val="50000"/>
                </a:schemeClr>
              </a:solidFill>
              <a:highlight>
                <a:srgbClr val="FFFF00"/>
              </a:highlight>
              <a:ea typeface="Verdana"/>
              <a:cs typeface="Verdana"/>
              <a:sym typeface="Verdana"/>
            </a:endParaRPr>
          </a:p>
          <a:p>
            <a:pPr lvl="0" algn="l">
              <a:lnSpc>
                <a:spcPct val="100000"/>
              </a:lnSpc>
              <a:spcBef>
                <a:spcPts val="0"/>
              </a:spcBef>
              <a:buClr>
                <a:srgbClr val="002776"/>
              </a:buClr>
              <a:buSzPts val="3600"/>
            </a:pPr>
            <a:r>
              <a:rPr lang="en-US" b="1" dirty="0">
                <a:solidFill>
                  <a:schemeClr val="accent5">
                    <a:lumMod val="50000"/>
                    <a:lumOff val="50000"/>
                  </a:schemeClr>
                </a:solidFill>
                <a:ea typeface="Verdana"/>
                <a:cs typeface="Verdana"/>
                <a:sym typeface="Verdana"/>
              </a:rPr>
              <a:t>                                                          </a:t>
            </a:r>
            <a:r>
              <a:rPr lang="en-US" b="1" dirty="0">
                <a:solidFill>
                  <a:schemeClr val="accent5">
                    <a:lumMod val="50000"/>
                    <a:lumOff val="50000"/>
                  </a:schemeClr>
                </a:solidFill>
                <a:highlight>
                  <a:srgbClr val="FFFF00"/>
                </a:highlight>
                <a:ea typeface="Verdana"/>
                <a:cs typeface="Verdana"/>
                <a:sym typeface="Verdana"/>
              </a:rPr>
              <a:t>Ashish </a:t>
            </a:r>
            <a:r>
              <a:rPr lang="en-US" b="1" dirty="0" err="1">
                <a:solidFill>
                  <a:schemeClr val="accent5">
                    <a:lumMod val="50000"/>
                    <a:lumOff val="50000"/>
                  </a:schemeClr>
                </a:solidFill>
                <a:highlight>
                  <a:srgbClr val="FFFF00"/>
                </a:highlight>
                <a:ea typeface="Verdana"/>
                <a:cs typeface="Verdana"/>
                <a:sym typeface="Verdana"/>
              </a:rPr>
              <a:t>Ponde</a:t>
            </a:r>
            <a:endParaRPr lang="en-US" b="1" dirty="0">
              <a:solidFill>
                <a:schemeClr val="accent5">
                  <a:lumMod val="50000"/>
                  <a:lumOff val="50000"/>
                </a:schemeClr>
              </a:solidFill>
              <a:highlight>
                <a:srgbClr val="FFFF00"/>
              </a:highlight>
              <a:ea typeface="Verdana"/>
              <a:cs typeface="Verdana"/>
              <a:sym typeface="Verdana"/>
            </a:endParaRPr>
          </a:p>
          <a:p>
            <a:pPr lvl="0" algn="l">
              <a:lnSpc>
                <a:spcPct val="100000"/>
              </a:lnSpc>
              <a:spcBef>
                <a:spcPts val="0"/>
              </a:spcBef>
              <a:buClr>
                <a:srgbClr val="002776"/>
              </a:buClr>
              <a:buSzPts val="3600"/>
            </a:pPr>
            <a:r>
              <a:rPr lang="en-US" b="1" dirty="0">
                <a:solidFill>
                  <a:schemeClr val="accent5">
                    <a:lumMod val="50000"/>
                    <a:lumOff val="50000"/>
                  </a:schemeClr>
                </a:solidFill>
                <a:ea typeface="Verdana"/>
                <a:cs typeface="Verdana"/>
                <a:sym typeface="Verdana"/>
              </a:rPr>
              <a:t>                                                          </a:t>
            </a:r>
            <a:r>
              <a:rPr lang="en-US" b="1" dirty="0">
                <a:solidFill>
                  <a:schemeClr val="accent5">
                    <a:lumMod val="50000"/>
                    <a:lumOff val="50000"/>
                  </a:schemeClr>
                </a:solidFill>
                <a:highlight>
                  <a:srgbClr val="FFFF00"/>
                </a:highlight>
                <a:ea typeface="Verdana"/>
                <a:cs typeface="Verdana"/>
                <a:sym typeface="Verdana"/>
              </a:rPr>
              <a:t>Adarsh</a:t>
            </a:r>
          </a:p>
          <a:p>
            <a:pPr lvl="0" algn="l">
              <a:lnSpc>
                <a:spcPct val="100000"/>
              </a:lnSpc>
              <a:spcBef>
                <a:spcPts val="0"/>
              </a:spcBef>
              <a:buClr>
                <a:srgbClr val="002776"/>
              </a:buClr>
              <a:buSzPts val="3600"/>
            </a:pPr>
            <a:r>
              <a:rPr lang="en-US" b="1" dirty="0">
                <a:solidFill>
                  <a:schemeClr val="accent5">
                    <a:lumMod val="50000"/>
                    <a:lumOff val="50000"/>
                  </a:schemeClr>
                </a:solidFill>
                <a:ea typeface="Verdana"/>
                <a:cs typeface="Verdana"/>
                <a:sym typeface="Verdana"/>
              </a:rPr>
              <a:t>                                                         </a:t>
            </a:r>
            <a:r>
              <a:rPr lang="en-US" b="1" dirty="0">
                <a:solidFill>
                  <a:schemeClr val="accent5">
                    <a:lumMod val="50000"/>
                    <a:lumOff val="50000"/>
                  </a:schemeClr>
                </a:solidFill>
                <a:highlight>
                  <a:srgbClr val="FFFF00"/>
                </a:highlight>
                <a:ea typeface="Verdana"/>
                <a:cs typeface="Verdana"/>
                <a:sym typeface="Verdana"/>
              </a:rPr>
              <a:t>Prathyush BR</a:t>
            </a:r>
          </a:p>
          <a:p>
            <a:pPr lvl="0" algn="l">
              <a:lnSpc>
                <a:spcPct val="100000"/>
              </a:lnSpc>
              <a:spcBef>
                <a:spcPts val="0"/>
              </a:spcBef>
              <a:buClr>
                <a:srgbClr val="002776"/>
              </a:buClr>
              <a:buSzPts val="3600"/>
            </a:pPr>
            <a:r>
              <a:rPr lang="en-US" b="1" dirty="0">
                <a:solidFill>
                  <a:schemeClr val="accent5">
                    <a:lumMod val="50000"/>
                    <a:lumOff val="50000"/>
                  </a:schemeClr>
                </a:solidFill>
                <a:ea typeface="Verdana"/>
                <a:cs typeface="Verdana"/>
                <a:sym typeface="Verdana"/>
              </a:rPr>
              <a:t>                                                         </a:t>
            </a:r>
            <a:r>
              <a:rPr lang="en-US" b="1" dirty="0" err="1">
                <a:solidFill>
                  <a:schemeClr val="accent5">
                    <a:lumMod val="50000"/>
                    <a:lumOff val="50000"/>
                  </a:schemeClr>
                </a:solidFill>
                <a:highlight>
                  <a:srgbClr val="FFFF00"/>
                </a:highlight>
                <a:ea typeface="Verdana"/>
                <a:cs typeface="Verdana"/>
                <a:sym typeface="Verdana"/>
              </a:rPr>
              <a:t>Ragavendra</a:t>
            </a:r>
            <a:r>
              <a:rPr lang="en-US" b="1" dirty="0">
                <a:solidFill>
                  <a:schemeClr val="accent5">
                    <a:lumMod val="50000"/>
                    <a:lumOff val="50000"/>
                  </a:schemeClr>
                </a:solidFill>
                <a:highlight>
                  <a:srgbClr val="FFFF00"/>
                </a:highlight>
                <a:ea typeface="Verdana"/>
                <a:cs typeface="Verdana"/>
                <a:sym typeface="Verdana"/>
              </a:rPr>
              <a:t> Savant</a:t>
            </a:r>
          </a:p>
          <a:p>
            <a:pPr lvl="0" algn="l">
              <a:lnSpc>
                <a:spcPct val="100000"/>
              </a:lnSpc>
              <a:spcBef>
                <a:spcPts val="0"/>
              </a:spcBef>
              <a:buClr>
                <a:srgbClr val="002776"/>
              </a:buClr>
              <a:buSzPts val="3600"/>
            </a:pPr>
            <a:r>
              <a:rPr lang="en-US" b="1" dirty="0">
                <a:solidFill>
                  <a:schemeClr val="accent5">
                    <a:lumMod val="50000"/>
                    <a:lumOff val="50000"/>
                  </a:schemeClr>
                </a:solidFill>
                <a:ea typeface="Verdana"/>
                <a:cs typeface="Verdana"/>
                <a:sym typeface="Verdana"/>
              </a:rPr>
              <a:t>                                                          </a:t>
            </a:r>
            <a:r>
              <a:rPr lang="en-US" b="1" dirty="0">
                <a:solidFill>
                  <a:schemeClr val="accent5">
                    <a:lumMod val="50000"/>
                    <a:lumOff val="50000"/>
                  </a:schemeClr>
                </a:solidFill>
                <a:highlight>
                  <a:srgbClr val="FFFF00"/>
                </a:highlight>
                <a:ea typeface="Verdana"/>
                <a:cs typeface="Verdana"/>
                <a:sym typeface="Verdana"/>
              </a:rPr>
              <a:t>Yash </a:t>
            </a:r>
            <a:r>
              <a:rPr lang="en-US" b="1" dirty="0" err="1">
                <a:solidFill>
                  <a:schemeClr val="accent5">
                    <a:lumMod val="50000"/>
                    <a:lumOff val="50000"/>
                  </a:schemeClr>
                </a:solidFill>
                <a:highlight>
                  <a:srgbClr val="FFFF00"/>
                </a:highlight>
                <a:ea typeface="Verdana"/>
                <a:cs typeface="Verdana"/>
                <a:sym typeface="Verdana"/>
              </a:rPr>
              <a:t>Pednekar</a:t>
            </a:r>
            <a:endParaRPr lang="en-US" b="1" dirty="0">
              <a:solidFill>
                <a:schemeClr val="accent5">
                  <a:lumMod val="50000"/>
                  <a:lumOff val="50000"/>
                </a:schemeClr>
              </a:solidFill>
              <a:highlight>
                <a:srgbClr val="FFFF00"/>
              </a:highlight>
              <a:ea typeface="Verdana"/>
              <a:cs typeface="Verdana"/>
              <a:sym typeface="Verdana"/>
            </a:endParaRPr>
          </a:p>
          <a:p>
            <a:pPr lvl="0" algn="l">
              <a:lnSpc>
                <a:spcPct val="100000"/>
              </a:lnSpc>
              <a:spcBef>
                <a:spcPts val="0"/>
              </a:spcBef>
              <a:buClr>
                <a:srgbClr val="002776"/>
              </a:buClr>
              <a:buSzPts val="3600"/>
            </a:pPr>
            <a:r>
              <a:rPr lang="en-US" dirty="0">
                <a:solidFill>
                  <a:srgbClr val="002776"/>
                </a:solidFill>
                <a:ea typeface="Verdana"/>
                <a:cs typeface="Verdana"/>
                <a:sym typeface="Verdana"/>
              </a:rPr>
              <a:t>                                                                                      	                       </a:t>
            </a:r>
          </a:p>
          <a:p>
            <a:pPr lvl="0" algn="l">
              <a:lnSpc>
                <a:spcPct val="100000"/>
              </a:lnSpc>
              <a:spcBef>
                <a:spcPts val="0"/>
              </a:spcBef>
              <a:buClr>
                <a:srgbClr val="002776"/>
              </a:buClr>
              <a:buSzPts val="3600"/>
            </a:pPr>
            <a:r>
              <a:rPr lang="en-US" dirty="0">
                <a:solidFill>
                  <a:srgbClr val="002776"/>
                </a:solidFill>
                <a:ea typeface="Verdana"/>
                <a:cs typeface="Verdana"/>
                <a:sym typeface="Verdana"/>
              </a:rPr>
              <a:t>            </a:t>
            </a:r>
            <a:r>
              <a:rPr lang="en-US" b="1" dirty="0">
                <a:solidFill>
                  <a:srgbClr val="FF0000"/>
                </a:solidFill>
                <a:ea typeface="Verdana"/>
                <a:cs typeface="Verdana"/>
                <a:sym typeface="Verdana"/>
              </a:rPr>
              <a:t>Mentor</a:t>
            </a:r>
            <a:r>
              <a:rPr lang="en-US" b="1" dirty="0">
                <a:solidFill>
                  <a:srgbClr val="002776"/>
                </a:solidFill>
                <a:ea typeface="Verdana"/>
                <a:cs typeface="Verdana"/>
                <a:sym typeface="Verdana"/>
              </a:rPr>
              <a:t>	                  : </a:t>
            </a:r>
            <a:r>
              <a:rPr lang="en-US" b="1" dirty="0">
                <a:solidFill>
                  <a:schemeClr val="accent6">
                    <a:lumMod val="75000"/>
                  </a:schemeClr>
                </a:solidFill>
                <a:ea typeface="Verdana"/>
                <a:cs typeface="Verdana"/>
                <a:sym typeface="Verdana"/>
              </a:rPr>
              <a:t>M.S Neha</a:t>
            </a:r>
            <a:endParaRPr lang="en-US" dirty="0">
              <a:solidFill>
                <a:schemeClr val="accent6">
                  <a:lumMod val="75000"/>
                </a:schemeClr>
              </a:solidFill>
            </a:endParaRPr>
          </a:p>
          <a:p>
            <a:pPr lvl="0" algn="l">
              <a:lnSpc>
                <a:spcPct val="100000"/>
              </a:lnSpc>
              <a:spcBef>
                <a:spcPts val="0"/>
              </a:spcBef>
              <a:buClr>
                <a:srgbClr val="002776"/>
              </a:buClr>
              <a:buSzPts val="2400"/>
            </a:pPr>
            <a:r>
              <a:rPr lang="en-US" b="1" dirty="0">
                <a:solidFill>
                  <a:schemeClr val="accent6">
                    <a:lumMod val="75000"/>
                  </a:schemeClr>
                </a:solidFill>
                <a:ea typeface="Verdana"/>
                <a:cs typeface="Verdana"/>
                <a:sym typeface="Verdana"/>
              </a:rPr>
              <a:t>            </a:t>
            </a:r>
            <a:r>
              <a:rPr lang="en-US" b="1" dirty="0">
                <a:solidFill>
                  <a:srgbClr val="FF0000"/>
                </a:solidFill>
                <a:ea typeface="Verdana"/>
                <a:cs typeface="Verdana"/>
                <a:sym typeface="Verdana"/>
              </a:rPr>
              <a:t>Date</a:t>
            </a:r>
            <a:r>
              <a:rPr lang="en-US" b="1" dirty="0">
                <a:solidFill>
                  <a:schemeClr val="accent6">
                    <a:lumMod val="75000"/>
                  </a:schemeClr>
                </a:solidFill>
                <a:ea typeface="Verdana"/>
                <a:cs typeface="Verdana"/>
                <a:sym typeface="Verdana"/>
              </a:rPr>
              <a:t> 	                  : 12-03-2022</a:t>
            </a:r>
            <a:r>
              <a:rPr lang="en-US" dirty="0">
                <a:solidFill>
                  <a:srgbClr val="002776"/>
                </a:solidFill>
                <a:ea typeface="Verdana"/>
                <a:cs typeface="Verdana"/>
                <a:sym typeface="Verdana"/>
              </a:rPr>
              <a:t> </a:t>
            </a:r>
            <a:endParaRPr lang="en-US" dirty="0"/>
          </a:p>
          <a:p>
            <a:pPr marL="0" marR="0" lvl="0" indent="0" algn="l" rtl="0">
              <a:spcBef>
                <a:spcPts val="0"/>
              </a:spcBef>
              <a:spcAft>
                <a:spcPts val="0"/>
              </a:spcAft>
              <a:buNone/>
            </a:pPr>
            <a:endParaRPr lang="en-US" b="1" dirty="0">
              <a:latin typeface="Times New Roman"/>
              <a:cs typeface="Times New Roman"/>
              <a:sym typeface="Times New Roman"/>
            </a:endParaRPr>
          </a:p>
          <a:p>
            <a:pPr marL="0" marR="0" lvl="0" indent="0" algn="l" rtl="0">
              <a:spcBef>
                <a:spcPts val="0"/>
              </a:spcBef>
              <a:spcAft>
                <a:spcPts val="0"/>
              </a:spcAft>
              <a:buNone/>
            </a:pPr>
            <a:endParaRPr lang="en-US" b="1" dirty="0">
              <a:latin typeface="Times New Roman"/>
              <a:cs typeface="Times New Roman"/>
              <a:sym typeface="Times New Roman"/>
            </a:endParaRPr>
          </a:p>
          <a:p>
            <a:pPr marL="0" marR="0" lvl="0" indent="0" algn="l" rtl="0">
              <a:spcBef>
                <a:spcPts val="0"/>
              </a:spcBef>
              <a:spcAft>
                <a:spcPts val="0"/>
              </a:spcAft>
              <a:buNone/>
            </a:pPr>
            <a:endParaRPr lang="en-US" b="1" dirty="0">
              <a:latin typeface="Times New Roman"/>
              <a:cs typeface="Times New Roman"/>
              <a:sym typeface="Times New Roman"/>
            </a:endParaRPr>
          </a:p>
          <a:p>
            <a:pPr marL="0" marR="0" lvl="0" indent="0" algn="l" rtl="0">
              <a:spcBef>
                <a:spcPts val="0"/>
              </a:spcBef>
              <a:spcAft>
                <a:spcPts val="0"/>
              </a:spcAft>
              <a:buNone/>
            </a:pPr>
            <a:endParaRPr lang="en-US" b="1" dirty="0">
              <a:latin typeface="Times New Roman"/>
              <a:cs typeface="Times New Roman"/>
              <a:sym typeface="Times New Roman"/>
            </a:endParaRPr>
          </a:p>
          <a:p>
            <a:pPr marL="0" marR="0" lvl="0" indent="0" algn="l" rtl="0">
              <a:spcBef>
                <a:spcPts val="0"/>
              </a:spcBef>
              <a:spcAft>
                <a:spcPts val="0"/>
              </a:spcAft>
              <a:buNone/>
            </a:pPr>
            <a:endParaRPr lang="en-US" b="1" dirty="0">
              <a:latin typeface="Times New Roman"/>
              <a:cs typeface="Times New Roman"/>
              <a:sym typeface="Times New Roman"/>
            </a:endParaRPr>
          </a:p>
          <a:p>
            <a:pPr marL="0" marR="0" lvl="0" indent="0" algn="l" rtl="0">
              <a:spcBef>
                <a:spcPts val="0"/>
              </a:spcBef>
              <a:spcAft>
                <a:spcPts val="0"/>
              </a:spcAft>
              <a:buNone/>
            </a:pPr>
            <a:endParaRPr lang="en-US" b="1" dirty="0">
              <a:latin typeface="Times New Roman"/>
              <a:cs typeface="Times New Roman"/>
              <a:sym typeface="Times New Roman"/>
            </a:endParaRPr>
          </a:p>
          <a:p>
            <a:pPr marL="0" marR="0" lvl="0" indent="0" algn="l" rtl="0">
              <a:spcBef>
                <a:spcPts val="0"/>
              </a:spcBef>
              <a:spcAft>
                <a:spcPts val="0"/>
              </a:spcAft>
              <a:buNone/>
            </a:pPr>
            <a:endParaRPr lang="en-US" b="1" dirty="0">
              <a:latin typeface="Times New Roman"/>
              <a:cs typeface="Times New Roman"/>
              <a:sym typeface="Times New Roman"/>
            </a:endParaRPr>
          </a:p>
          <a:p>
            <a:pPr marL="0" marR="0" lvl="0" indent="0" algn="l" rtl="0">
              <a:spcBef>
                <a:spcPts val="0"/>
              </a:spcBef>
              <a:spcAft>
                <a:spcPts val="0"/>
              </a:spcAft>
              <a:buNone/>
            </a:pPr>
            <a:endParaRPr lang="en-US" b="1" dirty="0">
              <a:latin typeface="Times New Roman"/>
              <a:cs typeface="Times New Roman"/>
              <a:sym typeface="Times New Roman"/>
            </a:endParaRPr>
          </a:p>
          <a:p>
            <a:pPr marL="0" marR="0" lvl="0" indent="0" algn="l" rtl="0">
              <a:spcBef>
                <a:spcPts val="0"/>
              </a:spcBef>
              <a:spcAft>
                <a:spcPts val="0"/>
              </a:spcAft>
              <a:buNone/>
            </a:pPr>
            <a:endParaRPr lang="en-US" b="1" dirty="0">
              <a:latin typeface="Times New Roman"/>
              <a:cs typeface="Times New Roman"/>
              <a:sym typeface="Times New Roman"/>
            </a:endParaRPr>
          </a:p>
          <a:p>
            <a:pPr marL="0" marR="0" lvl="0" indent="0" algn="l" rtl="0">
              <a:spcBef>
                <a:spcPts val="0"/>
              </a:spcBef>
              <a:spcAft>
                <a:spcPts val="0"/>
              </a:spcAft>
              <a:buNone/>
            </a:pPr>
            <a:endParaRPr lang="en-US" b="1" dirty="0">
              <a:latin typeface="Times New Roman"/>
              <a:cs typeface="Times New Roman"/>
              <a:sym typeface="Times New Roman"/>
            </a:endParaRPr>
          </a:p>
          <a:p>
            <a:pPr marL="0" marR="0" lvl="0" indent="0" algn="l" rtl="0">
              <a:spcBef>
                <a:spcPts val="0"/>
              </a:spcBef>
              <a:spcAft>
                <a:spcPts val="0"/>
              </a:spcAft>
              <a:buNone/>
            </a:pPr>
            <a:endParaRPr lang="en-US" b="1" dirty="0">
              <a:latin typeface="Times New Roman"/>
              <a:cs typeface="Times New Roman"/>
              <a:sym typeface="Times New Roman"/>
            </a:endParaRPr>
          </a:p>
          <a:p>
            <a:pPr marL="0" marR="0" lvl="0" indent="0" algn="l" rtl="0">
              <a:spcBef>
                <a:spcPts val="0"/>
              </a:spcBef>
              <a:spcAft>
                <a:spcPts val="0"/>
              </a:spcAft>
              <a:buNone/>
            </a:pPr>
            <a:endParaRPr lang="en-US" b="1" dirty="0"/>
          </a:p>
        </p:txBody>
      </p:sp>
    </p:spTree>
    <p:extLst>
      <p:ext uri="{BB962C8B-B14F-4D97-AF65-F5344CB8AC3E}">
        <p14:creationId xmlns:p14="http://schemas.microsoft.com/office/powerpoint/2010/main" val="39899232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E9804C8C-004E-4C86-B677-54FB14631C87}"/>
              </a:ext>
            </a:extLst>
          </p:cNvPr>
          <p:cNvSpPr>
            <a:spLocks noGrp="1"/>
          </p:cNvSpPr>
          <p:nvPr>
            <p:ph type="ftr" sz="quarter" idx="12"/>
          </p:nvPr>
        </p:nvSpPr>
        <p:spPr/>
        <p:txBody>
          <a:bodyPr/>
          <a:lstStyle/>
          <a:p>
            <a:r>
              <a:rPr lang="en-US" noProof="0"/>
              <a:t>Add a footer</a:t>
            </a:r>
            <a:endParaRPr lang="en-US" noProof="0" dirty="0"/>
          </a:p>
        </p:txBody>
      </p:sp>
      <p:sp>
        <p:nvSpPr>
          <p:cNvPr id="5" name="Slide Number Placeholder 4">
            <a:extLst>
              <a:ext uri="{FF2B5EF4-FFF2-40B4-BE49-F238E27FC236}">
                <a16:creationId xmlns:a16="http://schemas.microsoft.com/office/drawing/2014/main" id="{D950AC83-2EDC-477F-88C9-E1C936D93116}"/>
              </a:ext>
            </a:extLst>
          </p:cNvPr>
          <p:cNvSpPr>
            <a:spLocks noGrp="1"/>
          </p:cNvSpPr>
          <p:nvPr>
            <p:ph type="sldNum" sz="quarter" idx="33"/>
          </p:nvPr>
        </p:nvSpPr>
        <p:spPr/>
        <p:txBody>
          <a:bodyPr/>
          <a:lstStyle/>
          <a:p>
            <a:fld id="{19B51A1E-902D-48AF-9020-955120F399B6}" type="slidenum">
              <a:rPr lang="en-US" noProof="0" smtClean="0"/>
              <a:pPr/>
              <a:t>10</a:t>
            </a:fld>
            <a:endParaRPr lang="en-US" noProof="0" dirty="0"/>
          </a:p>
        </p:txBody>
      </p:sp>
      <p:pic>
        <p:nvPicPr>
          <p:cNvPr id="6" name="Google Shape;158;p9">
            <a:extLst>
              <a:ext uri="{FF2B5EF4-FFF2-40B4-BE49-F238E27FC236}">
                <a16:creationId xmlns:a16="http://schemas.microsoft.com/office/drawing/2014/main" id="{B39DA0F3-5E39-49D7-9988-52BD086A3819}"/>
              </a:ext>
            </a:extLst>
          </p:cNvPr>
          <p:cNvPicPr preferRelativeResize="0">
            <a:picLocks/>
          </p:cNvPicPr>
          <p:nvPr/>
        </p:nvPicPr>
        <p:blipFill rotWithShape="1">
          <a:blip r:embed="rId2">
            <a:alphaModFix/>
          </a:blip>
          <a:srcRect/>
          <a:stretch/>
        </p:blipFill>
        <p:spPr>
          <a:xfrm>
            <a:off x="1884662" y="1534264"/>
            <a:ext cx="8863640" cy="4570881"/>
          </a:xfrm>
          <a:prstGeom prst="rect">
            <a:avLst/>
          </a:prstGeom>
          <a:noFill/>
          <a:ln>
            <a:noFill/>
          </a:ln>
        </p:spPr>
      </p:pic>
      <p:pic>
        <p:nvPicPr>
          <p:cNvPr id="7" name="Picture 6">
            <a:extLst>
              <a:ext uri="{FF2B5EF4-FFF2-40B4-BE49-F238E27FC236}">
                <a16:creationId xmlns:a16="http://schemas.microsoft.com/office/drawing/2014/main" id="{05279E4E-BA2C-40FB-96C1-50EB35A20CF3}"/>
              </a:ext>
            </a:extLst>
          </p:cNvPr>
          <p:cNvPicPr>
            <a:picLocks noChangeAspect="1"/>
          </p:cNvPicPr>
          <p:nvPr/>
        </p:nvPicPr>
        <p:blipFill>
          <a:blip r:embed="rId3"/>
          <a:stretch>
            <a:fillRect/>
          </a:stretch>
        </p:blipFill>
        <p:spPr>
          <a:xfrm>
            <a:off x="10167953" y="0"/>
            <a:ext cx="2024047" cy="853514"/>
          </a:xfrm>
          <a:prstGeom prst="rect">
            <a:avLst/>
          </a:prstGeom>
        </p:spPr>
      </p:pic>
      <p:sp>
        <p:nvSpPr>
          <p:cNvPr id="9" name="TextBox 8">
            <a:extLst>
              <a:ext uri="{FF2B5EF4-FFF2-40B4-BE49-F238E27FC236}">
                <a16:creationId xmlns:a16="http://schemas.microsoft.com/office/drawing/2014/main" id="{D04A3040-46FB-4128-B359-22A40BF558B9}"/>
              </a:ext>
            </a:extLst>
          </p:cNvPr>
          <p:cNvSpPr txBox="1"/>
          <p:nvPr/>
        </p:nvSpPr>
        <p:spPr>
          <a:xfrm>
            <a:off x="2833694" y="426757"/>
            <a:ext cx="6104964" cy="1323439"/>
          </a:xfrm>
          <a:prstGeom prst="rect">
            <a:avLst/>
          </a:prstGeom>
          <a:noFill/>
        </p:spPr>
        <p:txBody>
          <a:bodyPr wrap="square">
            <a:spAutoFit/>
          </a:bodyPr>
          <a:lstStyle/>
          <a:p>
            <a:pPr algn="ctr"/>
            <a:r>
              <a:rPr lang="en-US" sz="4800" b="1" dirty="0">
                <a:highlight>
                  <a:srgbClr val="C0C0C0"/>
                </a:highlight>
                <a:latin typeface="Times New Roman" panose="02020603050405020304" pitchFamily="18" charset="0"/>
                <a:cs typeface="Times New Roman" panose="02020603050405020304" pitchFamily="18" charset="0"/>
              </a:rPr>
              <a:t>Understanding</a:t>
            </a:r>
            <a:r>
              <a:rPr lang="en-US" sz="3200" dirty="0">
                <a:highlight>
                  <a:srgbClr val="C0C0C0"/>
                </a:highlight>
                <a:latin typeface="Times New Roman" panose="02020603050405020304" pitchFamily="18" charset="0"/>
                <a:cs typeface="Times New Roman" panose="02020603050405020304" pitchFamily="18" charset="0"/>
              </a:rPr>
              <a:t> </a:t>
            </a:r>
            <a:r>
              <a:rPr lang="en-US" sz="3200" b="1" dirty="0">
                <a:highlight>
                  <a:srgbClr val="C0C0C0"/>
                </a:highlight>
                <a:latin typeface="Times New Roman" panose="02020603050405020304" pitchFamily="18" charset="0"/>
                <a:cs typeface="Times New Roman" panose="02020603050405020304" pitchFamily="18" charset="0"/>
              </a:rPr>
              <a:t>of Exploratory Data Analysis</a:t>
            </a:r>
            <a:endParaRPr lang="en-IN" sz="3200" b="1" dirty="0">
              <a:highlight>
                <a:srgbClr val="C0C0C0"/>
              </a:highligh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874268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0EA528ED-751B-4D36-AF1F-6595834DABAD}"/>
              </a:ext>
            </a:extLst>
          </p:cNvPr>
          <p:cNvSpPr>
            <a:spLocks noGrp="1"/>
          </p:cNvSpPr>
          <p:nvPr>
            <p:ph type="ftr" sz="quarter" idx="12"/>
          </p:nvPr>
        </p:nvSpPr>
        <p:spPr/>
        <p:txBody>
          <a:bodyPr/>
          <a:lstStyle/>
          <a:p>
            <a:r>
              <a:rPr lang="en-US" noProof="0"/>
              <a:t>Add a footer</a:t>
            </a:r>
            <a:endParaRPr lang="en-US" noProof="0" dirty="0"/>
          </a:p>
        </p:txBody>
      </p:sp>
      <p:sp>
        <p:nvSpPr>
          <p:cNvPr id="5" name="Slide Number Placeholder 4">
            <a:extLst>
              <a:ext uri="{FF2B5EF4-FFF2-40B4-BE49-F238E27FC236}">
                <a16:creationId xmlns:a16="http://schemas.microsoft.com/office/drawing/2014/main" id="{C7E00A02-AADA-485A-AC40-3C07BD95DD16}"/>
              </a:ext>
            </a:extLst>
          </p:cNvPr>
          <p:cNvSpPr>
            <a:spLocks noGrp="1"/>
          </p:cNvSpPr>
          <p:nvPr>
            <p:ph type="sldNum" sz="quarter" idx="33"/>
          </p:nvPr>
        </p:nvSpPr>
        <p:spPr/>
        <p:txBody>
          <a:bodyPr/>
          <a:lstStyle/>
          <a:p>
            <a:fld id="{19B51A1E-902D-48AF-9020-955120F399B6}" type="slidenum">
              <a:rPr lang="en-US" noProof="0" smtClean="0"/>
              <a:pPr/>
              <a:t>11</a:t>
            </a:fld>
            <a:endParaRPr lang="en-US" noProof="0" dirty="0"/>
          </a:p>
        </p:txBody>
      </p:sp>
      <p:pic>
        <p:nvPicPr>
          <p:cNvPr id="6" name="Picture 5">
            <a:extLst>
              <a:ext uri="{FF2B5EF4-FFF2-40B4-BE49-F238E27FC236}">
                <a16:creationId xmlns:a16="http://schemas.microsoft.com/office/drawing/2014/main" id="{FE6C712E-F747-47E7-A525-B1967296AE5E}"/>
              </a:ext>
            </a:extLst>
          </p:cNvPr>
          <p:cNvPicPr>
            <a:picLocks noChangeAspect="1"/>
          </p:cNvPicPr>
          <p:nvPr/>
        </p:nvPicPr>
        <p:blipFill>
          <a:blip r:embed="rId2"/>
          <a:stretch>
            <a:fillRect/>
          </a:stretch>
        </p:blipFill>
        <p:spPr>
          <a:xfrm>
            <a:off x="10167953" y="0"/>
            <a:ext cx="2024047" cy="853514"/>
          </a:xfrm>
          <a:prstGeom prst="rect">
            <a:avLst/>
          </a:prstGeom>
        </p:spPr>
      </p:pic>
      <p:sp>
        <p:nvSpPr>
          <p:cNvPr id="8" name="TextBox 7">
            <a:extLst>
              <a:ext uri="{FF2B5EF4-FFF2-40B4-BE49-F238E27FC236}">
                <a16:creationId xmlns:a16="http://schemas.microsoft.com/office/drawing/2014/main" id="{88DF7D8A-D092-4D4E-B80F-E328223A9934}"/>
              </a:ext>
            </a:extLst>
          </p:cNvPr>
          <p:cNvSpPr txBox="1"/>
          <p:nvPr/>
        </p:nvSpPr>
        <p:spPr>
          <a:xfrm>
            <a:off x="0" y="1734671"/>
            <a:ext cx="12192000" cy="3416320"/>
          </a:xfrm>
          <a:prstGeom prst="rect">
            <a:avLst/>
          </a:prstGeom>
          <a:noFill/>
        </p:spPr>
        <p:txBody>
          <a:bodyPr wrap="square">
            <a:spAutoFit/>
          </a:bodyPr>
          <a:lstStyle/>
          <a:p>
            <a:pPr marL="285750" marR="0" lvl="0" indent="-285750" algn="ctr" rtl="0">
              <a:spcBef>
                <a:spcPts val="0"/>
              </a:spcBef>
              <a:spcAft>
                <a:spcPts val="0"/>
              </a:spcAft>
              <a:buClr>
                <a:schemeClr val="dk1"/>
              </a:buClr>
              <a:buSzPts val="1800"/>
              <a:buFont typeface="Arial"/>
              <a:buChar char="•"/>
            </a:pPr>
            <a:r>
              <a:rPr lang="en-US" sz="2400" b="1" i="0" dirty="0">
                <a:solidFill>
                  <a:schemeClr val="dk1"/>
                </a:solidFill>
                <a:latin typeface="Bahnschrift SemiBold" panose="020B0502040204020203" pitchFamily="34" charset="0"/>
                <a:ea typeface="Times New Roman"/>
                <a:cs typeface="Times New Roman"/>
                <a:sym typeface="Times New Roman"/>
              </a:rPr>
              <a:t>Deployment is the mechanism through which applications, modules, updates, and patches are delivered from developers to users.</a:t>
            </a:r>
            <a:endParaRPr lang="en-US" sz="2400" b="1" dirty="0">
              <a:latin typeface="Bahnschrift SemiBold" panose="020B0502040204020203" pitchFamily="34" charset="0"/>
            </a:endParaRPr>
          </a:p>
          <a:p>
            <a:pPr marL="285750" marR="0" lvl="0" indent="-171450" algn="ctr" rtl="0">
              <a:spcBef>
                <a:spcPts val="0"/>
              </a:spcBef>
              <a:spcAft>
                <a:spcPts val="0"/>
              </a:spcAft>
              <a:buClr>
                <a:schemeClr val="dk1"/>
              </a:buClr>
              <a:buSzPts val="1800"/>
              <a:buFont typeface="Arial"/>
              <a:buNone/>
            </a:pPr>
            <a:endParaRPr lang="en-US" sz="2400" b="1" dirty="0">
              <a:solidFill>
                <a:schemeClr val="dk1"/>
              </a:solidFill>
              <a:latin typeface="Bahnschrift SemiBold" panose="020B0502040204020203" pitchFamily="34" charset="0"/>
              <a:ea typeface="Times New Roman"/>
              <a:cs typeface="Times New Roman"/>
              <a:sym typeface="Times New Roman"/>
            </a:endParaRPr>
          </a:p>
          <a:p>
            <a:pPr marL="285750" marR="0" lvl="0" indent="-285750" algn="ctr" rtl="0">
              <a:spcBef>
                <a:spcPts val="0"/>
              </a:spcBef>
              <a:spcAft>
                <a:spcPts val="0"/>
              </a:spcAft>
              <a:buClr>
                <a:schemeClr val="dk1"/>
              </a:buClr>
              <a:buSzPts val="1800"/>
              <a:buFont typeface="Arial"/>
              <a:buChar char="•"/>
            </a:pPr>
            <a:r>
              <a:rPr lang="en-US" sz="2400" b="1" i="0" dirty="0">
                <a:solidFill>
                  <a:schemeClr val="dk1"/>
                </a:solidFill>
                <a:latin typeface="Bahnschrift SemiBold" panose="020B0502040204020203" pitchFamily="34" charset="0"/>
                <a:ea typeface="Times New Roman"/>
                <a:cs typeface="Times New Roman"/>
                <a:sym typeface="Times New Roman"/>
              </a:rPr>
              <a:t> The methods used by developers to build, test and deploy new code will impact how fast a product can respond to changes in customer preferences or requirements and the quality of each change.</a:t>
            </a:r>
            <a:endParaRPr lang="en-US" sz="2400" b="1" dirty="0">
              <a:latin typeface="Bahnschrift SemiBold" panose="020B0502040204020203" pitchFamily="34" charset="0"/>
            </a:endParaRPr>
          </a:p>
          <a:p>
            <a:pPr marL="285750" marR="0" lvl="0" indent="-171450" algn="ctr" rtl="0">
              <a:spcBef>
                <a:spcPts val="0"/>
              </a:spcBef>
              <a:spcAft>
                <a:spcPts val="0"/>
              </a:spcAft>
              <a:buClr>
                <a:schemeClr val="dk1"/>
              </a:buClr>
              <a:buSzPts val="1800"/>
              <a:buFont typeface="Arial"/>
              <a:buNone/>
            </a:pPr>
            <a:endParaRPr lang="en-US" sz="2400" b="1" dirty="0">
              <a:solidFill>
                <a:schemeClr val="dk1"/>
              </a:solidFill>
              <a:latin typeface="Bahnschrift SemiBold" panose="020B0502040204020203" pitchFamily="34" charset="0"/>
              <a:ea typeface="Times New Roman"/>
              <a:cs typeface="Times New Roman"/>
              <a:sym typeface="Times New Roman"/>
            </a:endParaRPr>
          </a:p>
          <a:p>
            <a:pPr marL="285750" marR="0" lvl="0" indent="-285750" algn="ctr" rtl="0">
              <a:spcBef>
                <a:spcPts val="0"/>
              </a:spcBef>
              <a:spcAft>
                <a:spcPts val="0"/>
              </a:spcAft>
              <a:buClr>
                <a:schemeClr val="dk1"/>
              </a:buClr>
              <a:buSzPts val="1800"/>
              <a:buFont typeface="Arial"/>
              <a:buChar char="•"/>
            </a:pPr>
            <a:r>
              <a:rPr lang="en-US" sz="2400" b="1" i="0" dirty="0" err="1">
                <a:solidFill>
                  <a:schemeClr val="dk1"/>
                </a:solidFill>
                <a:latin typeface="Bahnschrift SemiBold" panose="020B0502040204020203" pitchFamily="34" charset="0"/>
                <a:ea typeface="Times New Roman"/>
                <a:cs typeface="Times New Roman"/>
                <a:sym typeface="Times New Roman"/>
              </a:rPr>
              <a:t>Streamlit</a:t>
            </a:r>
            <a:r>
              <a:rPr lang="en-US" sz="2400" b="1" i="0" dirty="0">
                <a:solidFill>
                  <a:schemeClr val="dk1"/>
                </a:solidFill>
                <a:latin typeface="Bahnschrift SemiBold" panose="020B0502040204020203" pitchFamily="34" charset="0"/>
                <a:ea typeface="Times New Roman"/>
                <a:cs typeface="Times New Roman"/>
                <a:sym typeface="Times New Roman"/>
              </a:rPr>
              <a:t> is an app framework to deploy machine learning apps built using Python. you can immediately deploy your project using </a:t>
            </a:r>
            <a:r>
              <a:rPr lang="en-US" sz="2400" b="1" i="0" dirty="0" err="1">
                <a:solidFill>
                  <a:schemeClr val="dk1"/>
                </a:solidFill>
                <a:latin typeface="Bahnschrift SemiBold" panose="020B0502040204020203" pitchFamily="34" charset="0"/>
                <a:ea typeface="Times New Roman"/>
                <a:cs typeface="Times New Roman"/>
                <a:sym typeface="Times New Roman"/>
              </a:rPr>
              <a:t>Streamlit</a:t>
            </a:r>
            <a:r>
              <a:rPr lang="en-US" sz="2400" b="1" i="0" dirty="0">
                <a:solidFill>
                  <a:schemeClr val="dk1"/>
                </a:solidFill>
                <a:latin typeface="Bahnschrift SemiBold" panose="020B0502040204020203" pitchFamily="34" charset="0"/>
                <a:ea typeface="Times New Roman"/>
                <a:cs typeface="Times New Roman"/>
                <a:sym typeface="Times New Roman"/>
              </a:rPr>
              <a:t> Sharing</a:t>
            </a:r>
          </a:p>
        </p:txBody>
      </p:sp>
      <p:sp>
        <p:nvSpPr>
          <p:cNvPr id="9" name="TextBox 8">
            <a:extLst>
              <a:ext uri="{FF2B5EF4-FFF2-40B4-BE49-F238E27FC236}">
                <a16:creationId xmlns:a16="http://schemas.microsoft.com/office/drawing/2014/main" id="{88D9DE35-21D5-49DA-ABC9-33E1630E5B13}"/>
              </a:ext>
            </a:extLst>
          </p:cNvPr>
          <p:cNvSpPr txBox="1"/>
          <p:nvPr/>
        </p:nvSpPr>
        <p:spPr>
          <a:xfrm>
            <a:off x="1963271" y="295834"/>
            <a:ext cx="7772400" cy="707886"/>
          </a:xfrm>
          <a:prstGeom prst="rect">
            <a:avLst/>
          </a:prstGeom>
          <a:noFill/>
        </p:spPr>
        <p:txBody>
          <a:bodyPr wrap="square" rtlCol="0">
            <a:spAutoFit/>
          </a:bodyPr>
          <a:lstStyle/>
          <a:p>
            <a:pPr algn="ctr"/>
            <a:r>
              <a:rPr lang="en-US" sz="4000" dirty="0">
                <a:highlight>
                  <a:srgbClr val="C0C0C0"/>
                </a:highlight>
                <a:latin typeface="Bahnschrift SemiBold" panose="020B0502040204020203" pitchFamily="34" charset="0"/>
                <a:cs typeface="Times New Roman" panose="02020603050405020304" pitchFamily="18" charset="0"/>
              </a:rPr>
              <a:t>Deployment</a:t>
            </a:r>
            <a:endParaRPr lang="en-IN" sz="4000" dirty="0">
              <a:highlight>
                <a:srgbClr val="C0C0C0"/>
              </a:highlight>
              <a:latin typeface="Bahnschrift SemiBold" panose="020B0502040204020203" pitchFamily="34" charset="0"/>
              <a:cs typeface="Times New Roman" panose="02020603050405020304" pitchFamily="18" charset="0"/>
            </a:endParaRPr>
          </a:p>
        </p:txBody>
      </p:sp>
    </p:spTree>
    <p:extLst>
      <p:ext uri="{BB962C8B-B14F-4D97-AF65-F5344CB8AC3E}">
        <p14:creationId xmlns:p14="http://schemas.microsoft.com/office/powerpoint/2010/main" val="31602630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DC647578-97BF-4A9F-8C4C-5DB39645D36D}"/>
              </a:ext>
            </a:extLst>
          </p:cNvPr>
          <p:cNvSpPr>
            <a:spLocks noGrp="1"/>
          </p:cNvSpPr>
          <p:nvPr>
            <p:ph type="ftr" sz="quarter" idx="12"/>
          </p:nvPr>
        </p:nvSpPr>
        <p:spPr/>
        <p:txBody>
          <a:bodyPr/>
          <a:lstStyle/>
          <a:p>
            <a:r>
              <a:rPr lang="en-US" noProof="0"/>
              <a:t>Add a footer</a:t>
            </a:r>
            <a:endParaRPr lang="en-US" noProof="0" dirty="0"/>
          </a:p>
        </p:txBody>
      </p:sp>
      <p:sp>
        <p:nvSpPr>
          <p:cNvPr id="5" name="Slide Number Placeholder 4">
            <a:extLst>
              <a:ext uri="{FF2B5EF4-FFF2-40B4-BE49-F238E27FC236}">
                <a16:creationId xmlns:a16="http://schemas.microsoft.com/office/drawing/2014/main" id="{B0F056B6-2372-45A1-9355-5297AB06EF07}"/>
              </a:ext>
            </a:extLst>
          </p:cNvPr>
          <p:cNvSpPr>
            <a:spLocks noGrp="1"/>
          </p:cNvSpPr>
          <p:nvPr>
            <p:ph type="sldNum" sz="quarter" idx="33"/>
          </p:nvPr>
        </p:nvSpPr>
        <p:spPr/>
        <p:txBody>
          <a:bodyPr/>
          <a:lstStyle/>
          <a:p>
            <a:fld id="{19B51A1E-902D-48AF-9020-955120F399B6}" type="slidenum">
              <a:rPr lang="en-US" noProof="0" smtClean="0"/>
              <a:pPr/>
              <a:t>12</a:t>
            </a:fld>
            <a:endParaRPr lang="en-US" noProof="0" dirty="0"/>
          </a:p>
        </p:txBody>
      </p:sp>
      <p:pic>
        <p:nvPicPr>
          <p:cNvPr id="13" name="Picture 12">
            <a:extLst>
              <a:ext uri="{FF2B5EF4-FFF2-40B4-BE49-F238E27FC236}">
                <a16:creationId xmlns:a16="http://schemas.microsoft.com/office/drawing/2014/main" id="{42C86727-F7F4-471D-B102-B99FCBB4AC6D}"/>
              </a:ext>
            </a:extLst>
          </p:cNvPr>
          <p:cNvPicPr>
            <a:picLocks noChangeAspect="1"/>
          </p:cNvPicPr>
          <p:nvPr/>
        </p:nvPicPr>
        <p:blipFill>
          <a:blip r:embed="rId2"/>
          <a:stretch>
            <a:fillRect/>
          </a:stretch>
        </p:blipFill>
        <p:spPr>
          <a:xfrm>
            <a:off x="3052578" y="3861031"/>
            <a:ext cx="5763713" cy="2873851"/>
          </a:xfrm>
          <a:prstGeom prst="rect">
            <a:avLst/>
          </a:prstGeom>
        </p:spPr>
      </p:pic>
      <p:pic>
        <p:nvPicPr>
          <p:cNvPr id="15" name="Picture 14">
            <a:extLst>
              <a:ext uri="{FF2B5EF4-FFF2-40B4-BE49-F238E27FC236}">
                <a16:creationId xmlns:a16="http://schemas.microsoft.com/office/drawing/2014/main" id="{CB9FF0C8-7668-4CF3-8A5F-276224B1636C}"/>
              </a:ext>
            </a:extLst>
          </p:cNvPr>
          <p:cNvPicPr>
            <a:picLocks noChangeAspect="1"/>
          </p:cNvPicPr>
          <p:nvPr/>
        </p:nvPicPr>
        <p:blipFill>
          <a:blip r:embed="rId3"/>
          <a:stretch>
            <a:fillRect/>
          </a:stretch>
        </p:blipFill>
        <p:spPr>
          <a:xfrm>
            <a:off x="140120" y="874186"/>
            <a:ext cx="5271117" cy="2679485"/>
          </a:xfrm>
          <a:prstGeom prst="rect">
            <a:avLst/>
          </a:prstGeom>
        </p:spPr>
      </p:pic>
      <p:pic>
        <p:nvPicPr>
          <p:cNvPr id="17" name="Picture 16">
            <a:extLst>
              <a:ext uri="{FF2B5EF4-FFF2-40B4-BE49-F238E27FC236}">
                <a16:creationId xmlns:a16="http://schemas.microsoft.com/office/drawing/2014/main" id="{64186F0B-F787-4471-AABA-7B141A2D59B7}"/>
              </a:ext>
            </a:extLst>
          </p:cNvPr>
          <p:cNvPicPr>
            <a:picLocks noChangeAspect="1"/>
          </p:cNvPicPr>
          <p:nvPr/>
        </p:nvPicPr>
        <p:blipFill>
          <a:blip r:embed="rId4"/>
          <a:stretch>
            <a:fillRect/>
          </a:stretch>
        </p:blipFill>
        <p:spPr>
          <a:xfrm>
            <a:off x="6457633" y="831004"/>
            <a:ext cx="5518367" cy="2805170"/>
          </a:xfrm>
          <a:prstGeom prst="rect">
            <a:avLst/>
          </a:prstGeom>
        </p:spPr>
      </p:pic>
      <p:sp>
        <p:nvSpPr>
          <p:cNvPr id="20" name="TextBox 19">
            <a:extLst>
              <a:ext uri="{FF2B5EF4-FFF2-40B4-BE49-F238E27FC236}">
                <a16:creationId xmlns:a16="http://schemas.microsoft.com/office/drawing/2014/main" id="{5788C090-6168-4020-98DF-0630D74497E1}"/>
              </a:ext>
            </a:extLst>
          </p:cNvPr>
          <p:cNvSpPr txBox="1"/>
          <p:nvPr/>
        </p:nvSpPr>
        <p:spPr>
          <a:xfrm>
            <a:off x="815897" y="123118"/>
            <a:ext cx="9619021" cy="707886"/>
          </a:xfrm>
          <a:prstGeom prst="rect">
            <a:avLst/>
          </a:prstGeom>
          <a:noFill/>
        </p:spPr>
        <p:txBody>
          <a:bodyPr wrap="square" rtlCol="0">
            <a:spAutoFit/>
          </a:bodyPr>
          <a:lstStyle/>
          <a:p>
            <a:pPr algn="ctr"/>
            <a:r>
              <a:rPr lang="en-US" sz="4000" dirty="0">
                <a:highlight>
                  <a:srgbClr val="C0C0C0"/>
                </a:highlight>
                <a:latin typeface="Bahnschrift SemiBold" panose="020B0502040204020203" pitchFamily="34" charset="0"/>
              </a:rPr>
              <a:t>OUTPUT</a:t>
            </a:r>
            <a:r>
              <a:rPr lang="en-US" sz="2400" dirty="0">
                <a:highlight>
                  <a:srgbClr val="C0C0C0"/>
                </a:highlight>
                <a:latin typeface="Bahnschrift SemiBold" panose="020B0502040204020203" pitchFamily="34" charset="0"/>
              </a:rPr>
              <a:t> </a:t>
            </a:r>
            <a:r>
              <a:rPr lang="en-US" sz="4000" dirty="0">
                <a:highlight>
                  <a:srgbClr val="C0C0C0"/>
                </a:highlight>
                <a:latin typeface="Bahnschrift SemiBold" panose="020B0502040204020203" pitchFamily="34" charset="0"/>
              </a:rPr>
              <a:t>DISPLAY</a:t>
            </a:r>
            <a:endParaRPr lang="en-IN" sz="2400" dirty="0">
              <a:highlight>
                <a:srgbClr val="C0C0C0"/>
              </a:highlight>
              <a:latin typeface="Bahnschrift SemiBold" panose="020B0502040204020203" pitchFamily="34" charset="0"/>
            </a:endParaRPr>
          </a:p>
        </p:txBody>
      </p:sp>
      <p:sp>
        <p:nvSpPr>
          <p:cNvPr id="24" name="Arrow: Right 23">
            <a:extLst>
              <a:ext uri="{FF2B5EF4-FFF2-40B4-BE49-F238E27FC236}">
                <a16:creationId xmlns:a16="http://schemas.microsoft.com/office/drawing/2014/main" id="{0B86DFA8-1140-421D-8DF5-605ACE8E7390}"/>
              </a:ext>
            </a:extLst>
          </p:cNvPr>
          <p:cNvSpPr/>
          <p:nvPr/>
        </p:nvSpPr>
        <p:spPr>
          <a:xfrm>
            <a:off x="5625407" y="1815353"/>
            <a:ext cx="832226" cy="847165"/>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Arrow: Down 24">
            <a:extLst>
              <a:ext uri="{FF2B5EF4-FFF2-40B4-BE49-F238E27FC236}">
                <a16:creationId xmlns:a16="http://schemas.microsoft.com/office/drawing/2014/main" id="{764500B0-112A-4C1A-B916-726382F56BC0}"/>
              </a:ext>
            </a:extLst>
          </p:cNvPr>
          <p:cNvSpPr/>
          <p:nvPr/>
        </p:nvSpPr>
        <p:spPr>
          <a:xfrm>
            <a:off x="5411237" y="3120851"/>
            <a:ext cx="1046396" cy="808649"/>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6" name="Picture 25">
            <a:extLst>
              <a:ext uri="{FF2B5EF4-FFF2-40B4-BE49-F238E27FC236}">
                <a16:creationId xmlns:a16="http://schemas.microsoft.com/office/drawing/2014/main" id="{418D9951-2EB1-4C46-BBCB-C0A327E68372}"/>
              </a:ext>
            </a:extLst>
          </p:cNvPr>
          <p:cNvPicPr>
            <a:picLocks noChangeAspect="1"/>
          </p:cNvPicPr>
          <p:nvPr/>
        </p:nvPicPr>
        <p:blipFill>
          <a:blip r:embed="rId5"/>
          <a:stretch>
            <a:fillRect/>
          </a:stretch>
        </p:blipFill>
        <p:spPr>
          <a:xfrm>
            <a:off x="10060377" y="5521165"/>
            <a:ext cx="2024047" cy="853514"/>
          </a:xfrm>
          <a:prstGeom prst="rect">
            <a:avLst/>
          </a:prstGeom>
        </p:spPr>
      </p:pic>
    </p:spTree>
    <p:extLst>
      <p:ext uri="{BB962C8B-B14F-4D97-AF65-F5344CB8AC3E}">
        <p14:creationId xmlns:p14="http://schemas.microsoft.com/office/powerpoint/2010/main" val="9061720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38AC8340-9EC4-4E14-ACA0-02AECBE8EEF4}"/>
              </a:ext>
            </a:extLst>
          </p:cNvPr>
          <p:cNvSpPr>
            <a:spLocks noGrp="1"/>
          </p:cNvSpPr>
          <p:nvPr>
            <p:ph type="ftr" sz="quarter" idx="12"/>
          </p:nvPr>
        </p:nvSpPr>
        <p:spPr/>
        <p:txBody>
          <a:bodyPr/>
          <a:lstStyle/>
          <a:p>
            <a:r>
              <a:rPr lang="en-US" noProof="0"/>
              <a:t>Add a footer</a:t>
            </a:r>
            <a:endParaRPr lang="en-US" noProof="0" dirty="0"/>
          </a:p>
        </p:txBody>
      </p:sp>
      <p:sp>
        <p:nvSpPr>
          <p:cNvPr id="5" name="Slide Number Placeholder 4">
            <a:extLst>
              <a:ext uri="{FF2B5EF4-FFF2-40B4-BE49-F238E27FC236}">
                <a16:creationId xmlns:a16="http://schemas.microsoft.com/office/drawing/2014/main" id="{B03F67FF-7499-4B90-9C4B-857972CD7092}"/>
              </a:ext>
            </a:extLst>
          </p:cNvPr>
          <p:cNvSpPr>
            <a:spLocks noGrp="1"/>
          </p:cNvSpPr>
          <p:nvPr>
            <p:ph type="sldNum" sz="quarter" idx="33"/>
          </p:nvPr>
        </p:nvSpPr>
        <p:spPr/>
        <p:txBody>
          <a:bodyPr/>
          <a:lstStyle/>
          <a:p>
            <a:fld id="{19B51A1E-902D-48AF-9020-955120F399B6}" type="slidenum">
              <a:rPr lang="en-US" noProof="0" smtClean="0"/>
              <a:pPr/>
              <a:t>13</a:t>
            </a:fld>
            <a:endParaRPr lang="en-US" noProof="0" dirty="0"/>
          </a:p>
        </p:txBody>
      </p:sp>
      <p:sp>
        <p:nvSpPr>
          <p:cNvPr id="6" name="TextBox 5">
            <a:extLst>
              <a:ext uri="{FF2B5EF4-FFF2-40B4-BE49-F238E27FC236}">
                <a16:creationId xmlns:a16="http://schemas.microsoft.com/office/drawing/2014/main" id="{098C2FAA-301E-40A5-9FFC-D39066DE75BA}"/>
              </a:ext>
            </a:extLst>
          </p:cNvPr>
          <p:cNvSpPr txBox="1"/>
          <p:nvPr/>
        </p:nvSpPr>
        <p:spPr>
          <a:xfrm>
            <a:off x="-121024" y="373899"/>
            <a:ext cx="12192000" cy="646331"/>
          </a:xfrm>
          <a:prstGeom prst="rect">
            <a:avLst/>
          </a:prstGeom>
          <a:noFill/>
        </p:spPr>
        <p:txBody>
          <a:bodyPr wrap="square" rtlCol="0">
            <a:spAutoFit/>
          </a:bodyPr>
          <a:lstStyle/>
          <a:p>
            <a:pPr algn="ctr"/>
            <a:r>
              <a:rPr lang="en-US" sz="3600" b="1" dirty="0">
                <a:highlight>
                  <a:srgbClr val="C0C0C0"/>
                </a:highlight>
              </a:rPr>
              <a:t>PROJECT’S FURTHER DEVEPLOMENT</a:t>
            </a:r>
            <a:endParaRPr lang="en-IN" sz="3600" b="1" dirty="0">
              <a:highlight>
                <a:srgbClr val="C0C0C0"/>
              </a:highlight>
            </a:endParaRPr>
          </a:p>
        </p:txBody>
      </p:sp>
      <p:sp>
        <p:nvSpPr>
          <p:cNvPr id="10" name="TextBox 9">
            <a:extLst>
              <a:ext uri="{FF2B5EF4-FFF2-40B4-BE49-F238E27FC236}">
                <a16:creationId xmlns:a16="http://schemas.microsoft.com/office/drawing/2014/main" id="{B59FC4F7-B756-4006-97AE-61FB8BDA6208}"/>
              </a:ext>
            </a:extLst>
          </p:cNvPr>
          <p:cNvSpPr txBox="1"/>
          <p:nvPr/>
        </p:nvSpPr>
        <p:spPr>
          <a:xfrm>
            <a:off x="295835" y="1627094"/>
            <a:ext cx="11577918" cy="4062651"/>
          </a:xfrm>
          <a:prstGeom prst="rect">
            <a:avLst/>
          </a:prstGeom>
          <a:noFill/>
        </p:spPr>
        <p:txBody>
          <a:bodyPr wrap="square" rtlCol="0">
            <a:spAutoFit/>
          </a:bodyPr>
          <a:lstStyle/>
          <a:p>
            <a:pPr marL="285750" indent="-285750">
              <a:buFont typeface="Wingdings" panose="05000000000000000000" pitchFamily="2" charset="2"/>
              <a:buChar char="v"/>
            </a:pPr>
            <a:r>
              <a:rPr lang="en-US" sz="4800" dirty="0">
                <a:latin typeface="Bahnschrift SemiBold" panose="020B0502040204020203" pitchFamily="34" charset="0"/>
                <a:cs typeface="Calibri"/>
              </a:rPr>
              <a:t>Website can be hosted live. </a:t>
            </a:r>
            <a:endParaRPr lang="en-US" sz="4800" dirty="0">
              <a:latin typeface="Bahnschrift SemiBold" panose="020B0502040204020203" pitchFamily="34" charset="0"/>
            </a:endParaRPr>
          </a:p>
          <a:p>
            <a:pPr marL="285750" indent="-285750">
              <a:buFont typeface="Wingdings" panose="05000000000000000000" pitchFamily="2" charset="2"/>
              <a:buChar char="v"/>
            </a:pPr>
            <a:r>
              <a:rPr lang="en-US" sz="4800" dirty="0">
                <a:latin typeface="Bahnschrift SemiBold" panose="020B0502040204020203" pitchFamily="34" charset="0"/>
                <a:cs typeface="Calibri"/>
              </a:rPr>
              <a:t>Using advancements of Deep-learning  ML &amp; NLP concept we can Recommend songs to user based on the keywords of their previously search</a:t>
            </a:r>
            <a:endParaRPr lang="en-IN" sz="4800" dirty="0">
              <a:latin typeface="Bahnschrift SemiBold" panose="020B0502040204020203" pitchFamily="34" charset="0"/>
            </a:endParaRPr>
          </a:p>
          <a:p>
            <a:endParaRPr lang="en-IN" dirty="0"/>
          </a:p>
        </p:txBody>
      </p:sp>
      <p:pic>
        <p:nvPicPr>
          <p:cNvPr id="7" name="Picture 6">
            <a:extLst>
              <a:ext uri="{FF2B5EF4-FFF2-40B4-BE49-F238E27FC236}">
                <a16:creationId xmlns:a16="http://schemas.microsoft.com/office/drawing/2014/main" id="{6C0072BB-0102-4F5E-9FBC-769EE6EF6ED5}"/>
              </a:ext>
            </a:extLst>
          </p:cNvPr>
          <p:cNvPicPr>
            <a:picLocks noChangeAspect="1"/>
          </p:cNvPicPr>
          <p:nvPr/>
        </p:nvPicPr>
        <p:blipFill>
          <a:blip r:embed="rId2"/>
          <a:stretch>
            <a:fillRect/>
          </a:stretch>
        </p:blipFill>
        <p:spPr>
          <a:xfrm>
            <a:off x="10167953" y="0"/>
            <a:ext cx="2024047" cy="853514"/>
          </a:xfrm>
          <a:prstGeom prst="rect">
            <a:avLst/>
          </a:prstGeom>
        </p:spPr>
      </p:pic>
    </p:spTree>
    <p:extLst>
      <p:ext uri="{BB962C8B-B14F-4D97-AF65-F5344CB8AC3E}">
        <p14:creationId xmlns:p14="http://schemas.microsoft.com/office/powerpoint/2010/main" val="23648796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117515B4-C894-4FFD-A0E1-5824ECCB6093}"/>
              </a:ext>
            </a:extLst>
          </p:cNvPr>
          <p:cNvSpPr>
            <a:spLocks noGrp="1"/>
          </p:cNvSpPr>
          <p:nvPr>
            <p:ph type="ftr" sz="quarter" idx="12"/>
          </p:nvPr>
        </p:nvSpPr>
        <p:spPr/>
        <p:txBody>
          <a:bodyPr/>
          <a:lstStyle/>
          <a:p>
            <a:r>
              <a:rPr lang="en-US" noProof="0"/>
              <a:t>Add a footer</a:t>
            </a:r>
            <a:endParaRPr lang="en-US" noProof="0" dirty="0"/>
          </a:p>
        </p:txBody>
      </p:sp>
      <p:sp>
        <p:nvSpPr>
          <p:cNvPr id="5" name="Slide Number Placeholder 4">
            <a:extLst>
              <a:ext uri="{FF2B5EF4-FFF2-40B4-BE49-F238E27FC236}">
                <a16:creationId xmlns:a16="http://schemas.microsoft.com/office/drawing/2014/main" id="{0E72C45E-9FD9-49BE-AB7E-5AEB49939CE2}"/>
              </a:ext>
            </a:extLst>
          </p:cNvPr>
          <p:cNvSpPr>
            <a:spLocks noGrp="1"/>
          </p:cNvSpPr>
          <p:nvPr>
            <p:ph type="sldNum" sz="quarter" idx="33"/>
          </p:nvPr>
        </p:nvSpPr>
        <p:spPr/>
        <p:txBody>
          <a:bodyPr/>
          <a:lstStyle/>
          <a:p>
            <a:fld id="{19B51A1E-902D-48AF-9020-955120F399B6}" type="slidenum">
              <a:rPr lang="en-US" noProof="0" smtClean="0"/>
              <a:pPr/>
              <a:t>14</a:t>
            </a:fld>
            <a:endParaRPr lang="en-US" noProof="0" dirty="0"/>
          </a:p>
        </p:txBody>
      </p:sp>
      <p:pic>
        <p:nvPicPr>
          <p:cNvPr id="7" name="videoplayback">
            <a:hlinkClick r:id="" action="ppaction://media"/>
            <a:extLst>
              <a:ext uri="{FF2B5EF4-FFF2-40B4-BE49-F238E27FC236}">
                <a16:creationId xmlns:a16="http://schemas.microsoft.com/office/drawing/2014/main" id="{E0CCC8D1-0296-4A0B-8DFC-36DBE0E03772}"/>
              </a:ext>
            </a:extLst>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3810000" y="2143125"/>
            <a:ext cx="4572000" cy="2571750"/>
          </a:xfrm>
          <a:prstGeom prst="rect">
            <a:avLst/>
          </a:prstGeom>
        </p:spPr>
      </p:pic>
    </p:spTree>
    <p:extLst>
      <p:ext uri="{BB962C8B-B14F-4D97-AF65-F5344CB8AC3E}">
        <p14:creationId xmlns:p14="http://schemas.microsoft.com/office/powerpoint/2010/main" val="40590657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9334" fill="hold"/>
                                        <p:tgtEl>
                                          <p:spTgt spid="7"/>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7"/>
                </p:tgtEl>
              </p:cMediaNode>
            </p:video>
            <p:seq concurrent="1" nextAc="seek">
              <p:cTn id="8" restart="whenNotActive" fill="hold" evtFilter="cancelBubble" nodeType="interactiveSeq">
                <p:stCondLst>
                  <p:cond evt="onClick" delay="0">
                    <p:tgtEl>
                      <p:spTgt spid="7"/>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7"/>
                                        </p:tgtEl>
                                      </p:cBhvr>
                                    </p:cmd>
                                  </p:childTnLst>
                                </p:cTn>
                              </p:par>
                            </p:childTnLst>
                          </p:cTn>
                        </p:par>
                      </p:childTnLst>
                    </p:cTn>
                  </p:par>
                </p:childTnLst>
              </p:cTn>
              <p:nextCondLst>
                <p:cond evt="onClick" delay="0">
                  <p:tgtEl>
                    <p:spTgt spid="7"/>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8" descr="Handing touching mobile phone">
            <a:extLst>
              <a:ext uri="{FF2B5EF4-FFF2-40B4-BE49-F238E27FC236}">
                <a16:creationId xmlns:a16="http://schemas.microsoft.com/office/drawing/2014/main" id="{A9A75888-22E3-1D43-9112-DA02186070B5}"/>
              </a:ext>
            </a:extLst>
          </p:cNvPr>
          <p:cNvPicPr>
            <a:picLocks noGrp="1" noChangeAspect="1"/>
          </p:cNvPicPr>
          <p:nvPr>
            <p:ph type="pic" sz="quarter" idx="14"/>
          </p:nvPr>
        </p:nvPicPr>
        <p:blipFill>
          <a:blip r:embed="rId2" cstate="screen">
            <a:extLst>
              <a:ext uri="{28A0092B-C50C-407E-A947-70E740481C1C}">
                <a14:useLocalDpi xmlns:a14="http://schemas.microsoft.com/office/drawing/2010/main"/>
              </a:ext>
            </a:extLst>
          </a:blip>
          <a:srcRect/>
          <a:stretch>
            <a:fillRect/>
          </a:stretch>
        </p:blipFill>
        <p:spPr>
          <a:xfrm>
            <a:off x="6096000" y="0"/>
            <a:ext cx="6096000" cy="6371351"/>
          </a:xfrm>
        </p:spPr>
      </p:pic>
      <p:sp>
        <p:nvSpPr>
          <p:cNvPr id="20" name="Rectangle 19">
            <a:extLst>
              <a:ext uri="{FF2B5EF4-FFF2-40B4-BE49-F238E27FC236}">
                <a16:creationId xmlns:a16="http://schemas.microsoft.com/office/drawing/2014/main" id="{EFA08948-2B6F-46B1-9D2D-8D7B2B3FBD56}"/>
              </a:ext>
              <a:ext uri="{C183D7F6-B498-43B3-948B-1728B52AA6E4}">
                <adec:decorative xmlns:adec="http://schemas.microsoft.com/office/drawing/2017/decorative" val="1"/>
              </a:ext>
            </a:extLst>
          </p:cNvPr>
          <p:cNvSpPr/>
          <p:nvPr/>
        </p:nvSpPr>
        <p:spPr>
          <a:xfrm>
            <a:off x="9348588" y="3688075"/>
            <a:ext cx="2411412"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p>
        </p:txBody>
      </p:sp>
      <p:sp>
        <p:nvSpPr>
          <p:cNvPr id="6" name="Slide Number Placeholder 5">
            <a:extLst>
              <a:ext uri="{FF2B5EF4-FFF2-40B4-BE49-F238E27FC236}">
                <a16:creationId xmlns:a16="http://schemas.microsoft.com/office/drawing/2014/main" id="{1C554D9F-1895-486E-BFBA-905BB2D29E08}"/>
              </a:ext>
            </a:extLst>
          </p:cNvPr>
          <p:cNvSpPr>
            <a:spLocks noGrp="1"/>
          </p:cNvSpPr>
          <p:nvPr>
            <p:ph type="sldNum" sz="quarter" idx="33"/>
          </p:nvPr>
        </p:nvSpPr>
        <p:spPr>
          <a:solidFill>
            <a:schemeClr val="tx1">
              <a:lumMod val="95000"/>
              <a:lumOff val="5000"/>
            </a:schemeClr>
          </a:solidFill>
        </p:spPr>
        <p:txBody>
          <a:bodyPr/>
          <a:lstStyle/>
          <a:p>
            <a:fld id="{19B51A1E-902D-48AF-9020-955120F399B6}" type="slidenum">
              <a:rPr lang="en-US" smtClean="0"/>
              <a:pPr/>
              <a:t>2</a:t>
            </a:fld>
            <a:endParaRPr lang="en-US" dirty="0"/>
          </a:p>
        </p:txBody>
      </p:sp>
      <p:pic>
        <p:nvPicPr>
          <p:cNvPr id="8" name="Picture 7">
            <a:extLst>
              <a:ext uri="{FF2B5EF4-FFF2-40B4-BE49-F238E27FC236}">
                <a16:creationId xmlns:a16="http://schemas.microsoft.com/office/drawing/2014/main" id="{9CA03D7B-6AEF-439E-803A-FF363CBE308D}"/>
              </a:ext>
            </a:extLst>
          </p:cNvPr>
          <p:cNvPicPr>
            <a:picLocks noChangeAspect="1"/>
          </p:cNvPicPr>
          <p:nvPr/>
        </p:nvPicPr>
        <p:blipFill>
          <a:blip r:embed="rId3"/>
          <a:stretch>
            <a:fillRect/>
          </a:stretch>
        </p:blipFill>
        <p:spPr>
          <a:xfrm>
            <a:off x="10167953" y="-1157"/>
            <a:ext cx="2024047" cy="853514"/>
          </a:xfrm>
          <a:prstGeom prst="rect">
            <a:avLst/>
          </a:prstGeom>
        </p:spPr>
      </p:pic>
      <p:sp>
        <p:nvSpPr>
          <p:cNvPr id="7" name="TextBox 6">
            <a:extLst>
              <a:ext uri="{FF2B5EF4-FFF2-40B4-BE49-F238E27FC236}">
                <a16:creationId xmlns:a16="http://schemas.microsoft.com/office/drawing/2014/main" id="{0D0F5934-BDEF-428A-9D2F-4CB0DACFF3A5}"/>
              </a:ext>
            </a:extLst>
          </p:cNvPr>
          <p:cNvSpPr txBox="1"/>
          <p:nvPr/>
        </p:nvSpPr>
        <p:spPr>
          <a:xfrm>
            <a:off x="516412" y="590747"/>
            <a:ext cx="5579588" cy="523220"/>
          </a:xfrm>
          <a:prstGeom prst="rect">
            <a:avLst/>
          </a:prstGeom>
          <a:noFill/>
        </p:spPr>
        <p:txBody>
          <a:bodyPr wrap="square" rtlCol="0">
            <a:spAutoFit/>
          </a:bodyPr>
          <a:lstStyle/>
          <a:p>
            <a:pPr algn="ctr"/>
            <a:r>
              <a:rPr lang="en-US" sz="2800" b="1" dirty="0">
                <a:highlight>
                  <a:srgbClr val="C0C0C0"/>
                </a:highlight>
                <a:latin typeface="Times New Roman" panose="02020603050405020304" pitchFamily="18" charset="0"/>
                <a:cs typeface="Times New Roman" panose="02020603050405020304" pitchFamily="18" charset="0"/>
              </a:rPr>
              <a:t>Problem Statement</a:t>
            </a:r>
            <a:endParaRPr lang="en-IN" sz="2800" b="1" dirty="0">
              <a:highlight>
                <a:srgbClr val="C0C0C0"/>
              </a:highlight>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BE176BF6-2157-4535-9DE1-A7FCB3EC65FB}"/>
              </a:ext>
            </a:extLst>
          </p:cNvPr>
          <p:cNvSpPr txBox="1"/>
          <p:nvPr/>
        </p:nvSpPr>
        <p:spPr>
          <a:xfrm>
            <a:off x="107576" y="1113967"/>
            <a:ext cx="5988424" cy="4247317"/>
          </a:xfrm>
          <a:prstGeom prst="rect">
            <a:avLst/>
          </a:prstGeom>
          <a:noFill/>
        </p:spPr>
        <p:txBody>
          <a:bodyPr wrap="square" rtlCol="0">
            <a:spAutoFit/>
          </a:bodyPr>
          <a:lstStyle/>
          <a:p>
            <a:pPr algn="ctr"/>
            <a:r>
              <a:rPr lang="en-IN" sz="2800" b="1" dirty="0">
                <a:latin typeface="Bahnschrift SemiBold" panose="020B0502040204020203" pitchFamily="34" charset="0"/>
              </a:rPr>
              <a:t>Build a music recommendation system which recommends meditation and relaxation type music or songs to listeners based on information on users behaviour, activities or preferences and predicting what users will like based on there similarity to other users.</a:t>
            </a:r>
            <a:endParaRPr lang="en-IN" sz="2800" b="1" dirty="0">
              <a:latin typeface="Bahnschrift SemiBold" panose="020B0502040204020203" pitchFamily="34" charset="0"/>
              <a:cs typeface="Calibri"/>
            </a:endParaRPr>
          </a:p>
          <a:p>
            <a:endParaRPr lang="en-IN" dirty="0"/>
          </a:p>
        </p:txBody>
      </p:sp>
    </p:spTree>
    <p:extLst>
      <p:ext uri="{BB962C8B-B14F-4D97-AF65-F5344CB8AC3E}">
        <p14:creationId xmlns:p14="http://schemas.microsoft.com/office/powerpoint/2010/main" val="13297466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1C554D9F-1895-486E-BFBA-905BB2D29E08}"/>
              </a:ext>
            </a:extLst>
          </p:cNvPr>
          <p:cNvSpPr>
            <a:spLocks noGrp="1"/>
          </p:cNvSpPr>
          <p:nvPr>
            <p:ph type="sldNum" sz="quarter" idx="33"/>
          </p:nvPr>
        </p:nvSpPr>
        <p:spPr>
          <a:solidFill>
            <a:schemeClr val="tx1">
              <a:lumMod val="95000"/>
              <a:lumOff val="5000"/>
            </a:schemeClr>
          </a:solidFill>
        </p:spPr>
        <p:txBody>
          <a:bodyPr/>
          <a:lstStyle/>
          <a:p>
            <a:fld id="{19B51A1E-902D-48AF-9020-955120F399B6}" type="slidenum">
              <a:rPr lang="en-US" smtClean="0"/>
              <a:pPr/>
              <a:t>3</a:t>
            </a:fld>
            <a:endParaRPr lang="en-US" dirty="0"/>
          </a:p>
        </p:txBody>
      </p:sp>
      <p:pic>
        <p:nvPicPr>
          <p:cNvPr id="13" name="Picture 12">
            <a:extLst>
              <a:ext uri="{FF2B5EF4-FFF2-40B4-BE49-F238E27FC236}">
                <a16:creationId xmlns:a16="http://schemas.microsoft.com/office/drawing/2014/main" id="{78E0A086-BBD2-49CE-B719-46A4FDBDDCD6}"/>
              </a:ext>
            </a:extLst>
          </p:cNvPr>
          <p:cNvPicPr>
            <a:picLocks noChangeAspect="1"/>
          </p:cNvPicPr>
          <p:nvPr/>
        </p:nvPicPr>
        <p:blipFill>
          <a:blip r:embed="rId2"/>
          <a:stretch>
            <a:fillRect/>
          </a:stretch>
        </p:blipFill>
        <p:spPr>
          <a:xfrm>
            <a:off x="9789458" y="1072461"/>
            <a:ext cx="2024047" cy="853514"/>
          </a:xfrm>
          <a:prstGeom prst="rect">
            <a:avLst/>
          </a:prstGeom>
        </p:spPr>
      </p:pic>
      <p:sp>
        <p:nvSpPr>
          <p:cNvPr id="19" name="TextBox 18">
            <a:extLst>
              <a:ext uri="{FF2B5EF4-FFF2-40B4-BE49-F238E27FC236}">
                <a16:creationId xmlns:a16="http://schemas.microsoft.com/office/drawing/2014/main" id="{9A6C4930-6C71-4D77-99A4-5F10CE620121}"/>
              </a:ext>
            </a:extLst>
          </p:cNvPr>
          <p:cNvSpPr txBox="1"/>
          <p:nvPr/>
        </p:nvSpPr>
        <p:spPr>
          <a:xfrm>
            <a:off x="4114800" y="433898"/>
            <a:ext cx="6104964" cy="584775"/>
          </a:xfrm>
          <a:prstGeom prst="rect">
            <a:avLst/>
          </a:prstGeom>
          <a:noFill/>
        </p:spPr>
        <p:txBody>
          <a:bodyPr wrap="square">
            <a:spAutoFit/>
          </a:bodyPr>
          <a:lstStyle/>
          <a:p>
            <a:r>
              <a:rPr lang="en-US" sz="3200" b="1" dirty="0">
                <a:highlight>
                  <a:srgbClr val="C0C0C0"/>
                </a:highlight>
              </a:rPr>
              <a:t>Introduction</a:t>
            </a:r>
            <a:endParaRPr lang="en-IN" sz="3200" dirty="0">
              <a:highlight>
                <a:srgbClr val="C0C0C0"/>
              </a:highlight>
            </a:endParaRPr>
          </a:p>
        </p:txBody>
      </p:sp>
      <p:sp>
        <p:nvSpPr>
          <p:cNvPr id="18" name="TextBox 17">
            <a:extLst>
              <a:ext uri="{FF2B5EF4-FFF2-40B4-BE49-F238E27FC236}">
                <a16:creationId xmlns:a16="http://schemas.microsoft.com/office/drawing/2014/main" id="{E9222A4A-80CC-434A-ACAD-49351FF91121}"/>
              </a:ext>
            </a:extLst>
          </p:cNvPr>
          <p:cNvSpPr txBox="1"/>
          <p:nvPr/>
        </p:nvSpPr>
        <p:spPr>
          <a:xfrm>
            <a:off x="215153" y="1317812"/>
            <a:ext cx="9641541" cy="5170646"/>
          </a:xfrm>
          <a:prstGeom prst="rect">
            <a:avLst/>
          </a:prstGeom>
          <a:noFill/>
        </p:spPr>
        <p:txBody>
          <a:bodyPr wrap="square" rtlCol="0">
            <a:spAutoFit/>
          </a:bodyPr>
          <a:lstStyle/>
          <a:p>
            <a:pPr marL="0" indent="0" algn="ctr">
              <a:buNone/>
            </a:pPr>
            <a:r>
              <a:rPr lang="en-US" sz="2800" dirty="0">
                <a:solidFill>
                  <a:schemeClr val="tx1"/>
                </a:solidFill>
                <a:latin typeface="Bahnschrift SemiBold" panose="020B0502040204020203" pitchFamily="34" charset="0"/>
                <a:cs typeface="Arial" panose="020B0604020202020204" pitchFamily="34" charset="0"/>
              </a:rPr>
              <a:t>With the rise of digital content distribution, we have access to a huge music collection. With millions of </a:t>
            </a:r>
            <a:r>
              <a:rPr lang="en-US" sz="3200" dirty="0">
                <a:solidFill>
                  <a:schemeClr val="tx1"/>
                </a:solidFill>
                <a:latin typeface="Bahnschrift SemiBold" panose="020B0502040204020203" pitchFamily="34" charset="0"/>
                <a:cs typeface="Arial" panose="020B0604020202020204" pitchFamily="34" charset="0"/>
              </a:rPr>
              <a:t>songs</a:t>
            </a:r>
            <a:r>
              <a:rPr lang="en-US" sz="2800" dirty="0">
                <a:solidFill>
                  <a:schemeClr val="tx1"/>
                </a:solidFill>
                <a:latin typeface="Bahnschrift SemiBold" panose="020B0502040204020203" pitchFamily="34" charset="0"/>
                <a:cs typeface="Arial" panose="020B0604020202020204" pitchFamily="34" charset="0"/>
              </a:rPr>
              <a:t> to choose from, we sometimes feel overwhelmed. Thus, an efficient music recommender system is necessary in the interest of both music service providers and customers</a:t>
            </a:r>
          </a:p>
          <a:p>
            <a:pPr marL="0" indent="0" algn="ctr">
              <a:buNone/>
            </a:pPr>
            <a:endParaRPr lang="en-US" sz="2800" dirty="0">
              <a:solidFill>
                <a:schemeClr val="tx1"/>
              </a:solidFill>
              <a:latin typeface="Bahnschrift SemiBold" panose="020B0502040204020203" pitchFamily="34" charset="0"/>
              <a:cs typeface="Arial" panose="020B0604020202020204" pitchFamily="34" charset="0"/>
            </a:endParaRPr>
          </a:p>
          <a:p>
            <a:pPr marL="0" indent="0" algn="ctr">
              <a:buNone/>
            </a:pPr>
            <a:r>
              <a:rPr lang="en-US" sz="2800" dirty="0">
                <a:solidFill>
                  <a:schemeClr val="tx1"/>
                </a:solidFill>
                <a:latin typeface="Bahnschrift SemiBold" panose="020B0502040204020203" pitchFamily="34" charset="0"/>
              </a:rPr>
              <a:t> Our music recommender system is large-scale and personalized. We learn from users’ listening history and features of songs and predict songs that a user would like to listen </a:t>
            </a:r>
            <a:r>
              <a:rPr lang="en-US" sz="2800">
                <a:solidFill>
                  <a:schemeClr val="tx1"/>
                </a:solidFill>
                <a:latin typeface="Bahnschrift SemiBold" panose="020B0502040204020203" pitchFamily="34" charset="0"/>
              </a:rPr>
              <a:t>to recommender </a:t>
            </a:r>
            <a:r>
              <a:rPr lang="en-US" sz="2800" dirty="0">
                <a:solidFill>
                  <a:schemeClr val="tx1"/>
                </a:solidFill>
                <a:latin typeface="Bahnschrift SemiBold" panose="020B0502040204020203" pitchFamily="34" charset="0"/>
              </a:rPr>
              <a:t>system is necessary in the interest of both music service providers and customers</a:t>
            </a:r>
            <a:endParaRPr lang="en-IN" sz="2800" dirty="0">
              <a:solidFill>
                <a:schemeClr val="tx1"/>
              </a:solidFill>
              <a:latin typeface="Bahnschrift SemiBold" panose="020B0502040204020203" pitchFamily="34" charset="0"/>
            </a:endParaRPr>
          </a:p>
          <a:p>
            <a:endParaRPr lang="en-IN" dirty="0"/>
          </a:p>
        </p:txBody>
      </p:sp>
    </p:spTree>
    <p:extLst>
      <p:ext uri="{BB962C8B-B14F-4D97-AF65-F5344CB8AC3E}">
        <p14:creationId xmlns:p14="http://schemas.microsoft.com/office/powerpoint/2010/main" val="7220987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Placeholder 10" descr="Desk with computer, phone, books, etc.">
            <a:extLst>
              <a:ext uri="{FF2B5EF4-FFF2-40B4-BE49-F238E27FC236}">
                <a16:creationId xmlns:a16="http://schemas.microsoft.com/office/drawing/2014/main" id="{01C3D6A6-51AD-429A-AC2F-3A5A9A6F019D}"/>
              </a:ext>
            </a:extLst>
          </p:cNvPr>
          <p:cNvPicPr>
            <a:picLocks noChangeAspect="1"/>
          </p:cNvPicPr>
          <p:nvPr/>
        </p:nvPicPr>
        <p:blipFill>
          <a:blip r:embed="rId2" cstate="screen">
            <a:extLst>
              <a:ext uri="{28A0092B-C50C-407E-A947-70E740481C1C}">
                <a14:useLocalDpi xmlns:a14="http://schemas.microsoft.com/office/drawing/2010/main"/>
              </a:ext>
            </a:extLst>
          </a:blip>
          <a:srcRect/>
          <a:stretch>
            <a:fillRect/>
          </a:stretch>
        </p:blipFill>
        <p:spPr>
          <a:xfrm>
            <a:off x="-457057" y="-177961"/>
            <a:ext cx="12649057" cy="8239952"/>
          </a:xfrm>
          <a:prstGeom prst="rect">
            <a:avLst/>
          </a:prstGeom>
        </p:spPr>
      </p:pic>
      <p:sp>
        <p:nvSpPr>
          <p:cNvPr id="2" name="Title 1">
            <a:extLst>
              <a:ext uri="{FF2B5EF4-FFF2-40B4-BE49-F238E27FC236}">
                <a16:creationId xmlns:a16="http://schemas.microsoft.com/office/drawing/2014/main" id="{EA833322-ED99-4FC5-9FD6-90B7C6DD7901}"/>
              </a:ext>
            </a:extLst>
          </p:cNvPr>
          <p:cNvSpPr>
            <a:spLocks noGrp="1"/>
          </p:cNvSpPr>
          <p:nvPr>
            <p:ph type="title"/>
          </p:nvPr>
        </p:nvSpPr>
        <p:spPr>
          <a:xfrm>
            <a:off x="2361460" y="577050"/>
            <a:ext cx="6960094" cy="901084"/>
          </a:xfrm>
        </p:spPr>
        <p:style>
          <a:lnRef idx="2">
            <a:schemeClr val="accent2"/>
          </a:lnRef>
          <a:fillRef idx="1">
            <a:schemeClr val="lt1"/>
          </a:fillRef>
          <a:effectRef idx="0">
            <a:schemeClr val="accent2"/>
          </a:effectRef>
          <a:fontRef idx="minor">
            <a:schemeClr val="dk1"/>
          </a:fontRef>
        </p:style>
        <p:txBody>
          <a:bodyPr>
            <a:noAutofit/>
          </a:bodyPr>
          <a:lstStyle/>
          <a:p>
            <a:pPr algn="ctr"/>
            <a:r>
              <a:rPr lang="en-US" dirty="0"/>
              <a:t>Project Workflow</a:t>
            </a:r>
            <a:br>
              <a:rPr lang="en-US" dirty="0"/>
            </a:br>
            <a:endParaRPr lang="en-IN" dirty="0"/>
          </a:p>
        </p:txBody>
      </p:sp>
      <p:sp>
        <p:nvSpPr>
          <p:cNvPr id="4" name="Rectangle 3">
            <a:extLst>
              <a:ext uri="{FF2B5EF4-FFF2-40B4-BE49-F238E27FC236}">
                <a16:creationId xmlns:a16="http://schemas.microsoft.com/office/drawing/2014/main" id="{AAEF181F-B491-48EB-AF55-7B710F09B3CA}"/>
              </a:ext>
            </a:extLst>
          </p:cNvPr>
          <p:cNvSpPr/>
          <p:nvPr/>
        </p:nvSpPr>
        <p:spPr>
          <a:xfrm>
            <a:off x="781236" y="2432482"/>
            <a:ext cx="2343704" cy="6835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Set	</a:t>
            </a:r>
            <a:endParaRPr lang="en-IN" dirty="0"/>
          </a:p>
        </p:txBody>
      </p:sp>
      <p:sp>
        <p:nvSpPr>
          <p:cNvPr id="5" name="Rectangle 4">
            <a:extLst>
              <a:ext uri="{FF2B5EF4-FFF2-40B4-BE49-F238E27FC236}">
                <a16:creationId xmlns:a16="http://schemas.microsoft.com/office/drawing/2014/main" id="{8E1056E2-57E0-419D-9F42-F429C2352CE7}"/>
              </a:ext>
            </a:extLst>
          </p:cNvPr>
          <p:cNvSpPr/>
          <p:nvPr/>
        </p:nvSpPr>
        <p:spPr>
          <a:xfrm>
            <a:off x="4058575" y="2432482"/>
            <a:ext cx="2343704" cy="6835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Preprocessing the data set(EDA)	</a:t>
            </a:r>
            <a:endParaRPr lang="en-IN" dirty="0"/>
          </a:p>
        </p:txBody>
      </p:sp>
      <p:sp>
        <p:nvSpPr>
          <p:cNvPr id="6" name="Rectangle 5">
            <a:extLst>
              <a:ext uri="{FF2B5EF4-FFF2-40B4-BE49-F238E27FC236}">
                <a16:creationId xmlns:a16="http://schemas.microsoft.com/office/drawing/2014/main" id="{49AA7AF3-B2C0-4DED-B350-CA86DA2D2392}"/>
              </a:ext>
            </a:extLst>
          </p:cNvPr>
          <p:cNvSpPr/>
          <p:nvPr/>
        </p:nvSpPr>
        <p:spPr>
          <a:xfrm>
            <a:off x="7406937" y="2432482"/>
            <a:ext cx="2331867" cy="6835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Model Building</a:t>
            </a:r>
            <a:endParaRPr lang="en-IN" dirty="0"/>
          </a:p>
        </p:txBody>
      </p:sp>
      <p:sp>
        <p:nvSpPr>
          <p:cNvPr id="7" name="Rectangle 6">
            <a:extLst>
              <a:ext uri="{FF2B5EF4-FFF2-40B4-BE49-F238E27FC236}">
                <a16:creationId xmlns:a16="http://schemas.microsoft.com/office/drawing/2014/main" id="{0B04386E-CC40-4A2E-B415-61935DCF7887}"/>
              </a:ext>
            </a:extLst>
          </p:cNvPr>
          <p:cNvSpPr/>
          <p:nvPr/>
        </p:nvSpPr>
        <p:spPr>
          <a:xfrm>
            <a:off x="4219854" y="4043780"/>
            <a:ext cx="2343704" cy="6835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Deployment</a:t>
            </a:r>
            <a:endParaRPr lang="en-IN" dirty="0"/>
          </a:p>
        </p:txBody>
      </p:sp>
      <p:sp>
        <p:nvSpPr>
          <p:cNvPr id="8" name="Arrow: Right 7">
            <a:extLst>
              <a:ext uri="{FF2B5EF4-FFF2-40B4-BE49-F238E27FC236}">
                <a16:creationId xmlns:a16="http://schemas.microsoft.com/office/drawing/2014/main" id="{237965D1-7F0E-4269-A3BC-616B4432E889}"/>
              </a:ext>
            </a:extLst>
          </p:cNvPr>
          <p:cNvSpPr/>
          <p:nvPr/>
        </p:nvSpPr>
        <p:spPr>
          <a:xfrm>
            <a:off x="3124941" y="2565647"/>
            <a:ext cx="933634" cy="33735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Arrow: Right 8">
            <a:extLst>
              <a:ext uri="{FF2B5EF4-FFF2-40B4-BE49-F238E27FC236}">
                <a16:creationId xmlns:a16="http://schemas.microsoft.com/office/drawing/2014/main" id="{65C1A68A-31AA-4606-9323-EBD9E2EC0089}"/>
              </a:ext>
            </a:extLst>
          </p:cNvPr>
          <p:cNvSpPr/>
          <p:nvPr/>
        </p:nvSpPr>
        <p:spPr>
          <a:xfrm>
            <a:off x="6441490" y="2565647"/>
            <a:ext cx="933634" cy="33735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Arrow: Right 9">
            <a:extLst>
              <a:ext uri="{FF2B5EF4-FFF2-40B4-BE49-F238E27FC236}">
                <a16:creationId xmlns:a16="http://schemas.microsoft.com/office/drawing/2014/main" id="{62283D32-10C7-483A-B239-0B234F692F02}"/>
              </a:ext>
            </a:extLst>
          </p:cNvPr>
          <p:cNvSpPr/>
          <p:nvPr/>
        </p:nvSpPr>
        <p:spPr>
          <a:xfrm rot="5400000">
            <a:off x="4924889" y="3411245"/>
            <a:ext cx="933634" cy="33735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2" name="Picture 11">
            <a:extLst>
              <a:ext uri="{FF2B5EF4-FFF2-40B4-BE49-F238E27FC236}">
                <a16:creationId xmlns:a16="http://schemas.microsoft.com/office/drawing/2014/main" id="{EBAB6D65-C094-4FB8-9228-D2B1424DA07A}"/>
              </a:ext>
            </a:extLst>
          </p:cNvPr>
          <p:cNvPicPr>
            <a:picLocks noChangeAspect="1"/>
          </p:cNvPicPr>
          <p:nvPr/>
        </p:nvPicPr>
        <p:blipFill>
          <a:blip r:embed="rId3"/>
          <a:stretch>
            <a:fillRect/>
          </a:stretch>
        </p:blipFill>
        <p:spPr>
          <a:xfrm>
            <a:off x="10167953" y="-177961"/>
            <a:ext cx="2024047" cy="853514"/>
          </a:xfrm>
          <a:prstGeom prst="rect">
            <a:avLst/>
          </a:prstGeom>
        </p:spPr>
      </p:pic>
    </p:spTree>
    <p:extLst>
      <p:ext uri="{BB962C8B-B14F-4D97-AF65-F5344CB8AC3E}">
        <p14:creationId xmlns:p14="http://schemas.microsoft.com/office/powerpoint/2010/main" val="10760414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E6AC9832-FB01-464A-9824-61887B77997E}"/>
              </a:ext>
            </a:extLst>
          </p:cNvPr>
          <p:cNvSpPr>
            <a:spLocks noGrp="1"/>
          </p:cNvSpPr>
          <p:nvPr>
            <p:ph type="sldNum" sz="quarter" idx="33"/>
          </p:nvPr>
        </p:nvSpPr>
        <p:spPr>
          <a:xfrm>
            <a:off x="11760000" y="6371351"/>
            <a:ext cx="432000" cy="432000"/>
          </a:xfrm>
          <a:solidFill>
            <a:schemeClr val="tx1">
              <a:lumMod val="95000"/>
              <a:lumOff val="5000"/>
            </a:schemeClr>
          </a:solidFill>
        </p:spPr>
        <p:txBody>
          <a:bodyPr/>
          <a:lstStyle/>
          <a:p>
            <a:fld id="{19B51A1E-902D-48AF-9020-955120F399B6}" type="slidenum">
              <a:rPr lang="en-US" smtClean="0"/>
              <a:pPr/>
              <a:t>5</a:t>
            </a:fld>
            <a:endParaRPr lang="en-US" dirty="0"/>
          </a:p>
        </p:txBody>
      </p:sp>
      <p:sp>
        <p:nvSpPr>
          <p:cNvPr id="19" name="TextBox 18">
            <a:extLst>
              <a:ext uri="{FF2B5EF4-FFF2-40B4-BE49-F238E27FC236}">
                <a16:creationId xmlns:a16="http://schemas.microsoft.com/office/drawing/2014/main" id="{2D1B1A08-C06C-4D80-A50E-00595065AF1B}"/>
              </a:ext>
            </a:extLst>
          </p:cNvPr>
          <p:cNvSpPr txBox="1"/>
          <p:nvPr/>
        </p:nvSpPr>
        <p:spPr>
          <a:xfrm>
            <a:off x="-1" y="349623"/>
            <a:ext cx="12075459" cy="5232202"/>
          </a:xfrm>
          <a:prstGeom prst="rect">
            <a:avLst/>
          </a:prstGeom>
          <a:noFill/>
        </p:spPr>
        <p:txBody>
          <a:bodyPr wrap="square">
            <a:spAutoFit/>
          </a:bodyPr>
          <a:lstStyle/>
          <a:p>
            <a:pPr algn="ctr"/>
            <a:r>
              <a:rPr lang="en-US" sz="2800" b="1" dirty="0">
                <a:highlight>
                  <a:srgbClr val="C0C0C0"/>
                </a:highlight>
                <a:latin typeface="Calibri Light" panose="020F0302020204030204" pitchFamily="34" charset="0"/>
                <a:cs typeface="Calibri Light" panose="020F0302020204030204" pitchFamily="34" charset="0"/>
              </a:rPr>
              <a:t>What is Recommendation System</a:t>
            </a:r>
            <a:br>
              <a:rPr lang="en-US" b="1" dirty="0">
                <a:latin typeface="Calibri Light" panose="020F0302020204030204" pitchFamily="34" charset="0"/>
                <a:cs typeface="Calibri Light" panose="020F0302020204030204" pitchFamily="34" charset="0"/>
              </a:rPr>
            </a:br>
            <a:br>
              <a:rPr lang="en-US" dirty="0">
                <a:latin typeface="Calibri Light" panose="020F0302020204030204" pitchFamily="34" charset="0"/>
                <a:cs typeface="Calibri Light" panose="020F0302020204030204" pitchFamily="34" charset="0"/>
              </a:rPr>
            </a:br>
            <a:br>
              <a:rPr lang="en-US" dirty="0">
                <a:latin typeface="Calibri Light" panose="020F0302020204030204" pitchFamily="34" charset="0"/>
                <a:cs typeface="Calibri Light" panose="020F0302020204030204" pitchFamily="34" charset="0"/>
              </a:rPr>
            </a:br>
            <a:r>
              <a:rPr lang="en-US" sz="3600" dirty="0">
                <a:latin typeface="Bahnschrift SemiBold" panose="020B0502040204020203" pitchFamily="34" charset="0"/>
                <a:cs typeface="Calibri Light" panose="020F0302020204030204" pitchFamily="34" charset="0"/>
              </a:rPr>
              <a:t>Recommendation systems are the systems that are designed to recommend things to the user based on many different factors. These systems predict the most likely product that the users are most likely to purchase and are of interest to. Companies like NETFLIX, Amazon, etc. use recommender systems to help their users to identify the correct product or movies for them. </a:t>
            </a:r>
            <a:br>
              <a:rPr lang="en-US" sz="3600" dirty="0">
                <a:latin typeface="Bahnschrift SemiBold" panose="020B0502040204020203" pitchFamily="34" charset="0"/>
                <a:cs typeface="Calibri Light" panose="020F0302020204030204" pitchFamily="34" charset="0"/>
              </a:rPr>
            </a:br>
            <a:endParaRPr lang="en-IN" dirty="0">
              <a:latin typeface="Bahnschrift SemiBold" panose="020B0502040204020203" pitchFamily="34" charset="0"/>
            </a:endParaRPr>
          </a:p>
        </p:txBody>
      </p:sp>
      <p:pic>
        <p:nvPicPr>
          <p:cNvPr id="20" name="Picture 19">
            <a:extLst>
              <a:ext uri="{FF2B5EF4-FFF2-40B4-BE49-F238E27FC236}">
                <a16:creationId xmlns:a16="http://schemas.microsoft.com/office/drawing/2014/main" id="{3D29B5E0-3B8F-49F1-B9A4-8BE63D408101}"/>
              </a:ext>
            </a:extLst>
          </p:cNvPr>
          <p:cNvPicPr>
            <a:picLocks noChangeAspect="1"/>
          </p:cNvPicPr>
          <p:nvPr/>
        </p:nvPicPr>
        <p:blipFill>
          <a:blip r:embed="rId2"/>
          <a:stretch>
            <a:fillRect/>
          </a:stretch>
        </p:blipFill>
        <p:spPr>
          <a:xfrm>
            <a:off x="10167953" y="-77134"/>
            <a:ext cx="2024047" cy="853514"/>
          </a:xfrm>
          <a:prstGeom prst="rect">
            <a:avLst/>
          </a:prstGeom>
        </p:spPr>
      </p:pic>
    </p:spTree>
    <p:extLst>
      <p:ext uri="{BB962C8B-B14F-4D97-AF65-F5344CB8AC3E}">
        <p14:creationId xmlns:p14="http://schemas.microsoft.com/office/powerpoint/2010/main" val="31888378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pic>
        <p:nvPicPr>
          <p:cNvPr id="23" name="Picture Placeholder 22" descr="Woman on laptop smiling">
            <a:extLst>
              <a:ext uri="{FF2B5EF4-FFF2-40B4-BE49-F238E27FC236}">
                <a16:creationId xmlns:a16="http://schemas.microsoft.com/office/drawing/2014/main" id="{35E3CE9E-B03C-CB4B-A83A-D3265C7A0545}"/>
              </a:ext>
            </a:extLst>
          </p:cNvPr>
          <p:cNvPicPr>
            <a:picLocks noGrp="1" noChangeAspect="1"/>
          </p:cNvPicPr>
          <p:nvPr>
            <p:ph type="pic" sz="quarter" idx="10"/>
          </p:nvPr>
        </p:nvPicPr>
        <p:blipFill>
          <a:blip r:embed="rId2" cstate="screen">
            <a:extLst>
              <a:ext uri="{28A0092B-C50C-407E-A947-70E740481C1C}">
                <a14:useLocalDpi xmlns:a14="http://schemas.microsoft.com/office/drawing/2010/main"/>
              </a:ext>
            </a:extLst>
          </a:blip>
          <a:srcRect/>
          <a:stretch>
            <a:fillRect/>
          </a:stretch>
        </p:blipFill>
        <p:spPr/>
      </p:pic>
      <p:sp>
        <p:nvSpPr>
          <p:cNvPr id="5" name="Slide Number Placeholder 4">
            <a:extLst>
              <a:ext uri="{FF2B5EF4-FFF2-40B4-BE49-F238E27FC236}">
                <a16:creationId xmlns:a16="http://schemas.microsoft.com/office/drawing/2014/main" id="{F6964141-6F81-4947-A236-746D94ED3F6F}"/>
              </a:ext>
            </a:extLst>
          </p:cNvPr>
          <p:cNvSpPr>
            <a:spLocks noGrp="1"/>
          </p:cNvSpPr>
          <p:nvPr>
            <p:ph type="sldNum" sz="quarter" idx="12"/>
          </p:nvPr>
        </p:nvSpPr>
        <p:spPr>
          <a:solidFill>
            <a:schemeClr val="tx1">
              <a:lumMod val="95000"/>
              <a:lumOff val="5000"/>
            </a:schemeClr>
          </a:solidFill>
        </p:spPr>
        <p:txBody>
          <a:bodyPr/>
          <a:lstStyle/>
          <a:p>
            <a:fld id="{19B51A1E-902D-48AF-9020-955120F399B6}" type="slidenum">
              <a:rPr lang="en-US" smtClean="0"/>
              <a:pPr/>
              <a:t>6</a:t>
            </a:fld>
            <a:endParaRPr lang="en-US" dirty="0"/>
          </a:p>
        </p:txBody>
      </p:sp>
      <p:pic>
        <p:nvPicPr>
          <p:cNvPr id="6" name="Picture 5">
            <a:extLst>
              <a:ext uri="{FF2B5EF4-FFF2-40B4-BE49-F238E27FC236}">
                <a16:creationId xmlns:a16="http://schemas.microsoft.com/office/drawing/2014/main" id="{87DC5C0C-2237-4883-B3FD-16A150B7ED36}"/>
              </a:ext>
            </a:extLst>
          </p:cNvPr>
          <p:cNvPicPr>
            <a:picLocks noChangeAspect="1"/>
          </p:cNvPicPr>
          <p:nvPr/>
        </p:nvPicPr>
        <p:blipFill>
          <a:blip r:embed="rId3"/>
          <a:stretch>
            <a:fillRect/>
          </a:stretch>
        </p:blipFill>
        <p:spPr>
          <a:xfrm>
            <a:off x="0" y="4666129"/>
            <a:ext cx="2024047" cy="853514"/>
          </a:xfrm>
          <a:prstGeom prst="rect">
            <a:avLst/>
          </a:prstGeom>
        </p:spPr>
      </p:pic>
      <p:sp>
        <p:nvSpPr>
          <p:cNvPr id="8" name="TextBox 7">
            <a:extLst>
              <a:ext uri="{FF2B5EF4-FFF2-40B4-BE49-F238E27FC236}">
                <a16:creationId xmlns:a16="http://schemas.microsoft.com/office/drawing/2014/main" id="{BCBA7E8E-7A1C-4DA1-940F-32E12B7298C9}"/>
              </a:ext>
            </a:extLst>
          </p:cNvPr>
          <p:cNvSpPr txBox="1"/>
          <p:nvPr/>
        </p:nvSpPr>
        <p:spPr>
          <a:xfrm>
            <a:off x="2285952" y="486649"/>
            <a:ext cx="9906048" cy="584775"/>
          </a:xfrm>
          <a:prstGeom prst="rect">
            <a:avLst/>
          </a:prstGeom>
          <a:noFill/>
        </p:spPr>
        <p:txBody>
          <a:bodyPr wrap="square">
            <a:spAutoFit/>
          </a:bodyPr>
          <a:lstStyle/>
          <a:p>
            <a:pPr algn="ctr" rtl="0"/>
            <a:r>
              <a:rPr lang="en-IN" sz="3200" b="1" dirty="0">
                <a:highlight>
                  <a:srgbClr val="C0C0C0"/>
                </a:highlight>
              </a:rPr>
              <a:t>Why the Recommendation system?</a:t>
            </a:r>
            <a:endParaRPr lang="en-US" sz="3200" b="1" dirty="0">
              <a:highlight>
                <a:srgbClr val="C0C0C0"/>
              </a:highlight>
            </a:endParaRPr>
          </a:p>
        </p:txBody>
      </p:sp>
      <p:sp>
        <p:nvSpPr>
          <p:cNvPr id="11" name="TextBox 10">
            <a:extLst>
              <a:ext uri="{FF2B5EF4-FFF2-40B4-BE49-F238E27FC236}">
                <a16:creationId xmlns:a16="http://schemas.microsoft.com/office/drawing/2014/main" id="{A940FEF9-D432-418C-BBAC-DE61175B4349}"/>
              </a:ext>
            </a:extLst>
          </p:cNvPr>
          <p:cNvSpPr txBox="1"/>
          <p:nvPr/>
        </p:nvSpPr>
        <p:spPr>
          <a:xfrm>
            <a:off x="3072652" y="1707775"/>
            <a:ext cx="8438030" cy="3539430"/>
          </a:xfrm>
          <a:prstGeom prst="rect">
            <a:avLst/>
          </a:prstGeom>
          <a:noFill/>
        </p:spPr>
        <p:txBody>
          <a:bodyPr wrap="square">
            <a:spAutoFit/>
          </a:bodyPr>
          <a:lstStyle/>
          <a:p>
            <a:pPr algn="ctr" rtl="0">
              <a:buFont typeface="Arial" panose="020B0604020202020204" pitchFamily="34" charset="0"/>
              <a:buChar char="•"/>
            </a:pPr>
            <a:r>
              <a:rPr lang="en-US" sz="3200" dirty="0">
                <a:solidFill>
                  <a:srgbClr val="002060"/>
                </a:solidFill>
                <a:highlight>
                  <a:srgbClr val="FF0000"/>
                </a:highlight>
              </a:rPr>
              <a:t>Benefits users in finding items of their interest.</a:t>
            </a:r>
          </a:p>
          <a:p>
            <a:pPr rtl="0">
              <a:buFont typeface="Arial" panose="020B0604020202020204" pitchFamily="34" charset="0"/>
              <a:buChar char="•"/>
            </a:pPr>
            <a:r>
              <a:rPr lang="en-US" sz="3200" dirty="0">
                <a:solidFill>
                  <a:srgbClr val="002060"/>
                </a:solidFill>
                <a:highlight>
                  <a:srgbClr val="FF0000"/>
                </a:highlight>
              </a:rPr>
              <a:t>Help item providers in delivering their items to the right user.</a:t>
            </a:r>
          </a:p>
          <a:p>
            <a:pPr rtl="0">
              <a:buFont typeface="Arial" panose="020B0604020202020204" pitchFamily="34" charset="0"/>
              <a:buChar char="•"/>
            </a:pPr>
            <a:r>
              <a:rPr lang="en-US" sz="3200" dirty="0">
                <a:solidFill>
                  <a:srgbClr val="002060"/>
                </a:solidFill>
                <a:highlight>
                  <a:srgbClr val="FF0000"/>
                </a:highlight>
              </a:rPr>
              <a:t>Identity products that are most relevant to users.</a:t>
            </a:r>
          </a:p>
          <a:p>
            <a:pPr rtl="0">
              <a:buFont typeface="Arial" panose="020B0604020202020204" pitchFamily="34" charset="0"/>
              <a:buChar char="•"/>
            </a:pPr>
            <a:r>
              <a:rPr lang="en-US" sz="3200" dirty="0">
                <a:solidFill>
                  <a:srgbClr val="002060"/>
                </a:solidFill>
                <a:highlight>
                  <a:srgbClr val="FF0000"/>
                </a:highlight>
              </a:rPr>
              <a:t>Personalized content.</a:t>
            </a:r>
          </a:p>
          <a:p>
            <a:pPr rtl="0">
              <a:buFont typeface="Arial" panose="020B0604020202020204" pitchFamily="34" charset="0"/>
              <a:buChar char="•"/>
            </a:pPr>
            <a:r>
              <a:rPr lang="en-US" sz="3200" dirty="0">
                <a:solidFill>
                  <a:srgbClr val="002060"/>
                </a:solidFill>
                <a:highlight>
                  <a:srgbClr val="FF0000"/>
                </a:highlight>
              </a:rPr>
              <a:t>Help websites to improve user engagement</a:t>
            </a:r>
            <a:r>
              <a:rPr lang="en-US" dirty="0"/>
              <a:t>.</a:t>
            </a:r>
          </a:p>
        </p:txBody>
      </p:sp>
    </p:spTree>
    <p:extLst>
      <p:ext uri="{BB962C8B-B14F-4D97-AF65-F5344CB8AC3E}">
        <p14:creationId xmlns:p14="http://schemas.microsoft.com/office/powerpoint/2010/main" val="21176954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a:extLst>
              <a:ext uri="{FF2B5EF4-FFF2-40B4-BE49-F238E27FC236}">
                <a16:creationId xmlns:a16="http://schemas.microsoft.com/office/drawing/2014/main" id="{00A34EBD-7DEA-4599-A81B-0A363A0E17FC}"/>
              </a:ext>
            </a:extLst>
          </p:cNvPr>
          <p:cNvSpPr>
            <a:spLocks noGrp="1"/>
          </p:cNvSpPr>
          <p:nvPr>
            <p:ph type="sldNum" sz="quarter" idx="33"/>
          </p:nvPr>
        </p:nvSpPr>
        <p:spPr>
          <a:xfrm>
            <a:off x="11760000" y="6371351"/>
            <a:ext cx="432000" cy="432000"/>
          </a:xfrm>
          <a:solidFill>
            <a:schemeClr val="tx1">
              <a:lumMod val="95000"/>
              <a:lumOff val="5000"/>
            </a:schemeClr>
          </a:solidFill>
        </p:spPr>
        <p:txBody>
          <a:bodyPr/>
          <a:lstStyle/>
          <a:p>
            <a:fld id="{19B51A1E-902D-48AF-9020-955120F399B6}" type="slidenum">
              <a:rPr lang="en-US" smtClean="0"/>
              <a:pPr/>
              <a:t>7</a:t>
            </a:fld>
            <a:endParaRPr lang="en-US" dirty="0"/>
          </a:p>
        </p:txBody>
      </p:sp>
      <p:sp>
        <p:nvSpPr>
          <p:cNvPr id="10" name="TextBox 9">
            <a:extLst>
              <a:ext uri="{FF2B5EF4-FFF2-40B4-BE49-F238E27FC236}">
                <a16:creationId xmlns:a16="http://schemas.microsoft.com/office/drawing/2014/main" id="{5BEBD793-64A9-4FE2-BC67-E0EEACCFE8CD}"/>
              </a:ext>
            </a:extLst>
          </p:cNvPr>
          <p:cNvSpPr txBox="1"/>
          <p:nvPr/>
        </p:nvSpPr>
        <p:spPr>
          <a:xfrm>
            <a:off x="2259106" y="0"/>
            <a:ext cx="6898340" cy="584775"/>
          </a:xfrm>
          <a:prstGeom prst="rect">
            <a:avLst/>
          </a:prstGeom>
          <a:noFill/>
        </p:spPr>
        <p:txBody>
          <a:bodyPr wrap="square">
            <a:spAutoFit/>
          </a:bodyPr>
          <a:lstStyle/>
          <a:p>
            <a:pPr algn="ctr"/>
            <a:r>
              <a:rPr lang="en-US" sz="3200" dirty="0">
                <a:highlight>
                  <a:srgbClr val="C0C0C0"/>
                </a:highlight>
                <a:latin typeface="Times New Roman" panose="02020603050405020304" pitchFamily="18" charset="0"/>
                <a:cs typeface="Times New Roman" panose="02020603050405020304" pitchFamily="18" charset="0"/>
              </a:rPr>
              <a:t>Types of Recommendations Systems</a:t>
            </a:r>
            <a:endParaRPr lang="en-IN" sz="3200" dirty="0">
              <a:highlight>
                <a:srgbClr val="C0C0C0"/>
              </a:highlight>
              <a:latin typeface="Times New Roman" panose="02020603050405020304" pitchFamily="18" charset="0"/>
              <a:cs typeface="Times New Roman" panose="02020603050405020304" pitchFamily="18" charset="0"/>
            </a:endParaRPr>
          </a:p>
        </p:txBody>
      </p:sp>
      <p:pic>
        <p:nvPicPr>
          <p:cNvPr id="11" name="Google Shape;119;p3">
            <a:extLst>
              <a:ext uri="{FF2B5EF4-FFF2-40B4-BE49-F238E27FC236}">
                <a16:creationId xmlns:a16="http://schemas.microsoft.com/office/drawing/2014/main" id="{6884C109-B10D-4DC8-ACF4-130ECBC7CBE3}"/>
              </a:ext>
            </a:extLst>
          </p:cNvPr>
          <p:cNvPicPr preferRelativeResize="0">
            <a:picLocks/>
          </p:cNvPicPr>
          <p:nvPr/>
        </p:nvPicPr>
        <p:blipFill rotWithShape="1">
          <a:blip r:embed="rId2">
            <a:alphaModFix/>
          </a:blip>
          <a:srcRect/>
          <a:stretch/>
        </p:blipFill>
        <p:spPr>
          <a:xfrm>
            <a:off x="2259105" y="766482"/>
            <a:ext cx="7046259" cy="5325035"/>
          </a:xfrm>
          <a:prstGeom prst="rect">
            <a:avLst/>
          </a:prstGeom>
          <a:noFill/>
          <a:ln>
            <a:noFill/>
          </a:ln>
        </p:spPr>
      </p:pic>
      <p:pic>
        <p:nvPicPr>
          <p:cNvPr id="12" name="Picture 11">
            <a:extLst>
              <a:ext uri="{FF2B5EF4-FFF2-40B4-BE49-F238E27FC236}">
                <a16:creationId xmlns:a16="http://schemas.microsoft.com/office/drawing/2014/main" id="{B33EDAE2-DBEA-4242-93CD-BBE36CF1986B}"/>
              </a:ext>
            </a:extLst>
          </p:cNvPr>
          <p:cNvPicPr>
            <a:picLocks noChangeAspect="1"/>
          </p:cNvPicPr>
          <p:nvPr/>
        </p:nvPicPr>
        <p:blipFill>
          <a:blip r:embed="rId3"/>
          <a:stretch>
            <a:fillRect/>
          </a:stretch>
        </p:blipFill>
        <p:spPr>
          <a:xfrm>
            <a:off x="10167953" y="0"/>
            <a:ext cx="2024047" cy="853514"/>
          </a:xfrm>
          <a:prstGeom prst="rect">
            <a:avLst/>
          </a:prstGeom>
        </p:spPr>
      </p:pic>
    </p:spTree>
    <p:extLst>
      <p:ext uri="{BB962C8B-B14F-4D97-AF65-F5344CB8AC3E}">
        <p14:creationId xmlns:p14="http://schemas.microsoft.com/office/powerpoint/2010/main" val="258007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4B379698-AB4C-493D-BF95-F5781FDF2AC5}"/>
              </a:ext>
            </a:extLst>
          </p:cNvPr>
          <p:cNvSpPr>
            <a:spLocks noGrp="1"/>
          </p:cNvSpPr>
          <p:nvPr>
            <p:ph type="sldNum" sz="quarter" idx="33"/>
          </p:nvPr>
        </p:nvSpPr>
        <p:spPr>
          <a:xfrm>
            <a:off x="11760000" y="6371351"/>
            <a:ext cx="432000" cy="432000"/>
          </a:xfrm>
          <a:solidFill>
            <a:schemeClr val="tx1">
              <a:lumMod val="95000"/>
              <a:lumOff val="5000"/>
            </a:schemeClr>
          </a:solidFill>
        </p:spPr>
        <p:txBody>
          <a:bodyPr/>
          <a:lstStyle/>
          <a:p>
            <a:fld id="{19B51A1E-902D-48AF-9020-955120F399B6}" type="slidenum">
              <a:rPr lang="en-US" smtClean="0"/>
              <a:pPr/>
              <a:t>8</a:t>
            </a:fld>
            <a:endParaRPr lang="en-US" dirty="0"/>
          </a:p>
        </p:txBody>
      </p:sp>
      <p:pic>
        <p:nvPicPr>
          <p:cNvPr id="8" name="Picture 2">
            <a:extLst>
              <a:ext uri="{FF2B5EF4-FFF2-40B4-BE49-F238E27FC236}">
                <a16:creationId xmlns:a16="http://schemas.microsoft.com/office/drawing/2014/main" id="{12EBE0A3-6403-43D6-A8DD-F91583A736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5563" y="2106706"/>
            <a:ext cx="7206471" cy="377825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F5275616-6A36-477A-9A32-5E2FFB763B41}"/>
              </a:ext>
            </a:extLst>
          </p:cNvPr>
          <p:cNvPicPr>
            <a:picLocks noChangeAspect="1"/>
          </p:cNvPicPr>
          <p:nvPr/>
        </p:nvPicPr>
        <p:blipFill>
          <a:blip r:embed="rId3"/>
          <a:stretch>
            <a:fillRect/>
          </a:stretch>
        </p:blipFill>
        <p:spPr>
          <a:xfrm>
            <a:off x="10167953" y="54649"/>
            <a:ext cx="2024047" cy="853514"/>
          </a:xfrm>
          <a:prstGeom prst="rect">
            <a:avLst/>
          </a:prstGeom>
        </p:spPr>
      </p:pic>
      <p:sp>
        <p:nvSpPr>
          <p:cNvPr id="10" name="TextBox 9">
            <a:extLst>
              <a:ext uri="{FF2B5EF4-FFF2-40B4-BE49-F238E27FC236}">
                <a16:creationId xmlns:a16="http://schemas.microsoft.com/office/drawing/2014/main" id="{D0A54484-8926-4AD9-84AE-B1BBC1F88BA3}"/>
              </a:ext>
            </a:extLst>
          </p:cNvPr>
          <p:cNvSpPr txBox="1"/>
          <p:nvPr/>
        </p:nvSpPr>
        <p:spPr>
          <a:xfrm>
            <a:off x="2029844" y="788378"/>
            <a:ext cx="7382190" cy="769441"/>
          </a:xfrm>
          <a:prstGeom prst="rect">
            <a:avLst/>
          </a:prstGeom>
          <a:noFill/>
        </p:spPr>
        <p:txBody>
          <a:bodyPr wrap="square" rtlCol="0">
            <a:spAutoFit/>
          </a:bodyPr>
          <a:lstStyle/>
          <a:p>
            <a:pPr algn="ctr"/>
            <a:r>
              <a:rPr lang="en-US" sz="4400" b="1" dirty="0">
                <a:highlight>
                  <a:srgbClr val="C0C0C0"/>
                </a:highlight>
                <a:latin typeface="Times New Roman" panose="02020603050405020304" pitchFamily="18" charset="0"/>
                <a:cs typeface="Times New Roman" panose="02020603050405020304" pitchFamily="18" charset="0"/>
              </a:rPr>
              <a:t>Implementation</a:t>
            </a:r>
            <a:endParaRPr lang="en-IN" sz="4400" b="1" dirty="0">
              <a:highlight>
                <a:srgbClr val="C0C0C0"/>
              </a:highligh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754214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Placeholder 11" descr="conference room">
            <a:extLst>
              <a:ext uri="{FF2B5EF4-FFF2-40B4-BE49-F238E27FC236}">
                <a16:creationId xmlns:a16="http://schemas.microsoft.com/office/drawing/2014/main" id="{8F5AE0D5-C196-A947-8AFE-449A48B26153}"/>
              </a:ext>
            </a:extLst>
          </p:cNvPr>
          <p:cNvPicPr>
            <a:picLocks noGrp="1" noChangeAspect="1"/>
          </p:cNvPicPr>
          <p:nvPr>
            <p:ph type="pic" sz="quarter" idx="14"/>
          </p:nvPr>
        </p:nvPicPr>
        <p:blipFill>
          <a:blip r:embed="rId2" cstate="screen">
            <a:extLst>
              <a:ext uri="{28A0092B-C50C-407E-A947-70E740481C1C}">
                <a14:useLocalDpi xmlns:a14="http://schemas.microsoft.com/office/drawing/2010/main"/>
              </a:ext>
            </a:extLst>
          </a:blip>
          <a:srcRect t="45" b="45"/>
          <a:stretch>
            <a:fillRect/>
          </a:stretch>
        </p:blipFill>
        <p:spPr/>
      </p:pic>
      <p:sp>
        <p:nvSpPr>
          <p:cNvPr id="6" name="Slide Number Placeholder 5">
            <a:extLst>
              <a:ext uri="{FF2B5EF4-FFF2-40B4-BE49-F238E27FC236}">
                <a16:creationId xmlns:a16="http://schemas.microsoft.com/office/drawing/2014/main" id="{70202D98-AA1E-41BB-B94E-180311759C13}"/>
              </a:ext>
            </a:extLst>
          </p:cNvPr>
          <p:cNvSpPr>
            <a:spLocks noGrp="1"/>
          </p:cNvSpPr>
          <p:nvPr>
            <p:ph type="sldNum" sz="quarter" idx="15"/>
          </p:nvPr>
        </p:nvSpPr>
        <p:spPr/>
        <p:txBody>
          <a:bodyPr/>
          <a:lstStyle/>
          <a:p>
            <a:fld id="{19B51A1E-902D-48AF-9020-955120F399B6}" type="slidenum">
              <a:rPr lang="en-US" smtClean="0"/>
              <a:pPr/>
              <a:t>9</a:t>
            </a:fld>
            <a:endParaRPr lang="en-US" dirty="0"/>
          </a:p>
        </p:txBody>
      </p:sp>
      <p:sp>
        <p:nvSpPr>
          <p:cNvPr id="11" name="Title 10" hidden="1">
            <a:extLst>
              <a:ext uri="{FF2B5EF4-FFF2-40B4-BE49-F238E27FC236}">
                <a16:creationId xmlns:a16="http://schemas.microsoft.com/office/drawing/2014/main" id="{C5462610-1D7E-437B-B516-F30D9A789B9B}"/>
              </a:ext>
            </a:extLst>
          </p:cNvPr>
          <p:cNvSpPr>
            <a:spLocks noGrp="1"/>
          </p:cNvSpPr>
          <p:nvPr>
            <p:ph type="title"/>
          </p:nvPr>
        </p:nvSpPr>
        <p:spPr/>
        <p:txBody>
          <a:bodyPr/>
          <a:lstStyle/>
          <a:p>
            <a:r>
              <a:rPr lang="en-US" dirty="0"/>
              <a:t>Large image</a:t>
            </a:r>
          </a:p>
        </p:txBody>
      </p:sp>
      <p:pic>
        <p:nvPicPr>
          <p:cNvPr id="7" name="Picture 6">
            <a:extLst>
              <a:ext uri="{FF2B5EF4-FFF2-40B4-BE49-F238E27FC236}">
                <a16:creationId xmlns:a16="http://schemas.microsoft.com/office/drawing/2014/main" id="{75526E27-7FFC-49F2-88C5-5A6A704747EA}"/>
              </a:ext>
            </a:extLst>
          </p:cNvPr>
          <p:cNvPicPr>
            <a:picLocks noChangeAspect="1"/>
          </p:cNvPicPr>
          <p:nvPr/>
        </p:nvPicPr>
        <p:blipFill>
          <a:blip r:embed="rId3"/>
          <a:stretch>
            <a:fillRect/>
          </a:stretch>
        </p:blipFill>
        <p:spPr>
          <a:xfrm>
            <a:off x="10167953" y="0"/>
            <a:ext cx="2024047" cy="853514"/>
          </a:xfrm>
          <a:prstGeom prst="rect">
            <a:avLst/>
          </a:prstGeom>
        </p:spPr>
      </p:pic>
      <p:pic>
        <p:nvPicPr>
          <p:cNvPr id="8" name="Google Shape;138;p6">
            <a:extLst>
              <a:ext uri="{FF2B5EF4-FFF2-40B4-BE49-F238E27FC236}">
                <a16:creationId xmlns:a16="http://schemas.microsoft.com/office/drawing/2014/main" id="{43E82821-B1AE-481B-829D-96BD88B92E67}"/>
              </a:ext>
            </a:extLst>
          </p:cNvPr>
          <p:cNvPicPr preferRelativeResize="0">
            <a:picLocks/>
          </p:cNvPicPr>
          <p:nvPr/>
        </p:nvPicPr>
        <p:blipFill rotWithShape="1">
          <a:blip r:embed="rId4">
            <a:alphaModFix/>
          </a:blip>
          <a:srcRect/>
          <a:stretch/>
        </p:blipFill>
        <p:spPr>
          <a:xfrm>
            <a:off x="1546412" y="2020013"/>
            <a:ext cx="8356479" cy="4351338"/>
          </a:xfrm>
          <a:prstGeom prst="rect">
            <a:avLst/>
          </a:prstGeom>
          <a:noFill/>
          <a:ln>
            <a:noFill/>
          </a:ln>
        </p:spPr>
      </p:pic>
      <p:sp>
        <p:nvSpPr>
          <p:cNvPr id="3" name="TextBox 2">
            <a:extLst>
              <a:ext uri="{FF2B5EF4-FFF2-40B4-BE49-F238E27FC236}">
                <a16:creationId xmlns:a16="http://schemas.microsoft.com/office/drawing/2014/main" id="{D1AE5D82-7B28-4E65-AF11-906680B9DEF3}"/>
              </a:ext>
            </a:extLst>
          </p:cNvPr>
          <p:cNvSpPr txBox="1"/>
          <p:nvPr/>
        </p:nvSpPr>
        <p:spPr>
          <a:xfrm>
            <a:off x="1546412" y="286732"/>
            <a:ext cx="8068235" cy="1446550"/>
          </a:xfrm>
          <a:prstGeom prst="rect">
            <a:avLst/>
          </a:prstGeom>
          <a:noFill/>
        </p:spPr>
        <p:txBody>
          <a:bodyPr wrap="square" rtlCol="0">
            <a:spAutoFit/>
          </a:bodyPr>
          <a:lstStyle/>
          <a:p>
            <a:pPr algn="ctr"/>
            <a:r>
              <a:rPr lang="en-US" sz="4400" b="1" dirty="0">
                <a:highlight>
                  <a:srgbClr val="C0C0C0"/>
                </a:highlight>
                <a:latin typeface="Times New Roman" panose="02020603050405020304" pitchFamily="18" charset="0"/>
                <a:cs typeface="Times New Roman" panose="02020603050405020304" pitchFamily="18" charset="0"/>
              </a:rPr>
              <a:t>WORKING MODEL OF MODEL BULIDING </a:t>
            </a:r>
            <a:endParaRPr lang="en-IN" sz="4400" b="1" dirty="0">
              <a:highlight>
                <a:srgbClr val="C0C0C0"/>
              </a:highligh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65219316"/>
      </p:ext>
    </p:extLst>
  </p:cSld>
  <p:clrMapOvr>
    <a:masterClrMapping/>
  </p:clrMapOvr>
</p:sld>
</file>

<file path=ppt/theme/theme1.xml><?xml version="1.0" encoding="utf-8"?>
<a:theme xmlns:a="http://schemas.openxmlformats.org/drawingml/2006/main" name="Office Theme">
  <a:themeElements>
    <a:clrScheme name="Custom 129">
      <a:dk1>
        <a:sysClr val="windowText" lastClr="000000"/>
      </a:dk1>
      <a:lt1>
        <a:srgbClr val="FFFFFF"/>
      </a:lt1>
      <a:dk2>
        <a:srgbClr val="3F3F3F"/>
      </a:dk2>
      <a:lt2>
        <a:srgbClr val="F2F2F2"/>
      </a:lt2>
      <a:accent1>
        <a:srgbClr val="25C6E3"/>
      </a:accent1>
      <a:accent2>
        <a:srgbClr val="E80554"/>
      </a:accent2>
      <a:accent3>
        <a:srgbClr val="A9E26F"/>
      </a:accent3>
      <a:accent4>
        <a:srgbClr val="EAD000"/>
      </a:accent4>
      <a:accent5>
        <a:srgbClr val="1A0F49"/>
      </a:accent5>
      <a:accent6>
        <a:srgbClr val="FF4A01"/>
      </a:accent6>
      <a:hlink>
        <a:srgbClr val="25C6E3"/>
      </a:hlink>
      <a:folHlink>
        <a:srgbClr val="25C6E3"/>
      </a:folHlink>
    </a:clrScheme>
    <a:fontScheme name="Custom 149">
      <a:majorFont>
        <a:latin typeface="Corbel"/>
        <a:ea typeface=""/>
        <a:cs typeface=""/>
      </a:majorFont>
      <a:minorFont>
        <a:latin typeface="Candar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F16411250_Bright business presentation_AAS_v3" id="{57D58BC9-3F05-45D4-81CD-7BA898B4CAAD}" vid="{0F92AA19-00D6-4C71-B13F-219D7994A0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2EDB5DD7-8DCC-4069-9EB3-5D098186652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8E15EA0-2F38-456B-B156-038699A5D17F}">
  <ds:schemaRefs>
    <ds:schemaRef ds:uri="http://schemas.microsoft.com/sharepoint/v3/contenttype/forms"/>
  </ds:schemaRefs>
</ds:datastoreItem>
</file>

<file path=customXml/itemProps3.xml><?xml version="1.0" encoding="utf-8"?>
<ds:datastoreItem xmlns:ds="http://schemas.openxmlformats.org/officeDocument/2006/customXml" ds:itemID="{BF90D0D0-7C1D-47FF-A2F0-9937AA567A3D}">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Bright business presentation</Template>
  <TotalTime>115</TotalTime>
  <Words>490</Words>
  <Application>Microsoft Office PowerPoint</Application>
  <PresentationFormat>Widescreen</PresentationFormat>
  <Paragraphs>81</Paragraphs>
  <Slides>14</Slides>
  <Notes>0</Notes>
  <HiddenSlides>0</HiddenSlides>
  <MMClips>1</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14</vt:i4>
      </vt:variant>
    </vt:vector>
  </HeadingPairs>
  <TitlesOfParts>
    <vt:vector size="25" baseType="lpstr">
      <vt:lpstr>Arial</vt:lpstr>
      <vt:lpstr>Arial Rounded MT Bold</vt:lpstr>
      <vt:lpstr>Bahnschrift SemiBold</vt:lpstr>
      <vt:lpstr>Bradley Hand ITC</vt:lpstr>
      <vt:lpstr>Calibri</vt:lpstr>
      <vt:lpstr>Calibri Light</vt:lpstr>
      <vt:lpstr>Candara</vt:lpstr>
      <vt:lpstr>Corbel</vt:lpstr>
      <vt:lpstr>Times New Roman</vt:lpstr>
      <vt:lpstr>Wingdings</vt:lpstr>
      <vt:lpstr>Office Theme</vt:lpstr>
      <vt:lpstr>PowerPoint Presentation</vt:lpstr>
      <vt:lpstr>PowerPoint Presentation</vt:lpstr>
      <vt:lpstr>PowerPoint Presentation</vt:lpstr>
      <vt:lpstr>Project Workflow </vt:lpstr>
      <vt:lpstr>PowerPoint Presentation</vt:lpstr>
      <vt:lpstr>PowerPoint Presentation</vt:lpstr>
      <vt:lpstr>PowerPoint Presentation</vt:lpstr>
      <vt:lpstr>PowerPoint Presentation</vt:lpstr>
      <vt:lpstr>Large image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prathyush b ravi</dc:creator>
  <cp:lastModifiedBy>prathyush b ravi</cp:lastModifiedBy>
  <cp:revision>4</cp:revision>
  <dcterms:created xsi:type="dcterms:W3CDTF">2022-03-17T05:36:03Z</dcterms:created>
  <dcterms:modified xsi:type="dcterms:W3CDTF">2022-07-31T12:16:21Z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