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By Region Over 4 years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esriVisual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c188efb-112d-4201-a1cb-657419cde48f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d7762c2931074769" /><Relationship Type="http://schemas.openxmlformats.org/officeDocument/2006/relationships/slideLayout" Target="/ppt/slideLayouts/slideLayout8.xml" Id="R7f717bb642454eaa" /><Relationship Type="http://schemas.openxmlformats.org/officeDocument/2006/relationships/hyperlink" Target="https://app.powerbi.com/groups/me/reports/bc188efb-112d-4201-a1cb-657419cde48f/?pbi_source=PowerPoint" TargetMode="External" Id="RelId0" /><Relationship Type="http://schemas.openxmlformats.org/officeDocument/2006/relationships/image" Target="/ppt/media/image4.png" Id="imgId5691754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SUperStoreReport_BI_Service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7/26/2024 3:58:14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7/26/2024 3:53:51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slicer ,cardVisual ,cardVisual ,cardVisual ,Sales By Region Over 4 years ,esriVisual ,treemap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691754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