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6" r:id="rId7"/>
    <p:sldId id="264" r:id="rId8"/>
    <p:sldId id="265" r:id="rId9"/>
    <p:sldId id="260" r:id="rId10"/>
    <p:sldId id="268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5" y="1792225"/>
            <a:ext cx="990599" cy="304798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3"/>
            <a:ext cx="3859795" cy="3048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1" y="295730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9" y="1063417"/>
            <a:ext cx="8831817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78767"/>
            <a:ext cx="773122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29199"/>
            <a:ext cx="9244898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31418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5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3" y="2603500"/>
            <a:ext cx="314701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3" y="3179764"/>
            <a:ext cx="3147010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6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532844"/>
            <a:ext cx="30504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6" y="5109106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7" y="4532845"/>
            <a:ext cx="305043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4" y="5109105"/>
            <a:ext cx="305043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6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1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39"/>
            <a:ext cx="3644283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0" y="6391839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7" y="1278467"/>
            <a:ext cx="1409964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9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677645"/>
            <a:ext cx="4351026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0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6" y="2603500"/>
            <a:ext cx="4825157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6" y="3179762"/>
            <a:ext cx="4825157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3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00"/>
            <a:ext cx="2793157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7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129280"/>
            <a:ext cx="2793157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4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6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2" y="6391839"/>
            <a:ext cx="385979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A2F92-DC29-4BF7-B237-1BD5B58A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2208"/>
            <a:ext cx="8825659" cy="918838"/>
          </a:xfrm>
        </p:spPr>
        <p:txBody>
          <a:bodyPr/>
          <a:lstStyle/>
          <a:p>
            <a:r>
              <a:rPr lang="en-US" dirty="0"/>
              <a:t>Driver Assistance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E6B82A-FC4D-4C98-9134-832D9C64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69003"/>
            <a:ext cx="8825659" cy="417250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bg1"/>
                </a:solidFill>
                <a:latin typeface="Georgia" panose="02040502050405020303" pitchFamily="18" charset="0"/>
              </a:rPr>
              <a:t>Team Members :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Aravind.P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Nachammai Devi Pooja.S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Prathyush.S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Praveen Kumar. V</a:t>
            </a:r>
          </a:p>
          <a:p>
            <a:r>
              <a:rPr lang="en-IN" b="1" dirty="0">
                <a:solidFill>
                  <a:schemeClr val="bg1"/>
                </a:solidFill>
              </a:rPr>
              <a:t>Under the Guidance of :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Mrs. Angel Deborah (AP) ,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Mr.Sarath Chandran (AP)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Department of Computer Science and Engineering,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SSN college of Engineering,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Kalavakkam ,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Chennai.</a:t>
            </a:r>
          </a:p>
          <a:p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75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791" y="792513"/>
            <a:ext cx="6617444" cy="604966"/>
          </a:xfrm>
        </p:spPr>
        <p:txBody>
          <a:bodyPr/>
          <a:lstStyle/>
          <a:p>
            <a:r>
              <a:rPr lang="en-US" dirty="0" smtClean="0"/>
              <a:t>Budget details: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956" y="2148005"/>
          <a:ext cx="3808085" cy="4583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485"/>
                <a:gridCol w="1735600"/>
              </a:tblGrid>
              <a:tr h="35097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Step-down</a:t>
                      </a:r>
                      <a:r>
                        <a:rPr lang="en-US" baseline="0" dirty="0" smtClean="0"/>
                        <a:t> transformer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61">
                <a:tc>
                  <a:txBody>
                    <a:bodyPr/>
                    <a:lstStyle/>
                    <a:p>
                      <a:r>
                        <a:rPr lang="en-US" dirty="0" smtClean="0"/>
                        <a:t>USB webcam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61">
                <a:tc>
                  <a:txBody>
                    <a:bodyPr/>
                    <a:lstStyle/>
                    <a:p>
                      <a:r>
                        <a:rPr lang="en-US" dirty="0" smtClean="0"/>
                        <a:t>12v DC motor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 unit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2">
                <a:tc>
                  <a:txBody>
                    <a:bodyPr/>
                    <a:lstStyle/>
                    <a:p>
                      <a:r>
                        <a:rPr lang="en-US" dirty="0" smtClean="0"/>
                        <a:t>MQ3 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802">
                <a:tc>
                  <a:txBody>
                    <a:bodyPr/>
                    <a:lstStyle/>
                    <a:p>
                      <a:r>
                        <a:rPr lang="en-US" dirty="0" smtClean="0"/>
                        <a:t>Piezoelectric</a:t>
                      </a:r>
                    </a:p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52">
                <a:tc>
                  <a:txBody>
                    <a:bodyPr/>
                    <a:lstStyle/>
                    <a:p>
                      <a:r>
                        <a:rPr lang="en-US" dirty="0" smtClean="0"/>
                        <a:t>Buzzer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23109" y="2475781"/>
          <a:ext cx="7439804" cy="2271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9902"/>
                <a:gridCol w="3719902"/>
              </a:tblGrid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Relays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Sim900 microcontroller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Connecting wires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chassis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41">
                <a:tc>
                  <a:txBody>
                    <a:bodyPr/>
                    <a:lstStyle/>
                    <a:p>
                      <a:r>
                        <a:rPr lang="en-US" dirty="0" smtClean="0"/>
                        <a:t>Webcam</a:t>
                      </a:r>
                      <a:r>
                        <a:rPr lang="en-US" baseline="0" dirty="0" smtClean="0"/>
                        <a:t> holder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27676" y="4882552"/>
          <a:ext cx="3476445" cy="569343"/>
        </p:xfrm>
        <a:graphic>
          <a:graphicData uri="http://schemas.openxmlformats.org/drawingml/2006/table">
            <a:tbl>
              <a:tblPr/>
              <a:tblGrid>
                <a:gridCol w="3476445"/>
              </a:tblGrid>
              <a:tr h="569343">
                <a:tc>
                  <a:txBody>
                    <a:bodyPr/>
                    <a:lstStyle/>
                    <a:p>
                      <a:r>
                        <a:rPr lang="en-US" dirty="0" smtClean="0"/>
                        <a:t>Total : 13,983(including GST)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07549" y="6156387"/>
          <a:ext cx="3476445" cy="569343"/>
        </p:xfrm>
        <a:graphic>
          <a:graphicData uri="http://schemas.openxmlformats.org/drawingml/2006/table">
            <a:tbl>
              <a:tblPr/>
              <a:tblGrid>
                <a:gridCol w="3476445"/>
              </a:tblGrid>
              <a:tr h="569343"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budget:3,017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24802" y="5518030"/>
          <a:ext cx="3476445" cy="569343"/>
        </p:xfrm>
        <a:graphic>
          <a:graphicData uri="http://schemas.openxmlformats.org/drawingml/2006/table">
            <a:tbl>
              <a:tblPr/>
              <a:tblGrid>
                <a:gridCol w="3476445"/>
              </a:tblGrid>
              <a:tr h="569343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r>
                        <a:rPr lang="en-US" baseline="0" dirty="0" smtClean="0"/>
                        <a:t> sanctioned: 17,000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625E-961A-4FE3-B782-67C531C9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790114"/>
            <a:ext cx="8761413" cy="585926"/>
          </a:xfrm>
        </p:spPr>
        <p:txBody>
          <a:bodyPr/>
          <a:lstStyle/>
          <a:p>
            <a:r>
              <a:rPr lang="en-IN" dirty="0" smtClean="0"/>
              <a:t>Current implementation: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56272" y="1423358"/>
          <a:ext cx="5141344" cy="365760"/>
        </p:xfrm>
        <a:graphic>
          <a:graphicData uri="http://schemas.openxmlformats.org/drawingml/2006/table">
            <a:tbl>
              <a:tblPr/>
              <a:tblGrid>
                <a:gridCol w="5141344"/>
              </a:tblGrid>
              <a:tr h="2674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1.Website: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078" y="2284382"/>
            <a:ext cx="7732143" cy="434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00868" y="2786332"/>
          <a:ext cx="2035834" cy="3183147"/>
        </p:xfrm>
        <a:graphic>
          <a:graphicData uri="http://schemas.openxmlformats.org/drawingml/2006/table">
            <a:tbl>
              <a:tblPr/>
              <a:tblGrid>
                <a:gridCol w="2035834"/>
              </a:tblGrid>
              <a:tr h="3183147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Implemented: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This website gets input of</a:t>
                      </a:r>
                      <a:r>
                        <a:rPr lang="en-US" baseline="0" dirty="0" smtClean="0"/>
                        <a:t> drivers and stores it in database.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758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66" y="645864"/>
            <a:ext cx="8761413" cy="706964"/>
          </a:xfrm>
        </p:spPr>
        <p:txBody>
          <a:bodyPr/>
          <a:lstStyle/>
          <a:p>
            <a:r>
              <a:rPr lang="en-US" dirty="0" smtClean="0"/>
              <a:t>Haar-Cascade algorithm: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BCACF-4038-486E-90AE-C6457F7D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813ADE-C96F-4FAD-B9E3-34C6307C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project is based on the design and development of a Driver assistance system using signal processing and embedded tools. </a:t>
            </a:r>
          </a:p>
          <a:p>
            <a:r>
              <a:rPr lang="en-US" sz="2000" dirty="0"/>
              <a:t> The three fundamental modules of this prototype 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	 Driver drowsiness detection mechanism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  Alcohol content detection module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  Vehicle crash detection mechanism </a:t>
            </a:r>
          </a:p>
          <a:p>
            <a:r>
              <a:rPr lang="en-US" sz="2000" dirty="0"/>
              <a:t>These mechanisms involve interrelated software and hardware sections.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844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77A9E-60C7-4AD9-B6F4-90F94C30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0CB81-E390-456E-86C2-FD9A956F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78842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detect the driver fatigue using a rugged mechanism analysing the human eye continuously using image processing tools.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interface the software module with the hardware components involving the Internet of Things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produce mechanical vibrations to manually wake or alarm the driver instantly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</a:t>
            </a:r>
            <a:r>
              <a:rPr lang="en-IN" sz="2000" dirty="0">
                <a:solidFill>
                  <a:schemeClr val="tx1"/>
                </a:solidFill>
                <a:cs typeface="Calibri" panose="020F0502020204030204" pitchFamily="34" charset="0"/>
              </a:rPr>
              <a:t>detect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alcohol consumption using alcohol content detection module.</a:t>
            </a:r>
            <a:endParaRPr lang="en-IN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To alert the other passengers through SMS and internet call.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4539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54644-3AFA-46F5-98DC-DC843EC2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DF60D-8FA3-41BC-96C9-2539FA46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is a promising system expected to aid in the rescuing process by reporting to the concerned person in a matter of seconds the location of the  accident,  thus lowering death's rates.  </a:t>
            </a:r>
          </a:p>
          <a:p>
            <a:r>
              <a:rPr lang="en-US" sz="2000" dirty="0"/>
              <a:t>The main reason behind accidents is due to the lack of proper sleep and alcohol consumption of the driver.</a:t>
            </a:r>
          </a:p>
          <a:p>
            <a:r>
              <a:rPr lang="en-US" sz="2000" dirty="0"/>
              <a:t>Generally when a accident takes place, the information is not conveyed to the related persons faster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project provides solution for the above concerns.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993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D84E23-5BB5-41F2-909A-F9369230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Innovation: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287B6-7C90-40EF-B843-0544A172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67487"/>
            <a:ext cx="8825659" cy="3152313"/>
          </a:xfrm>
        </p:spPr>
        <p:txBody>
          <a:bodyPr/>
          <a:lstStyle/>
          <a:p>
            <a:r>
              <a:rPr lang="en-US" sz="2000" dirty="0"/>
              <a:t>This system conveys a smart and reliable IoT system solution which instantly notifies the  whenever an accident takes place and pinpoints its geographic coordinates on the map. </a:t>
            </a:r>
          </a:p>
          <a:p>
            <a:r>
              <a:rPr lang="en-US" sz="2000" dirty="0"/>
              <a:t>When an accident takes place, a piezoelectric sensor detects it. Then, an algorithm is applied to process the sensor signal and sends appropriate location.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278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86" y="2448225"/>
            <a:ext cx="88256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Eyes Localization </a:t>
            </a:r>
          </a:p>
          <a:p>
            <a:pPr>
              <a:buFont typeface="+mj-lt"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 closure evaluation 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pic>
        <p:nvPicPr>
          <p:cNvPr id="4" name="Picture 5" descr="Image result for eye detection in opencv python">
            <a:extLst>
              <a:ext uri="{FF2B5EF4-FFF2-40B4-BE49-F238E27FC236}">
                <a16:creationId xmlns="" xmlns:a16="http://schemas.microsoft.com/office/drawing/2014/main" id="{8D31597F-E81F-4644-B621-061B4DA1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445" y="4344822"/>
            <a:ext cx="2691441" cy="2139845"/>
          </a:xfrm>
          <a:prstGeom prst="rect">
            <a:avLst/>
          </a:prstGeom>
          <a:noFill/>
        </p:spPr>
      </p:pic>
      <p:pic>
        <p:nvPicPr>
          <p:cNvPr id="5" name="Picture 4" descr="C:\Users\ASHISHSNAIR\Desktop\1.JPG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67266" y="3739801"/>
            <a:ext cx="4714908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42" y="2430971"/>
            <a:ext cx="8825659" cy="34163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smtClean="0"/>
              <a:t>Detection of Ethanol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Adsorption in MQ3 sensor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Alerting phase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Suitable for detecting alcohol concentration in breath , like common  breathalyzer.</a:t>
            </a:r>
            <a:endParaRPr lang="en-US" dirty="0"/>
          </a:p>
        </p:txBody>
      </p:sp>
      <p:pic>
        <p:nvPicPr>
          <p:cNvPr id="4" name="Picture 11" descr="See the source image">
            <a:extLst>
              <a:ext uri="{FF2B5EF4-FFF2-40B4-BE49-F238E27FC236}">
                <a16:creationId xmlns="" xmlns:a16="http://schemas.microsoft.com/office/drawing/2014/main" id="{3CF2EC5A-95D1-46A2-BAA2-DD978D7E5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7750" y="2363638"/>
            <a:ext cx="2513409" cy="1759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Detection of vibrations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Piezoelectric effect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Alerting phase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8088493" y="2601793"/>
          <a:ext cx="3451225" cy="1543050"/>
        </p:xfrm>
        <a:graphic>
          <a:graphicData uri="http://schemas.openxmlformats.org/presentationml/2006/ole">
            <p:oleObj spid="_x0000_s27650" name="Picture" r:id="rId3" imgW="5226667" imgH="2339048" progId="StaticMetafile">
              <p:embed/>
            </p:oleObj>
          </a:graphicData>
        </a:graphic>
      </p:graphicFrame>
      <p:pic>
        <p:nvPicPr>
          <p:cNvPr id="27652" name="Picture 4" descr="https://i.ebayimg.com/images/i/401193451447-0-1/s-l10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5977" y="4313207"/>
            <a:ext cx="2449453" cy="2408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97ECB-F2BA-45C6-BA0B-9067F47D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2" y="603849"/>
            <a:ext cx="4822166" cy="29329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Overall process: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A00966F9-C612-4AC8-8A80-D921F211F66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60145606"/>
              </p:ext>
            </p:extLst>
          </p:nvPr>
        </p:nvGraphicFramePr>
        <p:xfrm>
          <a:off x="2253135" y="948906"/>
          <a:ext cx="6941692" cy="5444187"/>
        </p:xfrm>
        <a:graphic>
          <a:graphicData uri="http://schemas.openxmlformats.org/presentationml/2006/ole">
            <p:oleObj spid="_x0000_s2051" name="Picture" r:id="rId3" imgW="6218459" imgH="4877223" progId="StaticMetafil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2993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419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Ion Boardroom</vt:lpstr>
      <vt:lpstr>Picture</vt:lpstr>
      <vt:lpstr>Driver Assistance System</vt:lpstr>
      <vt:lpstr>Problem  Statement:</vt:lpstr>
      <vt:lpstr>Objective :</vt:lpstr>
      <vt:lpstr>Proposed System :</vt:lpstr>
      <vt:lpstr>Innovation:</vt:lpstr>
      <vt:lpstr>Module 1:</vt:lpstr>
      <vt:lpstr>Module 2:</vt:lpstr>
      <vt:lpstr>Module 3:</vt:lpstr>
      <vt:lpstr>Overall process: </vt:lpstr>
      <vt:lpstr>Budget details:</vt:lpstr>
      <vt:lpstr>Current implementation:</vt:lpstr>
      <vt:lpstr>Haar-Cascade algorithm: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Assistance System</dc:title>
  <dc:creator>Nachammai pooja</dc:creator>
  <cp:lastModifiedBy>Praveen Kumar V</cp:lastModifiedBy>
  <cp:revision>27</cp:revision>
  <dcterms:created xsi:type="dcterms:W3CDTF">2020-03-12T16:08:47Z</dcterms:created>
  <dcterms:modified xsi:type="dcterms:W3CDTF">2020-03-15T08:31:16Z</dcterms:modified>
</cp:coreProperties>
</file>