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70" r:id="rId10"/>
    <p:sldId id="269" r:id="rId11"/>
    <p:sldId id="273" r:id="rId12"/>
    <p:sldId id="265" r:id="rId13"/>
    <p:sldId id="267" r:id="rId14"/>
    <p:sldId id="272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9" d="100"/>
          <a:sy n="69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44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6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5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DDFA9B-385C-4BF0-96E5-C391FE23BB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51BD6C-C16E-4E5D-AD44-B0977B1F2676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w3schools.com/sql/defaul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331" y="4761510"/>
            <a:ext cx="4103337" cy="1405467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Karan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Koundinya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J     1KS15CS039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Sanjay S.G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1KS15CS087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Teenu Prathyush          1KS15CS113</a:t>
            </a:r>
          </a:p>
          <a:p>
            <a:pPr algn="l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Vaibhav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V	          1KS15CS116</a:t>
            </a:r>
          </a:p>
          <a:p>
            <a:pPr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639" y="2672410"/>
            <a:ext cx="708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IoT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based Digital Water Supply System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5FBBABC-0650-4BC1-A490-7F47B1A98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2"/>
            <a:ext cx="9144000" cy="1914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3219" y="3339103"/>
            <a:ext cx="28499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YEAR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0337" y="43575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1982" y="3818577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REVIEW 1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" y="159327"/>
            <a:ext cx="845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IMPLEMENTATION (Code) cont.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2400" dirty="0"/>
              <a:t>Payment</a:t>
            </a:r>
          </a:p>
          <a:p>
            <a:endParaRPr lang="en-US" sz="2400" dirty="0"/>
          </a:p>
          <a:p>
            <a:r>
              <a:rPr lang="en-US" sz="1600" dirty="0"/>
              <a:t>&lt;section id="portfolio" class="portfolio-section"&gt;</a:t>
            </a:r>
          </a:p>
          <a:p>
            <a:r>
              <a:rPr lang="en-US" sz="1600" dirty="0"/>
              <a:t>                    &lt;div class="container"&gt;</a:t>
            </a:r>
          </a:p>
          <a:p>
            <a:r>
              <a:rPr lang="en-US" sz="1600" dirty="0"/>
              <a:t>                        &lt;div class="row"&gt;</a:t>
            </a:r>
          </a:p>
          <a:p>
            <a:r>
              <a:rPr lang="en-US" sz="1600" dirty="0"/>
              <a:t>                           &lt;div class="columnx1"&gt;</a:t>
            </a:r>
          </a:p>
          <a:p>
            <a:r>
              <a:rPr lang="en-US" sz="1600" dirty="0"/>
              <a:t>                          &lt;p&gt;  &lt;h1&gt;User 1&lt;/h1&gt;</a:t>
            </a:r>
          </a:p>
          <a:p>
            <a:r>
              <a:rPr lang="en-US" sz="1600" dirty="0"/>
              <a:t>                        &lt;h3&gt;Due Amount :40&lt;/h3&gt;</a:t>
            </a:r>
          </a:p>
          <a:p>
            <a:r>
              <a:rPr lang="en-US" sz="1600" dirty="0"/>
              <a:t>                        &lt;form action = "</a:t>
            </a:r>
            <a:r>
              <a:rPr lang="en-US" sz="1600" dirty="0" err="1"/>
              <a:t>payment.php</a:t>
            </a:r>
            <a:r>
              <a:rPr lang="en-US" sz="1600" dirty="0"/>
              <a:t>" method = "POST"&gt;</a:t>
            </a:r>
          </a:p>
          <a:p>
            <a:r>
              <a:rPr lang="en-US" sz="1600" dirty="0"/>
              <a:t>	      &lt;p&gt;Enter Amount to pay:&lt;input type = "number" name = "amount" &gt;&lt;/p&gt;</a:t>
            </a:r>
          </a:p>
          <a:p>
            <a:r>
              <a:rPr lang="en-US" sz="1600" dirty="0"/>
              <a:t>                            &lt;p&gt;&lt;input type = "submit" name="submit1" value = "submit" /&gt;&lt;/p&gt;&lt;/form&gt;  &lt;/p&gt;                          </a:t>
            </a:r>
          </a:p>
          <a:p>
            <a:r>
              <a:rPr lang="en-US" sz="1600" dirty="0"/>
              <a:t>                        &lt;/div&gt;&lt;/div&gt;</a:t>
            </a:r>
          </a:p>
          <a:p>
            <a:r>
              <a:rPr lang="en-US" sz="1600" dirty="0"/>
              <a:t>                    &lt;/div&gt;</a:t>
            </a:r>
          </a:p>
          <a:p>
            <a:r>
              <a:rPr lang="en-US" sz="1600" dirty="0"/>
              <a:t>              &lt;/section&gt;	</a:t>
            </a:r>
          </a:p>
          <a:p>
            <a:endParaRPr lang="en-US" sz="1600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864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SNAPSHOTS</a:t>
            </a:r>
          </a:p>
          <a:p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Login Page</a:t>
            </a:r>
            <a:r>
              <a:rPr lang="en-US" sz="3200" dirty="0" smtClean="0">
                <a:solidFill>
                  <a:schemeClr val="tx2"/>
                </a:solidFill>
              </a:rPr>
              <a:t>		     </a:t>
            </a:r>
            <a:r>
              <a:rPr lang="en-US" sz="2400" dirty="0" smtClean="0"/>
              <a:t>User Home Page</a:t>
            </a:r>
            <a:r>
              <a:rPr lang="en-US" sz="3200" dirty="0" smtClean="0">
                <a:solidFill>
                  <a:schemeClr val="tx2"/>
                </a:solidFill>
              </a:rPr>
              <a:t>		</a:t>
            </a: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pic>
        <p:nvPicPr>
          <p:cNvPr id="1026" name="Picture 2" descr="C:\Users\admin\Desktop\New folder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905000"/>
            <a:ext cx="2590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New folder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905000"/>
            <a:ext cx="5334000" cy="404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1" y="6172200"/>
            <a:ext cx="815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 : Login Page		    Figure 4 : User home page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SNAPSHOTS cont.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2400" dirty="0" smtClean="0"/>
              <a:t>Water Level</a:t>
            </a:r>
            <a:r>
              <a:rPr lang="en-US" sz="3200" dirty="0" smtClean="0">
                <a:solidFill>
                  <a:schemeClr val="tx2"/>
                </a:solidFill>
              </a:rPr>
              <a:t>		          </a:t>
            </a:r>
            <a:r>
              <a:rPr lang="en-US" sz="2400" dirty="0" smtClean="0"/>
              <a:t>Request to Control</a:t>
            </a:r>
            <a:r>
              <a:rPr lang="en-US" sz="3200" dirty="0" smtClean="0">
                <a:solidFill>
                  <a:schemeClr val="tx2"/>
                </a:solidFill>
              </a:rPr>
              <a:t>		</a:t>
            </a: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pic>
        <p:nvPicPr>
          <p:cNvPr id="2050" name="Picture 2" descr="C:\Users\admin\Desktop\New folder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4" y="2209183"/>
            <a:ext cx="3616036" cy="28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New folder\Captu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45" y="2209183"/>
            <a:ext cx="5043055" cy="28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18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Figure 5 : Water level		Figure 6 : Request to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SNAPSHOTS cont.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2400" dirty="0" smtClean="0"/>
              <a:t>Bill Payment     </a:t>
            </a:r>
            <a:r>
              <a:rPr lang="en-US" sz="3200" dirty="0" smtClean="0">
                <a:solidFill>
                  <a:schemeClr val="tx2"/>
                </a:solidFill>
              </a:rPr>
              <a:t>		</a:t>
            </a: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518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dirty="0" smtClean="0"/>
              <a:t>	Figure 6 : Payment of Bill</a:t>
            </a:r>
            <a:endParaRPr lang="en-US" dirty="0"/>
          </a:p>
        </p:txBody>
      </p:sp>
      <p:pic>
        <p:nvPicPr>
          <p:cNvPr id="1026" name="Picture 2" descr="C:\Users\admin\Desktop\New folder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95" y="2057208"/>
            <a:ext cx="5792009" cy="312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4582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REFERENCES</a:t>
            </a:r>
          </a:p>
          <a:p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2400" dirty="0"/>
              <a:t>1] </a:t>
            </a:r>
            <a:r>
              <a:rPr lang="en-US" sz="2400" dirty="0" err="1"/>
              <a:t>Gouthaman.J</a:t>
            </a:r>
            <a:r>
              <a:rPr lang="en-US" sz="2400" dirty="0"/>
              <a:t>, </a:t>
            </a:r>
            <a:r>
              <a:rPr lang="en-US" sz="2400" dirty="0" err="1"/>
              <a:t>Bharathwajanprabhu.R</a:t>
            </a:r>
            <a:r>
              <a:rPr lang="en-US" sz="2400" dirty="0"/>
              <a:t> &amp; </a:t>
            </a:r>
            <a:r>
              <a:rPr lang="en-US" sz="2400" dirty="0" err="1"/>
              <a:t>Srikanth.A</a:t>
            </a:r>
            <a:r>
              <a:rPr lang="en-US" sz="2400" dirty="0"/>
              <a:t> “Automated urban drinking water supply control and water theft identification system” Proceeding of the 2011 IEEE Students' Technology Symposium, IIT </a:t>
            </a:r>
            <a:r>
              <a:rPr lang="en-US" sz="2400" dirty="0" err="1"/>
              <a:t>Kharagpur</a:t>
            </a:r>
            <a:r>
              <a:rPr lang="en-US" sz="2400" dirty="0"/>
              <a:t> pp.87-91, 2011. </a:t>
            </a:r>
          </a:p>
          <a:p>
            <a:endParaRPr lang="en-US" sz="2400" dirty="0"/>
          </a:p>
          <a:p>
            <a:r>
              <a:rPr lang="en-US" sz="2400" dirty="0"/>
              <a:t>[2]  </a:t>
            </a:r>
            <a:r>
              <a:rPr lang="en-US" sz="2400" dirty="0" err="1"/>
              <a:t>S.Leirens</a:t>
            </a:r>
            <a:r>
              <a:rPr lang="en-US" sz="2400" dirty="0"/>
              <a:t>, C. Zamora, R.R. </a:t>
            </a:r>
            <a:r>
              <a:rPr lang="en-US" sz="2400" dirty="0" err="1"/>
              <a:t>Negenborn</a:t>
            </a:r>
            <a:r>
              <a:rPr lang="en-US" sz="2400" dirty="0"/>
              <a:t>, and B. De </a:t>
            </a:r>
            <a:r>
              <a:rPr lang="en-US" sz="2400" dirty="0" err="1"/>
              <a:t>Schutter</a:t>
            </a:r>
            <a:r>
              <a:rPr lang="en-US" sz="2400" dirty="0"/>
              <a:t>  “Coordination in urban water supply networks using distributed model predictive control” Proceedings of the 2010 American Control Conference, Baltimore, Maryland, pp. 3957–3962, 2010.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		</a:t>
            </a:r>
            <a:endParaRPr lang="en-US" sz="2400" dirty="0">
              <a:hlinkClick r:id="rId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www.w3schools.com/html/default.asp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www.w3schools.com/css/default.asp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www.w3schools.com/sql/default.asp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70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534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PROBLEM STATEMENT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In urban areas the water supply to residence and commercial establishments are provided at a fixed flow rate. There are incidents of excess water drawing by certain customers/users by connecting motor-pump sets to the water lines which is considered as water theft. 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Every day, water companies lose </a:t>
            </a:r>
            <a:r>
              <a:rPr lang="en-US" sz="2400" dirty="0" smtClean="0"/>
              <a:t> 3,123 </a:t>
            </a:r>
            <a:r>
              <a:rPr lang="en-US" sz="2400" dirty="0"/>
              <a:t>million </a:t>
            </a:r>
            <a:r>
              <a:rPr lang="en-US" sz="2400" dirty="0" smtClean="0"/>
              <a:t>litres </a:t>
            </a:r>
            <a:r>
              <a:rPr lang="en-US" sz="2400" dirty="0"/>
              <a:t>of water from leaky pipes.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Water theft also impacts law abiding customers, since it leads to higher bills and can disrupt supplies.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614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5344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OBJECTIVES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In this project, it is proposed that </a:t>
            </a:r>
            <a:r>
              <a:rPr lang="en-US" sz="2400" dirty="0" smtClean="0"/>
              <a:t> the </a:t>
            </a:r>
            <a:r>
              <a:rPr lang="en-US" sz="2400" dirty="0"/>
              <a:t>usage of Anti-theft control system for drinking water supply. By implementing this proposed </a:t>
            </a:r>
            <a:r>
              <a:rPr lang="en-US" sz="2400" dirty="0" smtClean="0"/>
              <a:t>system; </a:t>
            </a:r>
            <a:r>
              <a:rPr lang="en-US" sz="2400" dirty="0"/>
              <a:t>surely it will be able to control the drinking water theft </a:t>
            </a:r>
            <a:r>
              <a:rPr lang="en-US" sz="2400" dirty="0" smtClean="0"/>
              <a:t>using </a:t>
            </a:r>
            <a:r>
              <a:rPr lang="en-US" sz="2400" dirty="0"/>
              <a:t>water flow </a:t>
            </a:r>
            <a:r>
              <a:rPr lang="en-US" sz="2400" dirty="0" smtClean="0"/>
              <a:t>sensor.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An additional objective of this project is to detect and stop leakage of water using a moisture sensor.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Bill will be generated for each user based on the consumption of water.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97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METHODOLOGY</a:t>
            </a:r>
          </a:p>
          <a:p>
            <a:endParaRPr lang="en-US" sz="3600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admin\Desktop\New folder\Captu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019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6172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 : Agile development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DESIGN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  <p:pic>
        <p:nvPicPr>
          <p:cNvPr id="2050" name="Picture 2" descr="C:\Users\admin\Desktop\New folder\Capture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1"/>
            <a:ext cx="8229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5989904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 : Block diagram of digital water supply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TECHNOLOGY USED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Python programming language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Linux (Ubuntu 18.04 LTS)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HTML5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PHP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MySQL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891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IMPLEMENTATION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 smtClean="0"/>
              <a:t> </a:t>
            </a:r>
            <a:r>
              <a:rPr lang="en-US" sz="2400" dirty="0" smtClean="0"/>
              <a:t>front end web application for the user module.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user can login using his/her username and password credentials.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user will be redirected to the home page on submission of the login form.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user can monitor the water level, request for water, pay the bill based on the consumption of water, receive notifications and also contact the admin for any queries.</a:t>
            </a:r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091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" y="0"/>
            <a:ext cx="8458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IMPLEMENTATION (Code) 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2400" dirty="0" smtClean="0"/>
              <a:t>Login</a:t>
            </a:r>
          </a:p>
          <a:p>
            <a:endParaRPr lang="en-US" sz="1600" dirty="0" smtClean="0"/>
          </a:p>
          <a:p>
            <a:r>
              <a:rPr lang="en-US" sz="1600" dirty="0"/>
              <a:t>function submitForm1(action)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 err="1" smtClean="0"/>
              <a:t>document.getElementById</a:t>
            </a:r>
            <a:r>
              <a:rPr lang="en-US" sz="1600" dirty="0"/>
              <a:t>('form1').action = action;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document.getElementById</a:t>
            </a:r>
            <a:r>
              <a:rPr lang="en-US" sz="1600" dirty="0"/>
              <a:t>('form1').submit();</a:t>
            </a:r>
          </a:p>
          <a:p>
            <a:r>
              <a:rPr lang="en-US" sz="1600" dirty="0"/>
              <a:t>    }</a:t>
            </a:r>
            <a:r>
              <a:rPr lang="en-US" sz="1600" dirty="0"/>
              <a:t>	</a:t>
            </a:r>
          </a:p>
          <a:p>
            <a:r>
              <a:rPr lang="en-US" sz="1600" dirty="0"/>
              <a:t>	</a:t>
            </a:r>
          </a:p>
          <a:p>
            <a:r>
              <a:rPr lang="en-US" sz="2400" dirty="0"/>
              <a:t>Water Level</a:t>
            </a:r>
          </a:p>
          <a:p>
            <a:endParaRPr lang="en-US" sz="2400" dirty="0"/>
          </a:p>
          <a:p>
            <a:r>
              <a:rPr lang="en-US" sz="1600" dirty="0"/>
              <a:t>&lt;section id="portfolio" class="portfolio-section"&gt;</a:t>
            </a:r>
          </a:p>
          <a:p>
            <a:r>
              <a:rPr lang="en-US" sz="1600" dirty="0"/>
              <a:t>                    &lt;div class="container"&gt;</a:t>
            </a:r>
          </a:p>
          <a:p>
            <a:r>
              <a:rPr lang="en-US" sz="1600" dirty="0"/>
              <a:t>                        &lt;div class="row"&gt;</a:t>
            </a:r>
          </a:p>
          <a:p>
            <a:r>
              <a:rPr lang="en-US" sz="1600" dirty="0"/>
              <a:t>                           &lt;div class="columnx1"&gt;</a:t>
            </a:r>
          </a:p>
          <a:p>
            <a:r>
              <a:rPr lang="en-US" sz="1600" dirty="0"/>
              <a:t>		      &lt;h2&gt;Water Level&lt;/h2&gt;</a:t>
            </a:r>
          </a:p>
          <a:p>
            <a:r>
              <a:rPr lang="en-US" sz="1600" dirty="0"/>
              <a:t>		      &lt;h3&gt;35 %&lt;/h3&gt;</a:t>
            </a:r>
          </a:p>
          <a:p>
            <a:r>
              <a:rPr lang="en-US" sz="1600" dirty="0"/>
              <a:t>		      &lt;meter value = "35" min = "0" max = "100"&gt; 35 out of 100&lt;/meter&gt;&lt;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			      </a:t>
            </a:r>
          </a:p>
          <a:p>
            <a:r>
              <a:rPr lang="en-US" sz="1600" dirty="0"/>
              <a:t>                        &lt;/div&gt;&lt;/div&gt;&lt;/div&gt;</a:t>
            </a:r>
          </a:p>
          <a:p>
            <a:r>
              <a:rPr lang="en-US" sz="1600" dirty="0"/>
              <a:t>                    &lt;/div&gt;</a:t>
            </a:r>
          </a:p>
          <a:p>
            <a:r>
              <a:rPr lang="en-US" sz="1600" dirty="0"/>
              <a:t>                &lt;/section&gt;</a:t>
            </a:r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636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" y="159327"/>
            <a:ext cx="84582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IMPLEMENTATION (Code</a:t>
            </a:r>
            <a:r>
              <a:rPr lang="en-US" sz="3200" b="1" dirty="0" smtClean="0">
                <a:solidFill>
                  <a:schemeClr val="tx2"/>
                </a:solidFill>
              </a:rPr>
              <a:t>) cont.</a:t>
            </a:r>
            <a:endParaRPr lang="en-US" sz="3200" b="1" dirty="0" smtClean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2400" dirty="0" smtClean="0"/>
              <a:t>Request to control</a:t>
            </a:r>
          </a:p>
          <a:p>
            <a:endParaRPr lang="en-US" sz="2400" dirty="0" smtClean="0"/>
          </a:p>
          <a:p>
            <a:r>
              <a:rPr lang="en-US" sz="1600" dirty="0"/>
              <a:t>&lt;section id="portfolio" class="portfolio-section"&gt;</a:t>
            </a:r>
          </a:p>
          <a:p>
            <a:r>
              <a:rPr lang="en-US" sz="1600" dirty="0"/>
              <a:t>                    &lt;div class="container"&gt;</a:t>
            </a:r>
          </a:p>
          <a:p>
            <a:r>
              <a:rPr lang="en-US" sz="1600" dirty="0"/>
              <a:t>                        &lt;div class="row"&gt;</a:t>
            </a:r>
          </a:p>
          <a:p>
            <a:r>
              <a:rPr lang="en-US" sz="1600" dirty="0"/>
              <a:t>                           &lt;div class="columnx1"&gt;</a:t>
            </a:r>
          </a:p>
          <a:p>
            <a:r>
              <a:rPr lang="en-US" sz="1600" dirty="0"/>
              <a:t>                          &lt;p&gt;  &lt;h1&gt;User 1&lt;/h1&gt;</a:t>
            </a:r>
          </a:p>
          <a:p>
            <a:r>
              <a:rPr lang="en-US" sz="1600" dirty="0"/>
              <a:t>                        </a:t>
            </a:r>
            <a:r>
              <a:rPr lang="en-US" sz="1600" dirty="0" smtClean="0"/>
              <a:t>&lt;</a:t>
            </a:r>
            <a:r>
              <a:rPr lang="en-US" sz="1600" dirty="0"/>
              <a:t>form action = "</a:t>
            </a:r>
            <a:r>
              <a:rPr lang="en-US" sz="1600" dirty="0" err="1"/>
              <a:t>request.php</a:t>
            </a:r>
            <a:r>
              <a:rPr lang="en-US" sz="1600" dirty="0"/>
              <a:t>" method = "POST"&gt;</a:t>
            </a:r>
          </a:p>
          <a:p>
            <a:r>
              <a:rPr lang="en-US" sz="1600" dirty="0"/>
              <a:t>				&lt;div data-</a:t>
            </a:r>
            <a:r>
              <a:rPr lang="en-US" sz="1600" dirty="0" err="1"/>
              <a:t>ng</a:t>
            </a:r>
            <a:r>
              <a:rPr lang="en-US" sz="1600" dirty="0"/>
              <a:t>-app="" data-</a:t>
            </a:r>
            <a:r>
              <a:rPr lang="en-US" sz="1600" dirty="0" err="1"/>
              <a:t>ng</a:t>
            </a:r>
            <a:r>
              <a:rPr lang="en-US" sz="1600" dirty="0"/>
              <a:t>-</a:t>
            </a:r>
            <a:r>
              <a:rPr lang="en-US" sz="1600" dirty="0" err="1"/>
              <a:t>init</a:t>
            </a:r>
            <a:r>
              <a:rPr lang="en-US" sz="1600" dirty="0"/>
              <a:t>="</a:t>
            </a:r>
            <a:r>
              <a:rPr lang="en-US" sz="1600" dirty="0" err="1"/>
              <a:t>secs</a:t>
            </a:r>
            <a:r>
              <a:rPr lang="en-US" sz="1600" dirty="0"/>
              <a:t>=1;price=2"&gt; </a:t>
            </a:r>
          </a:p>
          <a:p>
            <a:r>
              <a:rPr lang="en-US" sz="1600" dirty="0"/>
              <a:t>                            &lt;p&gt;seconds:&lt;input type = "number" name = "</a:t>
            </a:r>
            <a:r>
              <a:rPr lang="en-US" sz="1600" dirty="0" err="1"/>
              <a:t>secs</a:t>
            </a:r>
            <a:r>
              <a:rPr lang="en-US" sz="1600" dirty="0"/>
              <a:t>" </a:t>
            </a:r>
            <a:r>
              <a:rPr lang="en-US" sz="1600" dirty="0" err="1"/>
              <a:t>ng</a:t>
            </a:r>
            <a:r>
              <a:rPr lang="en-US" sz="1600" dirty="0"/>
              <a:t>-model="</a:t>
            </a:r>
            <a:r>
              <a:rPr lang="en-US" sz="1600" dirty="0" err="1"/>
              <a:t>secs</a:t>
            </a:r>
            <a:r>
              <a:rPr lang="en-US" sz="1600" dirty="0"/>
              <a:t>"/&gt;</a:t>
            </a:r>
          </a:p>
          <a:p>
            <a:r>
              <a:rPr lang="en-US" sz="1600" dirty="0"/>
              <a:t>				&lt;b&gt;Total in rupees:&lt;/b&gt; {{</a:t>
            </a:r>
            <a:r>
              <a:rPr lang="en-US" sz="1600" dirty="0" err="1"/>
              <a:t>secs</a:t>
            </a:r>
            <a:r>
              <a:rPr lang="en-US" sz="1600" dirty="0"/>
              <a:t> * price}}&lt;/p</a:t>
            </a:r>
            <a:r>
              <a:rPr lang="en-US" sz="1600" dirty="0" smtClean="0"/>
              <a:t>&gt; &lt;/</a:t>
            </a:r>
            <a:r>
              <a:rPr lang="en-US" sz="1600" dirty="0"/>
              <a:t>div&gt;</a:t>
            </a:r>
          </a:p>
          <a:p>
            <a:r>
              <a:rPr lang="en-US" sz="1600" dirty="0"/>
              <a:t>                            &lt;p&gt;&lt;input type = "submit" name="submit1" value = "submit" </a:t>
            </a:r>
            <a:r>
              <a:rPr lang="en-US" sz="1600" dirty="0" smtClean="0"/>
              <a:t>/&gt;</a:t>
            </a:r>
          </a:p>
          <a:p>
            <a:r>
              <a:rPr lang="en-US" sz="1600" dirty="0" smtClean="0"/>
              <a:t>		&lt;/</a:t>
            </a:r>
            <a:r>
              <a:rPr lang="en-US" sz="1600" dirty="0"/>
              <a:t>p</a:t>
            </a:r>
            <a:r>
              <a:rPr lang="en-US" sz="1600" dirty="0" smtClean="0"/>
              <a:t>&gt;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</a:t>
            </a:r>
            <a:r>
              <a:rPr lang="en-US" sz="1600" dirty="0"/>
              <a:t>&lt;/form&gt;  &lt;/p&gt;                          </a:t>
            </a:r>
          </a:p>
          <a:p>
            <a:r>
              <a:rPr lang="en-US" sz="1600" dirty="0"/>
              <a:t>                        &lt;/div&gt;&lt;/div&gt;</a:t>
            </a:r>
          </a:p>
          <a:p>
            <a:r>
              <a:rPr lang="en-US" sz="1600" dirty="0"/>
              <a:t>                    &lt;/div&gt;</a:t>
            </a:r>
          </a:p>
          <a:p>
            <a:r>
              <a:rPr lang="en-US" sz="1600" dirty="0"/>
              <a:t>          </a:t>
            </a:r>
            <a:r>
              <a:rPr lang="en-US" sz="1600" dirty="0" smtClean="0"/>
              <a:t>&lt;/</a:t>
            </a:r>
            <a:r>
              <a:rPr lang="en-US" sz="1600" dirty="0"/>
              <a:t>section&gt;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</a:t>
            </a:r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9938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549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2019-02-27T12:10:07Z</dcterms:created>
  <dcterms:modified xsi:type="dcterms:W3CDTF">2019-03-01T05:19:57Z</dcterms:modified>
</cp:coreProperties>
</file>