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5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4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7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36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84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8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1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7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3257214-48A0-DC4F-861E-7296345CA60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EE4D9C-6AC8-DF42-98E6-1ACF14C2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111314-5589-2D46-B557-F291B06BC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CA675 – CLOUD TECHNOLOGIES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DATA ANALYTICS APPLICATION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 10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6FD3C4-D83A-1A42-929E-736288F98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 SALARY PREDICTION MODEL BASED ON RANDOM FOREST REGRESSOR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6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FF3A4E-063E-7941-9CB7-1A8BD3ED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18BD66-0419-A848-9A34-274FD3A1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NIRANJAN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NIMBARTE, STUDENT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ID:21264812 (GROUP COORDINATOR)</a:t>
            </a:r>
            <a:endParaRPr lang="en-I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TEENU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PRATHYUSH, STUDENT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ID:21262966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TEENA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SHARMA, STUDENT ID:21261593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FIAZ ASHRAF, STUDENT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ID:21263700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DIVYASHREE PARAMESHWARA, STUDENT ID:20211141</a:t>
            </a:r>
          </a:p>
          <a:p>
            <a:pPr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ANISH PATIL, STUDENT ID:21260453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9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90844-6DAA-0E44-8E1C-9370F91F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9B1079-9CFF-B14F-83AA-32EE25501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plays a vital role in determining career progression as well as in determining occupational success. Additionally, the pay rate is also considered an influential motivator.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 application is developed using the Flask framework and integrates machine learning as a key component for making predictions. Out of many possible models in machine learning, we have chosen the Random Forest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since it provided superior results.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BENEFITED?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predictions would be helpful for people living in the United Kingdom and those who live overseas who want to land a job in the U.K.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5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37DDC-970C-CF4A-9B74-1B7D4685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F13023-E2A4-3845-814B-815844A8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62" y="186969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 , CSS , Bootstrap , jQuery, JavaScript.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Python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MODEL: Random Forest Regressor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FRAMEWORK: Flask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scikit-learn, NumPy, pandas, flask-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pickle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applications used: Microsoft Excel, R-Studio,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in GCP.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 is hosted on the Google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AppEngine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present in the GCP. Google Cloud SDK is used to manage the resources and deploy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7B270-13DD-CB40-A696-24E0426B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endParaRPr lang="en-US" sz="7200" b="1" dirty="0" smtClean="0"/>
          </a:p>
          <a:p>
            <a:pPr marL="0" indent="0" algn="ctr" fontAlgn="base">
              <a:buNone/>
            </a:pPr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591004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304</TotalTime>
  <Words>171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 Boardroom</vt:lpstr>
      <vt:lpstr>CA675 – CLOUD TECHNOLOGIES  ASSIGNMENT 2 - DATA ANALYTICS APPLICATION   GROUP NUMBER 10  </vt:lpstr>
      <vt:lpstr>MEMBER DETAILS</vt:lpstr>
      <vt:lpstr>INTRODUCTION</vt:lpstr>
      <vt:lpstr>TECHNOLOGIES USED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2 - DATA ANALYTICS APPLICATION   GROUP NUMBER 10  </dc:title>
  <dc:creator>Teena Sharma</dc:creator>
  <cp:lastModifiedBy>Teenu Prathyush</cp:lastModifiedBy>
  <cp:revision>4</cp:revision>
  <dcterms:created xsi:type="dcterms:W3CDTF">2021-11-17T15:53:48Z</dcterms:created>
  <dcterms:modified xsi:type="dcterms:W3CDTF">2021-11-17T23:35:25Z</dcterms:modified>
</cp:coreProperties>
</file>