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14C0C-A176-4721-A96D-48911148A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3828" y="1575968"/>
            <a:ext cx="8746102" cy="3023314"/>
          </a:xfrm>
        </p:spPr>
        <p:txBody>
          <a:bodyPr/>
          <a:lstStyle/>
          <a:p>
            <a:pPr algn="ctr"/>
            <a:r>
              <a:rPr lang="en-IN" dirty="0"/>
              <a:t>TRI-OCTET LOCAL NEIGHBORHOOD DIFFERENCE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D5AC3-EF25-4AE0-AC73-096910827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4394" y="5019320"/>
            <a:ext cx="7766936" cy="1096899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</a:rPr>
              <a:t>Shaik Nazeer – 15BCE1057</a:t>
            </a:r>
          </a:p>
          <a:p>
            <a:r>
              <a:rPr lang="en-IN" sz="2400" dirty="0">
                <a:solidFill>
                  <a:schemeClr val="tx1"/>
                </a:solidFill>
              </a:rPr>
              <a:t>Y S </a:t>
            </a:r>
            <a:r>
              <a:rPr lang="en-IN" sz="2400" dirty="0" err="1">
                <a:solidFill>
                  <a:schemeClr val="tx1"/>
                </a:solidFill>
              </a:rPr>
              <a:t>Prathyusha</a:t>
            </a:r>
            <a:r>
              <a:rPr lang="en-IN" sz="2400" dirty="0">
                <a:solidFill>
                  <a:schemeClr val="tx1"/>
                </a:solidFill>
              </a:rPr>
              <a:t> – 15BCE1302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1E16C6-9076-4214-B0DD-67737D8A5C35}"/>
              </a:ext>
            </a:extLst>
          </p:cNvPr>
          <p:cNvSpPr txBox="1"/>
          <p:nvPr/>
        </p:nvSpPr>
        <p:spPr>
          <a:xfrm>
            <a:off x="2125112" y="1065000"/>
            <a:ext cx="6843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CSE3018</a:t>
            </a:r>
          </a:p>
          <a:p>
            <a:pPr algn="ctr"/>
            <a:r>
              <a:rPr lang="en-IN" sz="2000" dirty="0"/>
              <a:t>CONTENT BASED IMAGE AND VIDEO RETRIEVAL</a:t>
            </a:r>
          </a:p>
        </p:txBody>
      </p:sp>
    </p:spTree>
    <p:extLst>
      <p:ext uri="{BB962C8B-B14F-4D97-AF65-F5344CB8AC3E}">
        <p14:creationId xmlns:p14="http://schemas.microsoft.com/office/powerpoint/2010/main" val="2001621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F4758-7652-44CC-9081-4754750BD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A3997-D964-420E-999B-6D309BA33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proposed local feature descriptor, TO-LNDP, is a complementary method over LBP as it extracts the relationship among neighboring pixels by comparing them mutually. </a:t>
            </a:r>
          </a:p>
          <a:p>
            <a:r>
              <a:rPr lang="en-IN" dirty="0"/>
              <a:t>The proposed method has been applied in content based image retrieval of texture and natural image datasets.</a:t>
            </a:r>
          </a:p>
          <a:p>
            <a:r>
              <a:rPr lang="en-IN" dirty="0"/>
              <a:t>The proposed feature descriptor extracts features based on the texture, hence, it can be utilized for texture feature based image recognition systems, e.g., palmprint, fingerprint, knuckle print, leaf, iris, etc. </a:t>
            </a:r>
          </a:p>
          <a:p>
            <a:r>
              <a:rPr lang="en-IN" dirty="0"/>
              <a:t>The proposed feature descriptor can be utilized with an appropriate region detector for object or region specific image retrieval and scene recognition problem.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5436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F838D-6D8C-4345-83D6-E6E2D3070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3709" y="2768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69191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D2AE8-8080-4394-9FAF-66F9C9503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C7065-1355-4749-9F9F-FA84049F6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000" dirty="0"/>
              <a:t> A new image retrieval technique using tri-octet local neighbourhood difference pattern (TO-LNDP) has been proposed for local features. </a:t>
            </a:r>
          </a:p>
          <a:p>
            <a:r>
              <a:rPr lang="en-IN" sz="2000" dirty="0"/>
              <a:t>The conventional local binary pattern (LBP) transforms every pixel of image into a binary pattern based on their relationship with neighbouring pixels. </a:t>
            </a:r>
          </a:p>
          <a:p>
            <a:r>
              <a:rPr lang="en-IN" sz="2000" dirty="0"/>
              <a:t>The proposed feature descriptor differs from local binary pattern as it transforms the mutual relationship of all neighbouring pixels in a binary pattern. Both LBP and TO-LNDP are complementary to each other as they extract different information using local pixel intensity. </a:t>
            </a:r>
          </a:p>
          <a:p>
            <a:r>
              <a:rPr lang="en-IN" sz="2000" dirty="0"/>
              <a:t>In the proposed work, both LBP and TO-LNDP features are combined to extract the most of the information that can be captured using local intensity differences.</a:t>
            </a:r>
          </a:p>
        </p:txBody>
      </p:sp>
    </p:spTree>
    <p:extLst>
      <p:ext uri="{BB962C8B-B14F-4D97-AF65-F5344CB8AC3E}">
        <p14:creationId xmlns:p14="http://schemas.microsoft.com/office/powerpoint/2010/main" val="2337684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770C8-FDF7-4DA8-9790-4DD9980B3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Scope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E1E9E-E7FE-4099-99BE-87A43B919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20845"/>
            <a:ext cx="8919154" cy="3156129"/>
          </a:xfrm>
        </p:spPr>
        <p:txBody>
          <a:bodyPr>
            <a:noAutofit/>
          </a:bodyPr>
          <a:lstStyle/>
          <a:p>
            <a:r>
              <a:rPr lang="en-IN" sz="2000" dirty="0"/>
              <a:t>In this project, we have worked on a new texture feature TO-LNDP.</a:t>
            </a:r>
          </a:p>
          <a:p>
            <a:r>
              <a:rPr lang="en-IN" sz="2000" dirty="0"/>
              <a:t>The main focus of the project is to increase the precision and recall of a given CBIR system by implementing TO-LNDP.</a:t>
            </a:r>
          </a:p>
          <a:p>
            <a:r>
              <a:rPr lang="en-IN" sz="2000" dirty="0"/>
              <a:t>Study on previously worked out methods like LBP, LNDP is done thoroughly.</a:t>
            </a:r>
          </a:p>
          <a:p>
            <a:r>
              <a:rPr lang="en-IN" sz="2000" dirty="0"/>
              <a:t>Different types of feature matching techniques and distance metric techniques are studied and the best and appropriate one is implemented</a:t>
            </a:r>
          </a:p>
        </p:txBody>
      </p:sp>
    </p:spTree>
    <p:extLst>
      <p:ext uri="{BB962C8B-B14F-4D97-AF65-F5344CB8AC3E}">
        <p14:creationId xmlns:p14="http://schemas.microsoft.com/office/powerpoint/2010/main" val="2439704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5491F-5131-4E25-AE2D-0C1C7672E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LOCAL NEIGHBORHOOD DIFFERENCE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6C0DA-9FB1-4977-9F7D-DC66CD971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solidFill>
                  <a:srgbClr val="000000"/>
                </a:solidFill>
              </a:rPr>
              <a:t>A new feature extraction method called local neighbourhood difference pattern (LNDP), has been proposed in the present work </a:t>
            </a:r>
          </a:p>
          <a:p>
            <a:r>
              <a:rPr lang="en-IN" sz="2000" dirty="0">
                <a:solidFill>
                  <a:srgbClr val="000000"/>
                </a:solidFill>
              </a:rPr>
              <a:t>This method extracts the local features based on neighbourhood pixel differences and form a binary pattern to represent each pixel in the image.</a:t>
            </a:r>
          </a:p>
          <a:p>
            <a:r>
              <a:rPr lang="en-IN" sz="2000" dirty="0">
                <a:solidFill>
                  <a:srgbClr val="000000"/>
                </a:solidFill>
              </a:rPr>
              <a:t>For each pixel, a 5 × 5 block has been chosen for pattern calculation as the closest neighbouring pixels are less in number and give more related.</a:t>
            </a:r>
          </a:p>
          <a:p>
            <a:r>
              <a:rPr lang="en-IN" sz="2000" dirty="0"/>
              <a:t>For each pixel we would get 3 values, from the three octets formed by 24 pixels around the centre pixel, i.e., 5x5 block.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475680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C407D-B355-496C-8591-3535ADC48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LNDP (Continued..)</a:t>
            </a:r>
            <a:br>
              <a:rPr lang="en-IN" dirty="0"/>
            </a:br>
            <a:br>
              <a:rPr lang="en-IN" dirty="0"/>
            </a:br>
            <a:r>
              <a:rPr lang="en-IN" u="sng" dirty="0"/>
              <a:t>Three octets for each pixel: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D19ECD-FD25-4DA9-91FA-CFCDB143F5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6179" t="44967" r="44631" b="36785"/>
          <a:stretch/>
        </p:blipFill>
        <p:spPr>
          <a:xfrm>
            <a:off x="3685882" y="2698729"/>
            <a:ext cx="3092006" cy="345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461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C407D-B355-496C-8591-3535ADC48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LNDP (Continued..)</a:t>
            </a:r>
            <a:br>
              <a:rPr lang="en-IN" dirty="0"/>
            </a:br>
            <a:br>
              <a:rPr lang="en-IN" dirty="0"/>
            </a:br>
            <a:r>
              <a:rPr lang="en-IN" u="sng" dirty="0"/>
              <a:t>Calculation: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C8EDD4F-FB19-4DA1-8F33-3320749D21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745" t="50221" r="18099" b="30998"/>
          <a:stretch/>
        </p:blipFill>
        <p:spPr>
          <a:xfrm>
            <a:off x="635790" y="2171892"/>
            <a:ext cx="8596312" cy="13324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A03876-B82E-4B91-857B-42B2DE236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48" y="3668009"/>
            <a:ext cx="86868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9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3C15F-6CEE-424B-B894-D4E35D7EE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23EFC-19E9-4DD0-8C54-06ED58DFE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Upload the image and convert it into a gray scale image if it is a color image. </a:t>
            </a:r>
          </a:p>
          <a:p>
            <a:r>
              <a:rPr lang="en-IN" dirty="0"/>
              <a:t>Compute local neighborhood difference pattern of the image (1</a:t>
            </a:r>
            <a:r>
              <a:rPr lang="en-IN" baseline="30000" dirty="0"/>
              <a:t>st</a:t>
            </a:r>
            <a:r>
              <a:rPr lang="en-IN" dirty="0"/>
              <a:t> Octet).</a:t>
            </a:r>
          </a:p>
          <a:p>
            <a:r>
              <a:rPr lang="en-IN" dirty="0"/>
              <a:t>Compute local neighborhood difference pattern of the image (2</a:t>
            </a:r>
            <a:r>
              <a:rPr lang="en-IN" baseline="30000" dirty="0"/>
              <a:t>nd</a:t>
            </a:r>
            <a:r>
              <a:rPr lang="en-IN" dirty="0"/>
              <a:t> Octet).</a:t>
            </a:r>
          </a:p>
          <a:p>
            <a:r>
              <a:rPr lang="en-IN" dirty="0"/>
              <a:t>Compute local neighborhood difference pattern of the image (3</a:t>
            </a:r>
            <a:r>
              <a:rPr lang="en-IN" baseline="30000" dirty="0"/>
              <a:t>rd</a:t>
            </a:r>
            <a:r>
              <a:rPr lang="en-IN" dirty="0"/>
              <a:t> Octet).</a:t>
            </a:r>
          </a:p>
          <a:p>
            <a:r>
              <a:rPr lang="en-IN" dirty="0"/>
              <a:t>Create histograms of obtained three octets.</a:t>
            </a:r>
          </a:p>
          <a:p>
            <a:r>
              <a:rPr lang="en-IN" dirty="0"/>
              <a:t>Concatenate all the three histograms as feature descriptor.</a:t>
            </a:r>
          </a:p>
          <a:p>
            <a:r>
              <a:rPr lang="en-IN" dirty="0"/>
              <a:t>Compute the distance of the query image feature vector with all database image feature vectors using Manhattan distance.</a:t>
            </a:r>
          </a:p>
        </p:txBody>
      </p:sp>
    </p:spTree>
    <p:extLst>
      <p:ext uri="{BB962C8B-B14F-4D97-AF65-F5344CB8AC3E}">
        <p14:creationId xmlns:p14="http://schemas.microsoft.com/office/powerpoint/2010/main" val="283551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AA6D5-5761-47E6-BFF2-4D87BEFF6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Image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9BA04-9C54-4FC1-A55B-208B885FA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100 images of sunset as sample database is chosen.</a:t>
            </a:r>
          </a:p>
          <a:p>
            <a:r>
              <a:rPr lang="en-IN" dirty="0"/>
              <a:t>Some of them include:</a:t>
            </a:r>
          </a:p>
          <a:p>
            <a:endParaRPr lang="en-IN" dirty="0"/>
          </a:p>
        </p:txBody>
      </p:sp>
      <p:pic>
        <p:nvPicPr>
          <p:cNvPr id="405" name="Picture 404">
            <a:extLst>
              <a:ext uri="{FF2B5EF4-FFF2-40B4-BE49-F238E27FC236}">
                <a16:creationId xmlns:a16="http://schemas.microsoft.com/office/drawing/2014/main" id="{330DDF9B-B8A7-4113-A95C-F344AC405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4979" y="3149260"/>
            <a:ext cx="2170951" cy="1407540"/>
          </a:xfrm>
          <a:prstGeom prst="rect">
            <a:avLst/>
          </a:prstGeom>
        </p:spPr>
      </p:pic>
      <p:pic>
        <p:nvPicPr>
          <p:cNvPr id="409" name="Picture 408">
            <a:extLst>
              <a:ext uri="{FF2B5EF4-FFF2-40B4-BE49-F238E27FC236}">
                <a16:creationId xmlns:a16="http://schemas.microsoft.com/office/drawing/2014/main" id="{A2D5500D-DF5A-409A-B1A3-865AF23CC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112" y="3169684"/>
            <a:ext cx="2202453" cy="1427964"/>
          </a:xfrm>
          <a:prstGeom prst="rect">
            <a:avLst/>
          </a:prstGeom>
        </p:spPr>
      </p:pic>
      <p:pic>
        <p:nvPicPr>
          <p:cNvPr id="411" name="Picture 410">
            <a:extLst>
              <a:ext uri="{FF2B5EF4-FFF2-40B4-BE49-F238E27FC236}">
                <a16:creationId xmlns:a16="http://schemas.microsoft.com/office/drawing/2014/main" id="{AFDD03E6-D46F-4230-97E4-269C0E8B0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4800" y="3169684"/>
            <a:ext cx="2202453" cy="1427964"/>
          </a:xfrm>
          <a:prstGeom prst="rect">
            <a:avLst/>
          </a:prstGeom>
        </p:spPr>
      </p:pic>
      <p:pic>
        <p:nvPicPr>
          <p:cNvPr id="415" name="Picture 414">
            <a:extLst>
              <a:ext uri="{FF2B5EF4-FFF2-40B4-BE49-F238E27FC236}">
                <a16:creationId xmlns:a16="http://schemas.microsoft.com/office/drawing/2014/main" id="{E0892A01-A37C-41EE-B31B-F69CCBF01A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933" y="3149260"/>
            <a:ext cx="2202453" cy="142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18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B3C98-F6D1-40DA-A664-C683D76CE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30A565-3CB9-47B0-BA82-BD225EE34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376313"/>
            <a:ext cx="8813403" cy="495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5306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</TotalTime>
  <Words>550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TRI-OCTET LOCAL NEIGHBORHOOD DIFFERENCE PATTERNS</vt:lpstr>
      <vt:lpstr>Abstract</vt:lpstr>
      <vt:lpstr>Scope of the project</vt:lpstr>
      <vt:lpstr>LOCAL NEIGHBORHOOD DIFFERENCE PATTERN</vt:lpstr>
      <vt:lpstr>LNDP (Continued..)  Three octets for each pixel:</vt:lpstr>
      <vt:lpstr>LNDP (Continued..)  Calculation:</vt:lpstr>
      <vt:lpstr>Methodology</vt:lpstr>
      <vt:lpstr>Image Database</vt:lpstr>
      <vt:lpstr>Results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NEIGHBORHOOD DIFFERENCE PATTERNS WITH 5X5 MASK</dc:title>
  <dc:creator>SHAIK NAZEER</dc:creator>
  <cp:lastModifiedBy>SHAIK NAZEER</cp:lastModifiedBy>
  <cp:revision>31</cp:revision>
  <dcterms:created xsi:type="dcterms:W3CDTF">2017-11-13T16:12:50Z</dcterms:created>
  <dcterms:modified xsi:type="dcterms:W3CDTF">2017-11-13T17:15:55Z</dcterms:modified>
</cp:coreProperties>
</file>