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7" d="100"/>
          <a:sy n="77" d="100"/>
        </p:scale>
        <p:origin x="91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566F5-5685-BF82-C185-CA8D369D9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9DBC36-0A17-17ED-78C1-B8580EBE5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523C7-81BA-21AF-D0E5-47F791E62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054E-5F63-46E6-856B-F94727BBDF15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FBD2C-867D-9662-3B6D-8259A15F2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496B0-1C85-09C4-6F20-29A31CC12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9871-1436-48C7-A54F-EFBBE284C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66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5B9B5-A1BE-4094-1084-FC1CE40B4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4A87B-BEF1-48F1-3219-DE7D083A7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D4A2F-89AD-673D-6EE6-77D20AEC1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054E-5F63-46E6-856B-F94727BBDF15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9DCEB-DB64-579A-F7FA-EDEEF2F0A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D21C4-C953-B3FF-A195-072AD086D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9871-1436-48C7-A54F-EFBBE284C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781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D18BD0-F2F2-0248-C52C-6317BCD1E5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8E677E-9EC7-B2E5-5F4B-DA619B7FC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B3BD5-3DF8-D0B5-5EDF-709AA7A27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054E-5F63-46E6-856B-F94727BBDF15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023D0-128B-13F0-6DC3-9BB56CD5A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B1D45-CB5F-9E83-15F7-C12E46851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9871-1436-48C7-A54F-EFBBE284C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569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CAA42-3DAB-E458-472E-5B2245D18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35A55-8314-782B-DBCB-8C5CEF87C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0C4A7-DAA5-19F3-DD45-6220211D3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054E-5F63-46E6-856B-F94727BBDF15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FC753-8418-CC98-CD0F-3E99A0CAD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F2400-EC64-A5FA-D2AF-8FEB1F50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9871-1436-48C7-A54F-EFBBE284C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066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558CB-DD46-FDA6-0431-AC64C4A69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465A7-4E9B-7434-3DB1-7344F43AF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53522-F408-6798-B607-5046C09D4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054E-5F63-46E6-856B-F94727BBDF15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B86C8-217E-2E1E-D62D-CA7A8C776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0FCA0-8522-55DD-4AA1-26E3333B3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9871-1436-48C7-A54F-EFBBE284C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360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1D7A7-293F-C132-1EA9-3F74C6731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DF323-6633-F396-2BEC-F6C444AC75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1F70E9-145F-3615-A4CE-6787F1D9C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7A1E3-91ED-2B7D-3497-C14DC18AA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054E-5F63-46E6-856B-F94727BBDF15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27E3D-E4FD-FF43-6AE5-CFC947430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DA791-BD60-62B0-80F0-FBB3FC2E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9871-1436-48C7-A54F-EFBBE284C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61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2EC36-09DF-4499-6FF2-49385E935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43791-C126-27D1-45ED-6CB249A5D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2A3BB-129C-E3E1-ABAD-19E164C79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3B6FD6-D707-975B-8112-37E0213DDF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9F1C6E-B978-AC45-6D3E-339BB47BC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1E1A46-CF2C-D3A4-DB17-6082EB96E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054E-5F63-46E6-856B-F94727BBDF15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4115E-B792-F404-F51D-94F56DDD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728F3-5938-A244-2440-9412266D1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9871-1436-48C7-A54F-EFBBE284C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9DF29-4239-234A-EFC2-D5BF93EF7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94A095-A1C9-62E1-4BE6-AA29FDD2C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054E-5F63-46E6-856B-F94727BBDF15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F3C6E-C229-5A0C-0C3E-97128C64F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11845-D1BE-D040-13B4-2DD30E2E4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9871-1436-48C7-A54F-EFBBE284C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04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6EE87E-AA4B-9E80-D46C-E7C0794B4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054E-5F63-46E6-856B-F94727BBDF15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0530C3-F7B7-736E-2928-BE7830FBD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9222E-FCD2-FC0E-AC33-EC49AE27A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9871-1436-48C7-A54F-EFBBE284C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353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E2FE1-1772-4025-AD59-B4B67008B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85409-7FA9-27DE-EF2A-EB59473DB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580AF0-0E01-42DA-2006-C77112E38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37761-C3B9-8ECA-8DCE-B2D6C416A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054E-5F63-46E6-856B-F94727BBDF15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6B731-EE51-DF50-256F-FCBA1F0B3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2B75E-8990-7A6E-3E50-B03B4F15C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9871-1436-48C7-A54F-EFBBE284C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714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343D9-0298-1EC7-4656-61B94DB63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0FA058-7D81-A6CE-2789-4E663B66C0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95AEB-BB56-32A7-1D0A-A7C3BEB47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E53D0-32FB-F332-B627-225954BD4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054E-5F63-46E6-856B-F94727BBDF15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E12FD-DEB5-761B-01FC-EFD345469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397F0-CD77-A454-E755-652C394A8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9871-1436-48C7-A54F-EFBBE284C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719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57080F-538C-ADB3-A082-F88F91BF0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0EEAF-6D6D-52A6-6855-A673FF5FD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1F654-23A9-A11E-0DF3-7887B90971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5054E-5F63-46E6-856B-F94727BBDF15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CE2F5-3389-D6B3-3682-E3F6155AB4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6A517-A771-C02C-1A35-BADE0EF969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79871-1436-48C7-A54F-EFBBE284C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546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1691C-C682-B6A9-CC79-6421D9ECC6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 ASSISTED CODING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A45E4-6179-F426-4CD0-34694DF446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LAB 10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944488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E2A6D-A5F6-F3B0-E43B-7C343ABBD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39" y="-61706"/>
            <a:ext cx="10515600" cy="1325563"/>
          </a:xfrm>
        </p:spPr>
        <p:txBody>
          <a:bodyPr>
            <a:noAutofit/>
          </a:bodyPr>
          <a:lstStyle/>
          <a:p>
            <a:r>
              <a:rPr lang="en-IN" sz="1800" b="1" dirty="0"/>
              <a:t>Task 1: Syntax and Error Detection</a:t>
            </a:r>
            <a:br>
              <a:rPr lang="en-IN" sz="1800" dirty="0"/>
            </a:br>
            <a:r>
              <a:rPr lang="en-IN" sz="1800" b="1" dirty="0"/>
              <a:t>Task: </a:t>
            </a:r>
            <a:r>
              <a:rPr lang="en-IN" sz="1800" dirty="0"/>
              <a:t>Identify and fix syntax, indentation, and variable errors in the given script</a:t>
            </a:r>
            <a:br>
              <a:rPr lang="en-IN" sz="1800" dirty="0"/>
            </a:br>
            <a:endParaRPr lang="en-IN" sz="18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DA6BF8E-CE67-4474-E0DB-17B2B92CE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09" y="852336"/>
            <a:ext cx="6935168" cy="168616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350D23-99A1-9AE4-DA7D-C4370B65F7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30" y="2792897"/>
            <a:ext cx="8373644" cy="406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453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B3EC77-F153-9965-EC13-ABB800A36D5E}"/>
              </a:ext>
            </a:extLst>
          </p:cNvPr>
          <p:cNvSpPr txBox="1"/>
          <p:nvPr/>
        </p:nvSpPr>
        <p:spPr>
          <a:xfrm>
            <a:off x="96906" y="112274"/>
            <a:ext cx="8997398" cy="709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7945">
              <a:lnSpc>
                <a:spcPct val="115000"/>
              </a:lnSpc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Task 2: Logical and Performance Issue Review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7945">
              <a:lnSpc>
                <a:spcPct val="115000"/>
              </a:lnSpc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Task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Optimize inefficient logic while keeping the result correct.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D51625-80DD-3821-0D6D-6A2E44CB1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5985"/>
            <a:ext cx="12192000" cy="20649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53D641-B9E9-3962-77E8-21BDE5320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6" y="3355304"/>
            <a:ext cx="8430802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710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6246A9-C1AC-2F2A-E697-87C72D1393FF}"/>
              </a:ext>
            </a:extLst>
          </p:cNvPr>
          <p:cNvSpPr txBox="1"/>
          <p:nvPr/>
        </p:nvSpPr>
        <p:spPr>
          <a:xfrm>
            <a:off x="-1656" y="0"/>
            <a:ext cx="12193656" cy="709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7945">
              <a:lnSpc>
                <a:spcPct val="115000"/>
              </a:lnSpc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Task 3: Code Refactoring for Readability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7945">
              <a:lnSpc>
                <a:spcPct val="115000"/>
              </a:lnSpc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Task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Refactor messy code into clean, PEP 8–compliant, well-structured code.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030031-637A-FD8B-EC63-398B0BA91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3370"/>
            <a:ext cx="12192000" cy="14924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4355AF-4EE7-252F-4619-C153FAD121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1150"/>
            <a:ext cx="12192000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78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BC5E5D-A5AA-AA12-0C94-5E084D2FD6AF}"/>
              </a:ext>
            </a:extLst>
          </p:cNvPr>
          <p:cNvSpPr txBox="1"/>
          <p:nvPr/>
        </p:nvSpPr>
        <p:spPr>
          <a:xfrm>
            <a:off x="116783" y="144298"/>
            <a:ext cx="11690903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7945">
              <a:lnSpc>
                <a:spcPct val="150000"/>
              </a:lnSpc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Task 4: Security and Error Handling Enhancement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buNone/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Task: 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Add security practices and exception handling to the code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D22336-DA1D-4140-5507-AA5FBC244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8120"/>
            <a:ext cx="12192000" cy="474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12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9E68C99-58C2-8572-FF5C-9B7EC060396A}"/>
              </a:ext>
            </a:extLst>
          </p:cNvPr>
          <p:cNvSpPr txBox="1"/>
          <p:nvPr/>
        </p:nvSpPr>
        <p:spPr>
          <a:xfrm>
            <a:off x="89452" y="81064"/>
            <a:ext cx="12102548" cy="878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7945">
              <a:lnSpc>
                <a:spcPct val="150000"/>
              </a:lnSpc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Task 4: Security and Error Handling Enhancement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7945">
              <a:lnSpc>
                <a:spcPct val="150000"/>
              </a:lnSpc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Task: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Add security practices and exception handling to the code.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B90C8F-0415-39D1-4A8F-40D5B92A3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8120"/>
            <a:ext cx="12192000" cy="474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62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E36A3A-646F-EA00-31B7-934144BE9A9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426"/>
            <a:ext cx="10515600" cy="284956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1EA2E8-8527-858B-0E99-2C5F9DD0E59B}"/>
              </a:ext>
            </a:extLst>
          </p:cNvPr>
          <p:cNvSpPr txBox="1"/>
          <p:nvPr/>
        </p:nvSpPr>
        <p:spPr>
          <a:xfrm>
            <a:off x="0" y="4117993"/>
            <a:ext cx="11908734" cy="709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7945">
              <a:lnSpc>
                <a:spcPct val="115000"/>
              </a:lnSpc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Task 5: Automated Code Review Report Generation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7945">
              <a:lnSpc>
                <a:spcPct val="115000"/>
              </a:lnSpc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Task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Generate a 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review report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for this messy code.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482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FA1888-CF60-19B8-C59A-01717A546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251"/>
            <a:ext cx="12192000" cy="28430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A4CB4E-1CA6-2A17-2911-326ADB925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84946"/>
            <a:ext cx="11400183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154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AI ASSISTED CODING</vt:lpstr>
      <vt:lpstr>Task 1: Syntax and Error Detection Task: Identify and fix syntax, indentation, and variable errors in the given script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Prathyusha beerelli</dc:creator>
  <cp:lastModifiedBy>Prathyusha beerelli</cp:lastModifiedBy>
  <cp:revision>1</cp:revision>
  <dcterms:created xsi:type="dcterms:W3CDTF">2025-09-15T10:34:24Z</dcterms:created>
  <dcterms:modified xsi:type="dcterms:W3CDTF">2025-09-15T10:34:47Z</dcterms:modified>
</cp:coreProperties>
</file>