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Montserrat SemiBold"/>
      <p:regular r:id="rId20"/>
      <p:bold r:id="rId21"/>
      <p:italic r:id="rId22"/>
      <p:boldItalic r:id="rId23"/>
    </p:embeddedFont>
    <p:embeddedFont>
      <p:font typeface="Roboto"/>
      <p:regular r:id="rId24"/>
      <p:bold r:id="rId25"/>
      <p:italic r:id="rId26"/>
      <p:boldItalic r:id="rId27"/>
    </p:embeddedFont>
    <p:embeddedFont>
      <p:font typeface="Proxima Nova"/>
      <p:regular r:id="rId28"/>
      <p:bold r:id="rId29"/>
      <p:italic r:id="rId30"/>
      <p:boldItalic r:id="rId31"/>
    </p:embeddedFont>
    <p:embeddedFont>
      <p:font typeface="Montserrat"/>
      <p:regular r:id="rId32"/>
      <p:bold r:id="rId33"/>
      <p:italic r:id="rId34"/>
      <p:boldItalic r:id="rId35"/>
    </p:embeddedFont>
    <p:embeddedFont>
      <p:font typeface="Plus Jakarta Sans"/>
      <p:regular r:id="rId36"/>
      <p:bold r:id="rId37"/>
      <p:italic r:id="rId38"/>
      <p:boldItalic r:id="rId39"/>
    </p:embeddedFont>
    <p:embeddedFont>
      <p:font typeface="Montserrat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16">
          <p15:clr>
            <a:srgbClr val="A4A3A4"/>
          </p15:clr>
        </p15:guide>
        <p15:guide id="3" orient="horz" pos="288">
          <p15:clr>
            <a:srgbClr val="A4A3A4"/>
          </p15:clr>
        </p15:guide>
        <p15:guide id="4" orient="horz" pos="3984">
          <p15:clr>
            <a:srgbClr val="A4A3A4"/>
          </p15:clr>
        </p15:guide>
        <p15:guide id="5" pos="7296">
          <p15:clr>
            <a:srgbClr val="A4A3A4"/>
          </p15:clr>
        </p15:guide>
        <p15:guide id="6" pos="384">
          <p15:clr>
            <a:srgbClr val="A4A3A4"/>
          </p15:clr>
        </p15:guide>
      </p15:sldGuideLst>
    </p:ext>
    <p:ext uri="GoogleSlidesCustomDataVersion2">
      <go:slidesCustomData xmlns:go="http://customooxmlschemas.google.com/" r:id="rId44" roundtripDataSignature="AMtx7miG8D7XO+qkxESAjqawlCw6uW499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16"/>
        <p:guide pos="288" orient="horz"/>
        <p:guide pos="3984" orient="horz"/>
        <p:guide pos="7296"/>
        <p:guide pos="38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font" Target="fonts/MontserratSemiBold-regular.fntdata"/><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font" Target="fonts/MontserratSemiBold-italic.fntdata"/><Relationship Id="rId44" Type="http://customschemas.google.com/relationships/presentationmetadata" Target="metadata"/><Relationship Id="rId21" Type="http://schemas.openxmlformats.org/officeDocument/2006/relationships/font" Target="fonts/MontserratSemiBold-bold.fntdata"/><Relationship Id="rId43" Type="http://schemas.openxmlformats.org/officeDocument/2006/relationships/font" Target="fonts/MontserratMedium-boldItalic.fntdata"/><Relationship Id="rId24" Type="http://schemas.openxmlformats.org/officeDocument/2006/relationships/font" Target="fonts/Roboto-regular.fntdata"/><Relationship Id="rId23" Type="http://schemas.openxmlformats.org/officeDocument/2006/relationships/font" Target="fonts/MontserratSemi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ProximaNova-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PlusJakartaSans-bold.fntdata"/><Relationship Id="rId14" Type="http://schemas.openxmlformats.org/officeDocument/2006/relationships/slide" Target="slides/slide9.xml"/><Relationship Id="rId36" Type="http://schemas.openxmlformats.org/officeDocument/2006/relationships/font" Target="fonts/PlusJakartaSans-regular.fntdata"/><Relationship Id="rId17" Type="http://schemas.openxmlformats.org/officeDocument/2006/relationships/slide" Target="slides/slide12.xml"/><Relationship Id="rId39" Type="http://schemas.openxmlformats.org/officeDocument/2006/relationships/font" Target="fonts/PlusJakartaSans-boldItalic.fntdata"/><Relationship Id="rId16" Type="http://schemas.openxmlformats.org/officeDocument/2006/relationships/slide" Target="slides/slide11.xml"/><Relationship Id="rId38" Type="http://schemas.openxmlformats.org/officeDocument/2006/relationships/font" Target="fonts/PlusJakarta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6e82f1deac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g26e82f1deac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ab49339552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1" name="Google Shape;311;g2ab49339552_1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6f018c6bbf_0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g26f018c6bbf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e82f1deac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375" name="Google Shape;375;g26e82f1deac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2" name="Google Shape;39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e82f1deac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177" name="Google Shape;177;g26e82f1dea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6e82f1deac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194" name="Google Shape;194;g26e82f1deac_0_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6e82f1deac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209" name="Google Shape;209;g26e82f1deac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6e82f1deac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224" name="Google Shape;224;g26e82f1deac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6e82f1deac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239" name="Google Shape;239;g26e82f1deac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edeab1f56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254" name="Google Shape;254;g2dedeab1f5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64a3bef0f0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E0E3FD"/>
                </a:highlight>
                <a:latin typeface="Roboto"/>
                <a:ea typeface="Roboto"/>
                <a:cs typeface="Roboto"/>
                <a:sym typeface="Roboto"/>
              </a:rPr>
              <a:t>I'm Niket Mankad, proud father of Pranshul Mankad. During the pandemic, Pranshul discovered his passion for coding and website development. Seeking the right platform, we found Codingal. In two years, Pranshul has excelled, publishing apps on Google Play Store.Codingal's online approach, flexible schedules, and dedicated teachers impressed us. As coding becomes a vital skill, Pranshul is well-prepared for the future, considering the upcoming changes in education policies.I extend my thanks to Codingal for providing an excellent learning platform. Wishing Pranshul continued success in his coding journey. Parents, consider coding a valuable skill for your children. Thank you. -</a:t>
            </a:r>
            <a:r>
              <a:rPr b="1" lang="en-US" sz="1200">
                <a:solidFill>
                  <a:schemeClr val="dk1"/>
                </a:solidFill>
                <a:highlight>
                  <a:srgbClr val="E0E3FD"/>
                </a:highlight>
                <a:latin typeface="Roboto"/>
                <a:ea typeface="Roboto"/>
                <a:cs typeface="Roboto"/>
                <a:sym typeface="Roboto"/>
              </a:rPr>
              <a:t> Niket Mankad</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highlight>
                  <a:srgbClr val="E0E3FD"/>
                </a:highlight>
                <a:latin typeface="Roboto"/>
                <a:ea typeface="Roboto"/>
                <a:cs typeface="Roboto"/>
                <a:sym typeface="Roboto"/>
              </a:rPr>
              <a:t>At first, I was unsure how my seven-year-old could handle programming, but platforms like Codingal made coding easy for kids. Block-based programming not only added fun but also taught important things like coordinates and graph theory.My son Kavish, a Spiderman fan, came up with the idea to create a Spiderman-themed game for a competition. Since he started block-based programming, he's spending less time on YouTube and more time coding—30 to 45 minutes every day.A big thank you for creating such a great platform like Codingal. It's really helping kids build a strong foundation before they step into the real world.</a:t>
            </a:r>
            <a:br>
              <a:rPr lang="en-US" sz="1200">
                <a:solidFill>
                  <a:schemeClr val="dk1"/>
                </a:solidFill>
                <a:highlight>
                  <a:srgbClr val="E0E3FD"/>
                </a:highlight>
                <a:latin typeface="Roboto"/>
                <a:ea typeface="Roboto"/>
                <a:cs typeface="Roboto"/>
                <a:sym typeface="Roboto"/>
              </a:rPr>
            </a:br>
            <a:r>
              <a:rPr lang="en-US" sz="1200">
                <a:solidFill>
                  <a:schemeClr val="dk1"/>
                </a:solidFill>
                <a:highlight>
                  <a:srgbClr val="E0E3FD"/>
                </a:highlight>
                <a:latin typeface="Roboto"/>
                <a:ea typeface="Roboto"/>
                <a:cs typeface="Roboto"/>
                <a:sym typeface="Roboto"/>
              </a:rPr>
              <a:t> Appreciate the positive impact!-</a:t>
            </a:r>
            <a:r>
              <a:rPr b="1" lang="en-US" sz="1200">
                <a:solidFill>
                  <a:schemeClr val="dk1"/>
                </a:solidFill>
                <a:highlight>
                  <a:srgbClr val="E0E3FD"/>
                </a:highlight>
                <a:latin typeface="Roboto"/>
                <a:ea typeface="Roboto"/>
                <a:cs typeface="Roboto"/>
                <a:sym typeface="Roboto"/>
              </a:rPr>
              <a:t> Rajhans Agarwal</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p:txBody>
      </p:sp>
      <p:sp>
        <p:nvSpPr>
          <p:cNvPr id="269" name="Google Shape;269;g264a3bef0f0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6e82f1deac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rPr lang="en-US" sz="1200">
                <a:solidFill>
                  <a:schemeClr val="dk1"/>
                </a:solidFill>
                <a:highlight>
                  <a:srgbClr val="E0E3FD"/>
                </a:highlight>
                <a:latin typeface="Roboto"/>
                <a:ea typeface="Roboto"/>
                <a:cs typeface="Roboto"/>
                <a:sym typeface="Roboto"/>
              </a:rPr>
              <a:t>Hello, I'm Aisha, an eleven-year-old passionate about coding! Coding isn't just a hobby for me; it's a thrilling journey filled with fun and interesting challenges. In my coding course, I've delved into Scratch and explored the intriguing world of machine learning.The prospect of app programming has me excited, and I'm determined to develop apps that might just find a place in the App Store someday. I owe a big thank you to my coding teacher, Miss Sophia, and the incredible Codingal team for shaping me into a coding enthusiast.As I continue this exciting coding adventure, I'm grateful for the support and knowledge that have made me confident in my coding skills. Looking forward to the day you might spot one of my creations in the App Store! Thanks for being part of my coding journey. - </a:t>
            </a:r>
            <a:r>
              <a:rPr b="1" lang="en-US" sz="1200">
                <a:solidFill>
                  <a:schemeClr val="dk1"/>
                </a:solidFill>
                <a:highlight>
                  <a:srgbClr val="E0E3FD"/>
                </a:highlight>
                <a:latin typeface="Roboto"/>
                <a:ea typeface="Roboto"/>
                <a:cs typeface="Roboto"/>
                <a:sym typeface="Roboto"/>
              </a:rPr>
              <a:t>Aisha</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b="1" sz="1200">
              <a:solidFill>
                <a:schemeClr val="dk1"/>
              </a:solidFill>
              <a:highlight>
                <a:srgbClr val="E0E3FD"/>
              </a:highlight>
              <a:latin typeface="Roboto"/>
              <a:ea typeface="Roboto"/>
              <a:cs typeface="Roboto"/>
              <a:sym typeface="Roboto"/>
            </a:endParaRPr>
          </a:p>
          <a:p>
            <a:pPr indent="0" lvl="0" marL="0" rtl="0" algn="l">
              <a:lnSpc>
                <a:spcPct val="115000"/>
              </a:lnSpc>
              <a:spcBef>
                <a:spcPts val="1500"/>
              </a:spcBef>
              <a:spcAft>
                <a:spcPts val="0"/>
              </a:spcAft>
              <a:buSzPts val="1100"/>
              <a:buNone/>
            </a:pPr>
            <a:r>
              <a:t/>
            </a:r>
            <a:endParaRPr sz="1200">
              <a:solidFill>
                <a:schemeClr val="dk1"/>
              </a:solidFill>
              <a:highlight>
                <a:srgbClr val="E0E3FD"/>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E0E3FD"/>
              </a:highlight>
              <a:latin typeface="Roboto"/>
              <a:ea typeface="Roboto"/>
              <a:cs typeface="Roboto"/>
              <a:sym typeface="Roboto"/>
            </a:endParaRPr>
          </a:p>
          <a:p>
            <a:pPr indent="0" lvl="0" marL="0" rtl="0" algn="l">
              <a:lnSpc>
                <a:spcPct val="100000"/>
              </a:lnSpc>
              <a:spcBef>
                <a:spcPts val="1500"/>
              </a:spcBef>
              <a:spcAft>
                <a:spcPts val="0"/>
              </a:spcAft>
              <a:buSzPts val="1100"/>
              <a:buNone/>
            </a:pPr>
            <a:r>
              <a:rPr lang="en-US">
                <a:solidFill>
                  <a:schemeClr val="dk1"/>
                </a:solidFill>
                <a:highlight>
                  <a:schemeClr val="lt1"/>
                </a:highlight>
              </a:rPr>
              <a:t>                                     </a:t>
            </a:r>
            <a:endParaRPr>
              <a:solidFill>
                <a:schemeClr val="dk1"/>
              </a:solidFill>
              <a:highlight>
                <a:schemeClr val="lt1"/>
              </a:highlight>
            </a:endParaRPr>
          </a:p>
        </p:txBody>
      </p:sp>
      <p:sp>
        <p:nvSpPr>
          <p:cNvPr id="280" name="Google Shape;280;g26e82f1deac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ustom Layout">
  <p:cSld name="5_Custom Layout">
    <p:spTree>
      <p:nvGrpSpPr>
        <p:cNvPr id="12" name="Shape 12"/>
        <p:cNvGrpSpPr/>
        <p:nvPr/>
      </p:nvGrpSpPr>
      <p:grpSpPr>
        <a:xfrm>
          <a:off x="0" y="0"/>
          <a:ext cx="0" cy="0"/>
          <a:chOff x="0" y="0"/>
          <a:chExt cx="0" cy="0"/>
        </a:xfrm>
      </p:grpSpPr>
      <p:sp>
        <p:nvSpPr>
          <p:cNvPr id="13" name="Google Shape;13;p42"/>
          <p:cNvSpPr/>
          <p:nvPr>
            <p:ph idx="2" type="pic"/>
          </p:nvPr>
        </p:nvSpPr>
        <p:spPr>
          <a:xfrm>
            <a:off x="0" y="3200400"/>
            <a:ext cx="5279152" cy="3657599"/>
          </a:xfrm>
          <a:prstGeom prst="rect">
            <a:avLst/>
          </a:prstGeom>
          <a:noFill/>
          <a:ln>
            <a:noFill/>
          </a:ln>
        </p:spPr>
      </p:sp>
      <p:sp>
        <p:nvSpPr>
          <p:cNvPr id="14" name="Google Shape;14;p4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61" name="Shape 61"/>
        <p:cNvGrpSpPr/>
        <p:nvPr/>
      </p:nvGrpSpPr>
      <p:grpSpPr>
        <a:xfrm>
          <a:off x="0" y="0"/>
          <a:ext cx="0" cy="0"/>
          <a:chOff x="0" y="0"/>
          <a:chExt cx="0" cy="0"/>
        </a:xfrm>
      </p:grpSpPr>
      <p:sp>
        <p:nvSpPr>
          <p:cNvPr id="62" name="Google Shape;62;p37"/>
          <p:cNvSpPr/>
          <p:nvPr>
            <p:ph idx="2" type="pic"/>
          </p:nvPr>
        </p:nvSpPr>
        <p:spPr>
          <a:xfrm>
            <a:off x="609600" y="3540642"/>
            <a:ext cx="10972800" cy="2815708"/>
          </a:xfrm>
          <a:prstGeom prst="rect">
            <a:avLst/>
          </a:prstGeom>
          <a:noFill/>
          <a:ln>
            <a:noFill/>
          </a:ln>
        </p:spPr>
      </p:sp>
      <p:sp>
        <p:nvSpPr>
          <p:cNvPr id="63" name="Google Shape;63;p3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
    <p:spTree>
      <p:nvGrpSpPr>
        <p:cNvPr id="66" name="Shape 66"/>
        <p:cNvGrpSpPr/>
        <p:nvPr/>
      </p:nvGrpSpPr>
      <p:grpSpPr>
        <a:xfrm>
          <a:off x="0" y="0"/>
          <a:ext cx="0" cy="0"/>
          <a:chOff x="0" y="0"/>
          <a:chExt cx="0" cy="0"/>
        </a:xfrm>
      </p:grpSpPr>
      <p:sp>
        <p:nvSpPr>
          <p:cNvPr id="67" name="Google Shape;67;p3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70" name="Shape 70"/>
        <p:cNvGrpSpPr/>
        <p:nvPr/>
      </p:nvGrpSpPr>
      <p:grpSpPr>
        <a:xfrm>
          <a:off x="0" y="0"/>
          <a:ext cx="0" cy="0"/>
          <a:chOff x="0" y="0"/>
          <a:chExt cx="0" cy="0"/>
        </a:xfrm>
      </p:grpSpPr>
      <p:sp>
        <p:nvSpPr>
          <p:cNvPr id="71" name="Google Shape;71;p39"/>
          <p:cNvSpPr/>
          <p:nvPr>
            <p:ph idx="2" type="pic"/>
          </p:nvPr>
        </p:nvSpPr>
        <p:spPr>
          <a:xfrm>
            <a:off x="642406" y="1406326"/>
            <a:ext cx="4581237" cy="4950024"/>
          </a:xfrm>
          <a:prstGeom prst="rect">
            <a:avLst/>
          </a:prstGeom>
          <a:noFill/>
          <a:ln>
            <a:noFill/>
          </a:ln>
        </p:spPr>
      </p:sp>
      <p:sp>
        <p:nvSpPr>
          <p:cNvPr id="72" name="Google Shape;72;p3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ustom Layout">
  <p:cSld name="4_Custom Layout">
    <p:spTree>
      <p:nvGrpSpPr>
        <p:cNvPr id="75" name="Shape 75"/>
        <p:cNvGrpSpPr/>
        <p:nvPr/>
      </p:nvGrpSpPr>
      <p:grpSpPr>
        <a:xfrm>
          <a:off x="0" y="0"/>
          <a:ext cx="0" cy="0"/>
          <a:chOff x="0" y="0"/>
          <a:chExt cx="0" cy="0"/>
        </a:xfrm>
      </p:grpSpPr>
      <p:sp>
        <p:nvSpPr>
          <p:cNvPr id="76" name="Google Shape;76;p40"/>
          <p:cNvSpPr/>
          <p:nvPr>
            <p:ph idx="2" type="pic"/>
          </p:nvPr>
        </p:nvSpPr>
        <p:spPr>
          <a:xfrm>
            <a:off x="6276976" y="0"/>
            <a:ext cx="5915024" cy="6858000"/>
          </a:xfrm>
          <a:prstGeom prst="rect">
            <a:avLst/>
          </a:prstGeom>
          <a:noFill/>
          <a:ln>
            <a:noFill/>
          </a:ln>
        </p:spPr>
      </p:sp>
      <p:sp>
        <p:nvSpPr>
          <p:cNvPr id="77" name="Google Shape;77;p4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80" name="Shape 80"/>
        <p:cNvGrpSpPr/>
        <p:nvPr/>
      </p:nvGrpSpPr>
      <p:grpSpPr>
        <a:xfrm>
          <a:off x="0" y="0"/>
          <a:ext cx="0" cy="0"/>
          <a:chOff x="0" y="0"/>
          <a:chExt cx="0" cy="0"/>
        </a:xfrm>
      </p:grpSpPr>
      <p:sp>
        <p:nvSpPr>
          <p:cNvPr id="81" name="Google Shape;81;p4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4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4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ustom Layout">
  <p:cSld name="6_Custom Layout">
    <p:spTree>
      <p:nvGrpSpPr>
        <p:cNvPr id="84" name="Shape 84"/>
        <p:cNvGrpSpPr/>
        <p:nvPr/>
      </p:nvGrpSpPr>
      <p:grpSpPr>
        <a:xfrm>
          <a:off x="0" y="0"/>
          <a:ext cx="0" cy="0"/>
          <a:chOff x="0" y="0"/>
          <a:chExt cx="0" cy="0"/>
        </a:xfrm>
      </p:grpSpPr>
      <p:sp>
        <p:nvSpPr>
          <p:cNvPr id="85" name="Google Shape;85;p43"/>
          <p:cNvSpPr/>
          <p:nvPr>
            <p:ph idx="2" type="pic"/>
          </p:nvPr>
        </p:nvSpPr>
        <p:spPr>
          <a:xfrm>
            <a:off x="8242300" y="4752224"/>
            <a:ext cx="3340100" cy="1584247"/>
          </a:xfrm>
          <a:prstGeom prst="rect">
            <a:avLst/>
          </a:prstGeom>
          <a:noFill/>
          <a:ln>
            <a:noFill/>
          </a:ln>
        </p:spPr>
      </p:sp>
      <p:sp>
        <p:nvSpPr>
          <p:cNvPr id="86" name="Google Shape;86;p43"/>
          <p:cNvSpPr/>
          <p:nvPr>
            <p:ph idx="3" type="pic"/>
          </p:nvPr>
        </p:nvSpPr>
        <p:spPr>
          <a:xfrm>
            <a:off x="4330700" y="2959101"/>
            <a:ext cx="3543300" cy="3898900"/>
          </a:xfrm>
          <a:prstGeom prst="rect">
            <a:avLst/>
          </a:prstGeom>
          <a:noFill/>
          <a:ln>
            <a:noFill/>
          </a:ln>
        </p:spPr>
      </p:sp>
      <p:sp>
        <p:nvSpPr>
          <p:cNvPr id="87" name="Google Shape;87;p43"/>
          <p:cNvSpPr/>
          <p:nvPr>
            <p:ph idx="4" type="pic"/>
          </p:nvPr>
        </p:nvSpPr>
        <p:spPr>
          <a:xfrm>
            <a:off x="622300" y="2959100"/>
            <a:ext cx="3340100" cy="1584247"/>
          </a:xfrm>
          <a:prstGeom prst="rect">
            <a:avLst/>
          </a:prstGeom>
          <a:noFill/>
          <a:ln>
            <a:noFill/>
          </a:ln>
        </p:spPr>
      </p:sp>
      <p:sp>
        <p:nvSpPr>
          <p:cNvPr id="88" name="Google Shape;88;p4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4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4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ustom Layout">
  <p:cSld name="7_Custom Layout">
    <p:spTree>
      <p:nvGrpSpPr>
        <p:cNvPr id="91" name="Shape 91"/>
        <p:cNvGrpSpPr/>
        <p:nvPr/>
      </p:nvGrpSpPr>
      <p:grpSpPr>
        <a:xfrm>
          <a:off x="0" y="0"/>
          <a:ext cx="0" cy="0"/>
          <a:chOff x="0" y="0"/>
          <a:chExt cx="0" cy="0"/>
        </a:xfrm>
      </p:grpSpPr>
      <p:sp>
        <p:nvSpPr>
          <p:cNvPr id="92" name="Google Shape;92;p44"/>
          <p:cNvSpPr/>
          <p:nvPr>
            <p:ph idx="2" type="pic"/>
          </p:nvPr>
        </p:nvSpPr>
        <p:spPr>
          <a:xfrm>
            <a:off x="8242300" y="4778453"/>
            <a:ext cx="3340100" cy="1584247"/>
          </a:xfrm>
          <a:prstGeom prst="rect">
            <a:avLst/>
          </a:prstGeom>
          <a:noFill/>
          <a:ln>
            <a:noFill/>
          </a:ln>
        </p:spPr>
      </p:sp>
      <p:sp>
        <p:nvSpPr>
          <p:cNvPr id="93" name="Google Shape;93;p44"/>
          <p:cNvSpPr/>
          <p:nvPr>
            <p:ph idx="3" type="pic"/>
          </p:nvPr>
        </p:nvSpPr>
        <p:spPr>
          <a:xfrm>
            <a:off x="622300" y="2598002"/>
            <a:ext cx="3340100" cy="1584247"/>
          </a:xfrm>
          <a:prstGeom prst="rect">
            <a:avLst/>
          </a:prstGeom>
          <a:noFill/>
          <a:ln>
            <a:noFill/>
          </a:ln>
        </p:spPr>
      </p:sp>
      <p:sp>
        <p:nvSpPr>
          <p:cNvPr id="94" name="Google Shape;94;p44"/>
          <p:cNvSpPr/>
          <p:nvPr>
            <p:ph idx="4" type="pic"/>
          </p:nvPr>
        </p:nvSpPr>
        <p:spPr>
          <a:xfrm>
            <a:off x="4330700" y="0"/>
            <a:ext cx="3543300" cy="6858001"/>
          </a:xfrm>
          <a:prstGeom prst="rect">
            <a:avLst/>
          </a:prstGeom>
          <a:noFill/>
          <a:ln>
            <a:noFill/>
          </a:ln>
        </p:spPr>
      </p:sp>
      <p:sp>
        <p:nvSpPr>
          <p:cNvPr id="95" name="Google Shape;95;p4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4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4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Custom Layout">
  <p:cSld name="8_Custom Layout">
    <p:spTree>
      <p:nvGrpSpPr>
        <p:cNvPr id="98" name="Shape 98"/>
        <p:cNvGrpSpPr/>
        <p:nvPr/>
      </p:nvGrpSpPr>
      <p:grpSpPr>
        <a:xfrm>
          <a:off x="0" y="0"/>
          <a:ext cx="0" cy="0"/>
          <a:chOff x="0" y="0"/>
          <a:chExt cx="0" cy="0"/>
        </a:xfrm>
      </p:grpSpPr>
      <p:sp>
        <p:nvSpPr>
          <p:cNvPr id="99" name="Google Shape;99;p45"/>
          <p:cNvSpPr/>
          <p:nvPr>
            <p:ph idx="2" type="pic"/>
          </p:nvPr>
        </p:nvSpPr>
        <p:spPr>
          <a:xfrm>
            <a:off x="6578600" y="3453360"/>
            <a:ext cx="4178300" cy="2345262"/>
          </a:xfrm>
          <a:prstGeom prst="rect">
            <a:avLst/>
          </a:prstGeom>
          <a:noFill/>
          <a:ln>
            <a:noFill/>
          </a:ln>
        </p:spPr>
      </p:sp>
      <p:sp>
        <p:nvSpPr>
          <p:cNvPr id="100" name="Google Shape;100;p45"/>
          <p:cNvSpPr/>
          <p:nvPr>
            <p:ph idx="3" type="pic"/>
          </p:nvPr>
        </p:nvSpPr>
        <p:spPr>
          <a:xfrm>
            <a:off x="8102600" y="1589189"/>
            <a:ext cx="3479800" cy="2345262"/>
          </a:xfrm>
          <a:prstGeom prst="rect">
            <a:avLst/>
          </a:prstGeom>
          <a:noFill/>
          <a:ln>
            <a:noFill/>
          </a:ln>
        </p:spPr>
      </p:sp>
      <p:sp>
        <p:nvSpPr>
          <p:cNvPr id="101" name="Google Shape;101;p4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4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Custom Layout">
  <p:cSld name="9_Custom Layout">
    <p:spTree>
      <p:nvGrpSpPr>
        <p:cNvPr id="104" name="Shape 104"/>
        <p:cNvGrpSpPr/>
        <p:nvPr/>
      </p:nvGrpSpPr>
      <p:grpSpPr>
        <a:xfrm>
          <a:off x="0" y="0"/>
          <a:ext cx="0" cy="0"/>
          <a:chOff x="0" y="0"/>
          <a:chExt cx="0" cy="0"/>
        </a:xfrm>
      </p:grpSpPr>
      <p:sp>
        <p:nvSpPr>
          <p:cNvPr id="105" name="Google Shape;105;p46"/>
          <p:cNvSpPr/>
          <p:nvPr>
            <p:ph idx="2" type="pic"/>
          </p:nvPr>
        </p:nvSpPr>
        <p:spPr>
          <a:xfrm>
            <a:off x="6057900" y="1137126"/>
            <a:ext cx="2552700" cy="2219982"/>
          </a:xfrm>
          <a:prstGeom prst="rect">
            <a:avLst/>
          </a:prstGeom>
          <a:noFill/>
          <a:ln>
            <a:noFill/>
          </a:ln>
        </p:spPr>
      </p:sp>
      <p:sp>
        <p:nvSpPr>
          <p:cNvPr id="106" name="Google Shape;106;p46"/>
          <p:cNvSpPr/>
          <p:nvPr>
            <p:ph idx="3" type="pic"/>
          </p:nvPr>
        </p:nvSpPr>
        <p:spPr>
          <a:xfrm>
            <a:off x="6070600" y="4136368"/>
            <a:ext cx="2552700" cy="2219982"/>
          </a:xfrm>
          <a:prstGeom prst="rect">
            <a:avLst/>
          </a:prstGeom>
          <a:noFill/>
          <a:ln>
            <a:noFill/>
          </a:ln>
        </p:spPr>
      </p:sp>
      <p:sp>
        <p:nvSpPr>
          <p:cNvPr id="107" name="Google Shape;107;p4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4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Custom Layout">
  <p:cSld name="10_Custom Layout">
    <p:spTree>
      <p:nvGrpSpPr>
        <p:cNvPr id="110" name="Shape 110"/>
        <p:cNvGrpSpPr/>
        <p:nvPr/>
      </p:nvGrpSpPr>
      <p:grpSpPr>
        <a:xfrm>
          <a:off x="0" y="0"/>
          <a:ext cx="0" cy="0"/>
          <a:chOff x="0" y="0"/>
          <a:chExt cx="0" cy="0"/>
        </a:xfrm>
      </p:grpSpPr>
      <p:sp>
        <p:nvSpPr>
          <p:cNvPr id="111" name="Google Shape;111;p47"/>
          <p:cNvSpPr/>
          <p:nvPr>
            <p:ph idx="2" type="pic"/>
          </p:nvPr>
        </p:nvSpPr>
        <p:spPr>
          <a:xfrm>
            <a:off x="-1" y="1298682"/>
            <a:ext cx="4895273" cy="5064017"/>
          </a:xfrm>
          <a:prstGeom prst="rect">
            <a:avLst/>
          </a:prstGeom>
          <a:noFill/>
          <a:ln>
            <a:noFill/>
          </a:ln>
        </p:spPr>
      </p:sp>
      <p:sp>
        <p:nvSpPr>
          <p:cNvPr id="112" name="Google Shape;112;p4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4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7" name="Shape 17"/>
        <p:cNvGrpSpPr/>
        <p:nvPr/>
      </p:nvGrpSpPr>
      <p:grpSpPr>
        <a:xfrm>
          <a:off x="0" y="0"/>
          <a:ext cx="0" cy="0"/>
          <a:chOff x="0" y="0"/>
          <a:chExt cx="0" cy="0"/>
        </a:xfrm>
      </p:grpSpPr>
      <p:sp>
        <p:nvSpPr>
          <p:cNvPr id="18" name="Google Shape;18;p49"/>
          <p:cNvSpPr/>
          <p:nvPr>
            <p:ph idx="2" type="pic"/>
          </p:nvPr>
        </p:nvSpPr>
        <p:spPr>
          <a:xfrm>
            <a:off x="9374660" y="3932539"/>
            <a:ext cx="2207740" cy="2430161"/>
          </a:xfrm>
          <a:prstGeom prst="rect">
            <a:avLst/>
          </a:prstGeom>
          <a:noFill/>
          <a:ln>
            <a:noFill/>
          </a:ln>
        </p:spPr>
      </p:sp>
      <p:sp>
        <p:nvSpPr>
          <p:cNvPr id="19" name="Google Shape;19;p49"/>
          <p:cNvSpPr/>
          <p:nvPr>
            <p:ph idx="3" type="pic"/>
          </p:nvPr>
        </p:nvSpPr>
        <p:spPr>
          <a:xfrm>
            <a:off x="7048844" y="3932539"/>
            <a:ext cx="2207740" cy="2430161"/>
          </a:xfrm>
          <a:prstGeom prst="rect">
            <a:avLst/>
          </a:prstGeom>
          <a:noFill/>
          <a:ln>
            <a:noFill/>
          </a:ln>
        </p:spPr>
      </p:sp>
      <p:sp>
        <p:nvSpPr>
          <p:cNvPr id="20" name="Google Shape;20;p49"/>
          <p:cNvSpPr/>
          <p:nvPr>
            <p:ph idx="4" type="pic"/>
          </p:nvPr>
        </p:nvSpPr>
        <p:spPr>
          <a:xfrm>
            <a:off x="4723027" y="3932538"/>
            <a:ext cx="2207740" cy="2430161"/>
          </a:xfrm>
          <a:prstGeom prst="rect">
            <a:avLst/>
          </a:prstGeom>
          <a:noFill/>
          <a:ln>
            <a:noFill/>
          </a:ln>
        </p:spPr>
      </p:sp>
      <p:sp>
        <p:nvSpPr>
          <p:cNvPr id="21" name="Google Shape;21;p4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_Custom Layout">
  <p:cSld name="11_Custom Layout">
    <p:spTree>
      <p:nvGrpSpPr>
        <p:cNvPr id="115" name="Shape 115"/>
        <p:cNvGrpSpPr/>
        <p:nvPr/>
      </p:nvGrpSpPr>
      <p:grpSpPr>
        <a:xfrm>
          <a:off x="0" y="0"/>
          <a:ext cx="0" cy="0"/>
          <a:chOff x="0" y="0"/>
          <a:chExt cx="0" cy="0"/>
        </a:xfrm>
      </p:grpSpPr>
      <p:sp>
        <p:nvSpPr>
          <p:cNvPr id="116" name="Google Shape;116;p48"/>
          <p:cNvSpPr/>
          <p:nvPr>
            <p:ph idx="2" type="pic"/>
          </p:nvPr>
        </p:nvSpPr>
        <p:spPr>
          <a:xfrm>
            <a:off x="-1" y="1"/>
            <a:ext cx="12192001" cy="3429000"/>
          </a:xfrm>
          <a:prstGeom prst="rect">
            <a:avLst/>
          </a:prstGeom>
          <a:noFill/>
          <a:ln>
            <a:noFill/>
          </a:ln>
        </p:spPr>
      </p:sp>
      <p:sp>
        <p:nvSpPr>
          <p:cNvPr id="117" name="Google Shape;117;p4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2_Custom Layout">
  <p:cSld name="12_Custom Layout">
    <p:spTree>
      <p:nvGrpSpPr>
        <p:cNvPr id="120" name="Shape 120"/>
        <p:cNvGrpSpPr/>
        <p:nvPr/>
      </p:nvGrpSpPr>
      <p:grpSpPr>
        <a:xfrm>
          <a:off x="0" y="0"/>
          <a:ext cx="0" cy="0"/>
          <a:chOff x="0" y="0"/>
          <a:chExt cx="0" cy="0"/>
        </a:xfrm>
      </p:grpSpPr>
      <p:sp>
        <p:nvSpPr>
          <p:cNvPr id="121" name="Google Shape;121;p50"/>
          <p:cNvSpPr/>
          <p:nvPr>
            <p:ph idx="2" type="pic"/>
          </p:nvPr>
        </p:nvSpPr>
        <p:spPr>
          <a:xfrm>
            <a:off x="6553201" y="0"/>
            <a:ext cx="5638800" cy="6858000"/>
          </a:xfrm>
          <a:prstGeom prst="rect">
            <a:avLst/>
          </a:prstGeom>
          <a:noFill/>
          <a:ln>
            <a:noFill/>
          </a:ln>
        </p:spPr>
      </p:sp>
      <p:sp>
        <p:nvSpPr>
          <p:cNvPr id="122" name="Google Shape;122;p5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5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5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125" name="Shape 125"/>
        <p:cNvGrpSpPr/>
        <p:nvPr/>
      </p:nvGrpSpPr>
      <p:grpSpPr>
        <a:xfrm>
          <a:off x="0" y="0"/>
          <a:ext cx="0" cy="0"/>
          <a:chOff x="0" y="0"/>
          <a:chExt cx="0" cy="0"/>
        </a:xfrm>
      </p:grpSpPr>
      <p:sp>
        <p:nvSpPr>
          <p:cNvPr id="126" name="Google Shape;126;p51"/>
          <p:cNvSpPr/>
          <p:nvPr>
            <p:ph idx="2" type="pic"/>
          </p:nvPr>
        </p:nvSpPr>
        <p:spPr>
          <a:xfrm>
            <a:off x="6818964" y="1995547"/>
            <a:ext cx="5967280" cy="3379559"/>
          </a:xfrm>
          <a:prstGeom prst="rect">
            <a:avLst/>
          </a:prstGeom>
          <a:noFill/>
          <a:ln>
            <a:noFill/>
          </a:ln>
        </p:spPr>
      </p:sp>
      <p:sp>
        <p:nvSpPr>
          <p:cNvPr id="127" name="Google Shape;127;p5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5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5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5_Custom Layout">
  <p:cSld name="15_Custom Layout">
    <p:spTree>
      <p:nvGrpSpPr>
        <p:cNvPr id="130" name="Shape 130"/>
        <p:cNvGrpSpPr/>
        <p:nvPr/>
      </p:nvGrpSpPr>
      <p:grpSpPr>
        <a:xfrm>
          <a:off x="0" y="0"/>
          <a:ext cx="0" cy="0"/>
          <a:chOff x="0" y="0"/>
          <a:chExt cx="0" cy="0"/>
        </a:xfrm>
      </p:grpSpPr>
      <p:sp>
        <p:nvSpPr>
          <p:cNvPr id="131" name="Google Shape;131;p52"/>
          <p:cNvSpPr/>
          <p:nvPr>
            <p:ph idx="2" type="pic"/>
          </p:nvPr>
        </p:nvSpPr>
        <p:spPr>
          <a:xfrm>
            <a:off x="6302437" y="9078"/>
            <a:ext cx="2489199" cy="4648154"/>
          </a:xfrm>
          <a:prstGeom prst="roundRect">
            <a:avLst>
              <a:gd fmla="val 4843" name="adj"/>
            </a:avLst>
          </a:prstGeom>
          <a:noFill/>
          <a:ln>
            <a:noFill/>
          </a:ln>
        </p:spPr>
      </p:sp>
      <p:sp>
        <p:nvSpPr>
          <p:cNvPr id="132" name="Google Shape;132;p52"/>
          <p:cNvSpPr/>
          <p:nvPr>
            <p:ph idx="3" type="pic"/>
          </p:nvPr>
        </p:nvSpPr>
        <p:spPr>
          <a:xfrm>
            <a:off x="9342145" y="1491010"/>
            <a:ext cx="2482722" cy="4648154"/>
          </a:xfrm>
          <a:prstGeom prst="roundRect">
            <a:avLst>
              <a:gd fmla="val 4843" name="adj"/>
            </a:avLst>
          </a:prstGeom>
          <a:noFill/>
          <a:ln>
            <a:noFill/>
          </a:ln>
        </p:spPr>
      </p:sp>
      <p:sp>
        <p:nvSpPr>
          <p:cNvPr id="133" name="Google Shape;133;p5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5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5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136" name="Shape 136"/>
        <p:cNvGrpSpPr/>
        <p:nvPr/>
      </p:nvGrpSpPr>
      <p:grpSpPr>
        <a:xfrm>
          <a:off x="0" y="0"/>
          <a:ext cx="0" cy="0"/>
          <a:chOff x="0" y="0"/>
          <a:chExt cx="0" cy="0"/>
        </a:xfrm>
      </p:grpSpPr>
      <p:sp>
        <p:nvSpPr>
          <p:cNvPr id="137" name="Google Shape;137;p53"/>
          <p:cNvSpPr/>
          <p:nvPr>
            <p:ph idx="2" type="pic"/>
          </p:nvPr>
        </p:nvSpPr>
        <p:spPr>
          <a:xfrm>
            <a:off x="0" y="3691870"/>
            <a:ext cx="12192000" cy="3166130"/>
          </a:xfrm>
          <a:prstGeom prst="rect">
            <a:avLst/>
          </a:prstGeom>
          <a:noFill/>
          <a:ln>
            <a:noFill/>
          </a:ln>
        </p:spPr>
      </p:sp>
      <p:sp>
        <p:nvSpPr>
          <p:cNvPr id="138" name="Google Shape;138;p5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5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5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3_Custom Layout">
  <p:cSld name="23_Custom Layout">
    <p:spTree>
      <p:nvGrpSpPr>
        <p:cNvPr id="141" name="Shape 141"/>
        <p:cNvGrpSpPr/>
        <p:nvPr/>
      </p:nvGrpSpPr>
      <p:grpSpPr>
        <a:xfrm>
          <a:off x="0" y="0"/>
          <a:ext cx="0" cy="0"/>
          <a:chOff x="0" y="0"/>
          <a:chExt cx="0" cy="0"/>
        </a:xfrm>
      </p:grpSpPr>
      <p:sp>
        <p:nvSpPr>
          <p:cNvPr id="142" name="Google Shape;142;p5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5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5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4_Custom Layout">
  <p:cSld name="24_Custom Layout">
    <p:spTree>
      <p:nvGrpSpPr>
        <p:cNvPr id="145" name="Shape 145"/>
        <p:cNvGrpSpPr/>
        <p:nvPr/>
      </p:nvGrpSpPr>
      <p:grpSpPr>
        <a:xfrm>
          <a:off x="0" y="0"/>
          <a:ext cx="0" cy="0"/>
          <a:chOff x="0" y="0"/>
          <a:chExt cx="0" cy="0"/>
        </a:xfrm>
      </p:grpSpPr>
      <p:sp>
        <p:nvSpPr>
          <p:cNvPr id="146" name="Google Shape;146;p5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5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5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Custom Layout">
  <p:cSld name="25_Custom Layout">
    <p:spTree>
      <p:nvGrpSpPr>
        <p:cNvPr id="149" name="Shape 149"/>
        <p:cNvGrpSpPr/>
        <p:nvPr/>
      </p:nvGrpSpPr>
      <p:grpSpPr>
        <a:xfrm>
          <a:off x="0" y="0"/>
          <a:ext cx="0" cy="0"/>
          <a:chOff x="0" y="0"/>
          <a:chExt cx="0" cy="0"/>
        </a:xfrm>
      </p:grpSpPr>
      <p:sp>
        <p:nvSpPr>
          <p:cNvPr id="150" name="Google Shape;150;p5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5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5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6_Custom Layout">
  <p:cSld name="26_Custom Layout">
    <p:spTree>
      <p:nvGrpSpPr>
        <p:cNvPr id="153" name="Shape 153"/>
        <p:cNvGrpSpPr/>
        <p:nvPr/>
      </p:nvGrpSpPr>
      <p:grpSpPr>
        <a:xfrm>
          <a:off x="0" y="0"/>
          <a:ext cx="0" cy="0"/>
          <a:chOff x="0" y="0"/>
          <a:chExt cx="0" cy="0"/>
        </a:xfrm>
      </p:grpSpPr>
      <p:sp>
        <p:nvSpPr>
          <p:cNvPr id="154" name="Google Shape;154;p5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5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5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6_Custom Layout">
  <p:cSld name="16_Custom Layout">
    <p:spTree>
      <p:nvGrpSpPr>
        <p:cNvPr id="157" name="Shape 157"/>
        <p:cNvGrpSpPr/>
        <p:nvPr/>
      </p:nvGrpSpPr>
      <p:grpSpPr>
        <a:xfrm>
          <a:off x="0" y="0"/>
          <a:ext cx="0" cy="0"/>
          <a:chOff x="0" y="0"/>
          <a:chExt cx="0" cy="0"/>
        </a:xfrm>
      </p:grpSpPr>
      <p:sp>
        <p:nvSpPr>
          <p:cNvPr id="158" name="Google Shape;158;p58"/>
          <p:cNvSpPr/>
          <p:nvPr>
            <p:ph idx="2" type="pic"/>
          </p:nvPr>
        </p:nvSpPr>
        <p:spPr>
          <a:xfrm>
            <a:off x="7001164" y="1524835"/>
            <a:ext cx="4581236" cy="4837865"/>
          </a:xfrm>
          <a:prstGeom prst="rect">
            <a:avLst/>
          </a:prstGeom>
          <a:noFill/>
          <a:ln>
            <a:noFill/>
          </a:ln>
        </p:spPr>
      </p:sp>
      <p:sp>
        <p:nvSpPr>
          <p:cNvPr id="159" name="Google Shape;159;p5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5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1" name="Google Shape;161;p5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8_Custom Layout">
  <p:cSld name="18_Custom Layout">
    <p:spTree>
      <p:nvGrpSpPr>
        <p:cNvPr id="24" name="Shape 24"/>
        <p:cNvGrpSpPr/>
        <p:nvPr/>
      </p:nvGrpSpPr>
      <p:grpSpPr>
        <a:xfrm>
          <a:off x="0" y="0"/>
          <a:ext cx="0" cy="0"/>
          <a:chOff x="0" y="0"/>
          <a:chExt cx="0" cy="0"/>
        </a:xfrm>
      </p:grpSpPr>
      <p:sp>
        <p:nvSpPr>
          <p:cNvPr id="25" name="Google Shape;25;p60"/>
          <p:cNvSpPr/>
          <p:nvPr>
            <p:ph idx="2" type="pic"/>
          </p:nvPr>
        </p:nvSpPr>
        <p:spPr>
          <a:xfrm>
            <a:off x="6438900" y="0"/>
            <a:ext cx="5753100" cy="6858000"/>
          </a:xfrm>
          <a:prstGeom prst="rect">
            <a:avLst/>
          </a:prstGeom>
          <a:noFill/>
          <a:ln>
            <a:noFill/>
          </a:ln>
        </p:spPr>
      </p:sp>
      <p:sp>
        <p:nvSpPr>
          <p:cNvPr id="26" name="Google Shape;26;p6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7_Custom Layout">
  <p:cSld name="27_Custom Layout">
    <p:spTree>
      <p:nvGrpSpPr>
        <p:cNvPr id="162" name="Shape 162"/>
        <p:cNvGrpSpPr/>
        <p:nvPr/>
      </p:nvGrpSpPr>
      <p:grpSpPr>
        <a:xfrm>
          <a:off x="0" y="0"/>
          <a:ext cx="0" cy="0"/>
          <a:chOff x="0" y="0"/>
          <a:chExt cx="0" cy="0"/>
        </a:xfrm>
      </p:grpSpPr>
      <p:sp>
        <p:nvSpPr>
          <p:cNvPr id="163" name="Google Shape;163;p5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5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5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29" name="Shape 29"/>
        <p:cNvGrpSpPr/>
        <p:nvPr/>
      </p:nvGrpSpPr>
      <p:grpSpPr>
        <a:xfrm>
          <a:off x="0" y="0"/>
          <a:ext cx="0" cy="0"/>
          <a:chOff x="0" y="0"/>
          <a:chExt cx="0" cy="0"/>
        </a:xfrm>
      </p:grpSpPr>
      <p:sp>
        <p:nvSpPr>
          <p:cNvPr id="30" name="Google Shape;30;p6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61"/>
          <p:cNvSpPr/>
          <p:nvPr>
            <p:ph idx="2" type="pic"/>
          </p:nvPr>
        </p:nvSpPr>
        <p:spPr>
          <a:xfrm>
            <a:off x="6054629" y="1238250"/>
            <a:ext cx="5527771" cy="3288232"/>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4" name="Shape 34"/>
        <p:cNvGrpSpPr/>
        <p:nvPr/>
      </p:nvGrpSpPr>
      <p:grpSpPr>
        <a:xfrm>
          <a:off x="0" y="0"/>
          <a:ext cx="0" cy="0"/>
          <a:chOff x="0" y="0"/>
          <a:chExt cx="0" cy="0"/>
        </a:xfrm>
      </p:grpSpPr>
      <p:sp>
        <p:nvSpPr>
          <p:cNvPr id="35" name="Google Shape;35;p32"/>
          <p:cNvSpPr/>
          <p:nvPr>
            <p:ph idx="2" type="pic"/>
          </p:nvPr>
        </p:nvSpPr>
        <p:spPr>
          <a:xfrm>
            <a:off x="6457950" y="0"/>
            <a:ext cx="5734050" cy="6858000"/>
          </a:xfrm>
          <a:prstGeom prst="rect">
            <a:avLst/>
          </a:prstGeom>
          <a:noFill/>
          <a:ln>
            <a:noFill/>
          </a:ln>
        </p:spPr>
      </p:sp>
      <p:sp>
        <p:nvSpPr>
          <p:cNvPr id="36" name="Google Shape;36;p3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9" name="Shape 39"/>
        <p:cNvGrpSpPr/>
        <p:nvPr/>
      </p:nvGrpSpPr>
      <p:grpSpPr>
        <a:xfrm>
          <a:off x="0" y="0"/>
          <a:ext cx="0" cy="0"/>
          <a:chOff x="0" y="0"/>
          <a:chExt cx="0" cy="0"/>
        </a:xfrm>
      </p:grpSpPr>
      <p:sp>
        <p:nvSpPr>
          <p:cNvPr id="40" name="Google Shape;40;p33"/>
          <p:cNvSpPr/>
          <p:nvPr>
            <p:ph idx="2" type="pic"/>
          </p:nvPr>
        </p:nvSpPr>
        <p:spPr>
          <a:xfrm>
            <a:off x="6054629" y="1238250"/>
            <a:ext cx="5527771" cy="3288232"/>
          </a:xfrm>
          <a:prstGeom prst="rect">
            <a:avLst/>
          </a:prstGeom>
          <a:noFill/>
          <a:ln>
            <a:noFill/>
          </a:ln>
        </p:spPr>
      </p:sp>
      <p:sp>
        <p:nvSpPr>
          <p:cNvPr id="41" name="Google Shape;41;p3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33"/>
          <p:cNvSpPr/>
          <p:nvPr/>
        </p:nvSpPr>
        <p:spPr>
          <a:xfrm>
            <a:off x="3333750" y="1847850"/>
            <a:ext cx="5524500" cy="3162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Montserrat"/>
              <a:ea typeface="Montserrat"/>
              <a:cs typeface="Montserrat"/>
              <a:sym typeface="Montserra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_Custom Layout">
  <p:cSld name="20_Custom Layout">
    <p:spTree>
      <p:nvGrpSpPr>
        <p:cNvPr id="45" name="Shape 45"/>
        <p:cNvGrpSpPr/>
        <p:nvPr/>
      </p:nvGrpSpPr>
      <p:grpSpPr>
        <a:xfrm>
          <a:off x="0" y="0"/>
          <a:ext cx="0" cy="0"/>
          <a:chOff x="0" y="0"/>
          <a:chExt cx="0" cy="0"/>
        </a:xfrm>
      </p:grpSpPr>
      <p:sp>
        <p:nvSpPr>
          <p:cNvPr id="46" name="Google Shape;46;p34"/>
          <p:cNvSpPr/>
          <p:nvPr>
            <p:ph idx="2" type="pic"/>
          </p:nvPr>
        </p:nvSpPr>
        <p:spPr>
          <a:xfrm>
            <a:off x="6664229" y="1"/>
            <a:ext cx="5527771" cy="2873924"/>
          </a:xfrm>
          <a:prstGeom prst="rect">
            <a:avLst/>
          </a:prstGeom>
          <a:noFill/>
          <a:ln>
            <a:noFill/>
          </a:ln>
        </p:spPr>
      </p:sp>
      <p:sp>
        <p:nvSpPr>
          <p:cNvPr id="47" name="Google Shape;47;p3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0" name="Shape 50"/>
        <p:cNvGrpSpPr/>
        <p:nvPr/>
      </p:nvGrpSpPr>
      <p:grpSpPr>
        <a:xfrm>
          <a:off x="0" y="0"/>
          <a:ext cx="0" cy="0"/>
          <a:chOff x="0" y="0"/>
          <a:chExt cx="0" cy="0"/>
        </a:xfrm>
      </p:grpSpPr>
      <p:sp>
        <p:nvSpPr>
          <p:cNvPr id="51" name="Google Shape;51;p35"/>
          <p:cNvSpPr/>
          <p:nvPr>
            <p:ph idx="2" type="pic"/>
          </p:nvPr>
        </p:nvSpPr>
        <p:spPr>
          <a:xfrm>
            <a:off x="-1" y="0"/>
            <a:ext cx="5915025" cy="6858000"/>
          </a:xfrm>
          <a:prstGeom prst="rect">
            <a:avLst/>
          </a:prstGeom>
          <a:noFill/>
          <a:ln>
            <a:noFill/>
          </a:ln>
        </p:spPr>
      </p:sp>
      <p:sp>
        <p:nvSpPr>
          <p:cNvPr id="52" name="Google Shape;52;p3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5" name="Shape 55"/>
        <p:cNvGrpSpPr/>
        <p:nvPr/>
      </p:nvGrpSpPr>
      <p:grpSpPr>
        <a:xfrm>
          <a:off x="0" y="0"/>
          <a:ext cx="0" cy="0"/>
          <a:chOff x="0" y="0"/>
          <a:chExt cx="0" cy="0"/>
        </a:xfrm>
      </p:grpSpPr>
      <p:sp>
        <p:nvSpPr>
          <p:cNvPr id="56" name="Google Shape;56;p36"/>
          <p:cNvSpPr/>
          <p:nvPr>
            <p:ph idx="2" type="pic"/>
          </p:nvPr>
        </p:nvSpPr>
        <p:spPr>
          <a:xfrm>
            <a:off x="4038600" y="3394075"/>
            <a:ext cx="2915315" cy="2962275"/>
          </a:xfrm>
          <a:prstGeom prst="rect">
            <a:avLst/>
          </a:prstGeom>
          <a:noFill/>
          <a:ln>
            <a:noFill/>
          </a:ln>
        </p:spPr>
      </p:sp>
      <p:sp>
        <p:nvSpPr>
          <p:cNvPr id="57" name="Google Shape;57;p36"/>
          <p:cNvSpPr/>
          <p:nvPr>
            <p:ph idx="3" type="pic"/>
          </p:nvPr>
        </p:nvSpPr>
        <p:spPr>
          <a:xfrm>
            <a:off x="7877175" y="3901891"/>
            <a:ext cx="2915315" cy="1946644"/>
          </a:xfrm>
          <a:prstGeom prst="rect">
            <a:avLst/>
          </a:prstGeom>
          <a:noFill/>
          <a:ln>
            <a:noFill/>
          </a:ln>
        </p:spPr>
      </p:sp>
      <p:sp>
        <p:nvSpPr>
          <p:cNvPr id="58" name="Google Shape;58;p3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3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7" name="Google Shape;7;p3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Montserrat"/>
                <a:ea typeface="Montserrat"/>
                <a:cs typeface="Montserrat"/>
                <a:sym typeface="Montserrat"/>
              </a:defRPr>
            </a:lvl9pPr>
          </a:lstStyle>
          <a:p/>
        </p:txBody>
      </p:sp>
      <p:sp>
        <p:nvSpPr>
          <p:cNvPr id="8" name="Google Shape;8;p3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sp>
        <p:nvSpPr>
          <p:cNvPr id="9" name="Google Shape;9;p31"/>
          <p:cNvSpPr txBox="1"/>
          <p:nvPr/>
        </p:nvSpPr>
        <p:spPr>
          <a:xfrm flipH="1">
            <a:off x="11353800" y="6173787"/>
            <a:ext cx="379616"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chemeClr val="dk1"/>
                </a:solidFill>
                <a:latin typeface="Montserrat"/>
                <a:ea typeface="Montserrat"/>
                <a:cs typeface="Montserrat"/>
                <a:sym typeface="Montserrat"/>
              </a:rPr>
              <a:t>‹#›</a:t>
            </a:fld>
            <a:endParaRPr b="0" i="0" sz="1000" u="none" cap="none" strike="noStrike">
              <a:solidFill>
                <a:schemeClr val="dk1"/>
              </a:solidFill>
              <a:latin typeface="Montserrat"/>
              <a:ea typeface="Montserrat"/>
              <a:cs typeface="Montserrat"/>
              <a:sym typeface="Montserrat"/>
            </a:endParaRPr>
          </a:p>
        </p:txBody>
      </p:sp>
      <p:sp>
        <p:nvSpPr>
          <p:cNvPr id="10" name="Google Shape;10;p31"/>
          <p:cNvSpPr/>
          <p:nvPr/>
        </p:nvSpPr>
        <p:spPr>
          <a:xfrm>
            <a:off x="609600" y="6254712"/>
            <a:ext cx="2143125" cy="184346"/>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Clr>
                <a:srgbClr val="000000"/>
              </a:buClr>
              <a:buSzPts val="900"/>
              <a:buFont typeface="Arial"/>
              <a:buNone/>
            </a:pPr>
            <a:r>
              <a:rPr b="0" i="0" lang="en-US" sz="900" u="none" cap="none" strike="noStrike">
                <a:solidFill>
                  <a:schemeClr val="dk1"/>
                </a:solidFill>
                <a:latin typeface="Montserrat"/>
                <a:ea typeface="Montserrat"/>
                <a:cs typeface="Montserrat"/>
                <a:sym typeface="Montserrat"/>
              </a:rPr>
              <a:t>www.codingal.com</a:t>
            </a:r>
            <a:endParaRPr b="0" i="0" sz="900" u="none" cap="none" strike="noStrike">
              <a:solidFill>
                <a:schemeClr val="dk1"/>
              </a:solidFill>
              <a:latin typeface="Montserrat"/>
              <a:ea typeface="Montserrat"/>
              <a:cs typeface="Montserrat"/>
              <a:sym typeface="Montserrat"/>
            </a:endParaRPr>
          </a:p>
        </p:txBody>
      </p:sp>
      <p:cxnSp>
        <p:nvCxnSpPr>
          <p:cNvPr id="11" name="Google Shape;11;p31"/>
          <p:cNvCxnSpPr/>
          <p:nvPr/>
        </p:nvCxnSpPr>
        <p:spPr>
          <a:xfrm>
            <a:off x="11365781" y="6279406"/>
            <a:ext cx="0" cy="153888"/>
          </a:xfrm>
          <a:prstGeom prst="straightConnector1">
            <a:avLst/>
          </a:prstGeom>
          <a:noFill/>
          <a:ln cap="flat" cmpd="sng" w="12700">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2.png"/><Relationship Id="rId9" Type="http://schemas.openxmlformats.org/officeDocument/2006/relationships/image" Target="../media/image20.png"/><Relationship Id="rId5" Type="http://schemas.openxmlformats.org/officeDocument/2006/relationships/image" Target="../media/image10.png"/><Relationship Id="rId6" Type="http://schemas.openxmlformats.org/officeDocument/2006/relationships/image" Target="../media/image17.png"/><Relationship Id="rId7" Type="http://schemas.openxmlformats.org/officeDocument/2006/relationships/image" Target="../media/image21.png"/><Relationship Id="rId8" Type="http://schemas.openxmlformats.org/officeDocument/2006/relationships/image" Target="../media/image14.png"/><Relationship Id="rId11" Type="http://schemas.openxmlformats.org/officeDocument/2006/relationships/image" Target="../media/image23.png"/><Relationship Id="rId10" Type="http://schemas.openxmlformats.org/officeDocument/2006/relationships/image" Target="../media/image11.png"/><Relationship Id="rId13" Type="http://schemas.openxmlformats.org/officeDocument/2006/relationships/image" Target="../media/image19.png"/><Relationship Id="rId12"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p:nvPr/>
        </p:nvSpPr>
        <p:spPr>
          <a:xfrm>
            <a:off x="6153150" y="5461119"/>
            <a:ext cx="304800" cy="1396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171" name="Google Shape;171;p11"/>
          <p:cNvPicPr preferRelativeResize="0"/>
          <p:nvPr>
            <p:ph idx="2" type="pic"/>
          </p:nvPr>
        </p:nvPicPr>
        <p:blipFill rotWithShape="1">
          <a:blip r:embed="rId3">
            <a:alphaModFix/>
          </a:blip>
          <a:srcRect b="0" l="0" r="-1080" t="0"/>
          <a:stretch/>
        </p:blipFill>
        <p:spPr>
          <a:xfrm>
            <a:off x="5575000" y="0"/>
            <a:ext cx="6616999" cy="6858000"/>
          </a:xfrm>
          <a:prstGeom prst="rect">
            <a:avLst/>
          </a:prstGeom>
          <a:noFill/>
          <a:ln>
            <a:noFill/>
          </a:ln>
        </p:spPr>
      </p:pic>
      <p:sp>
        <p:nvSpPr>
          <p:cNvPr id="172" name="Google Shape;172;p11"/>
          <p:cNvSpPr/>
          <p:nvPr/>
        </p:nvSpPr>
        <p:spPr>
          <a:xfrm rot="-5400000">
            <a:off x="11477289" y="-8019"/>
            <a:ext cx="701725" cy="717751"/>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173" name="Google Shape;173;p11"/>
          <p:cNvPicPr preferRelativeResize="0"/>
          <p:nvPr/>
        </p:nvPicPr>
        <p:blipFill rotWithShape="1">
          <a:blip r:embed="rId4">
            <a:alphaModFix/>
          </a:blip>
          <a:srcRect b="0" l="0" r="0" t="0"/>
          <a:stretch/>
        </p:blipFill>
        <p:spPr>
          <a:xfrm>
            <a:off x="1167500" y="3137800"/>
            <a:ext cx="3624950" cy="971400"/>
          </a:xfrm>
          <a:prstGeom prst="rect">
            <a:avLst/>
          </a:prstGeom>
          <a:noFill/>
          <a:ln>
            <a:noFill/>
          </a:ln>
        </p:spPr>
      </p:pic>
      <p:sp>
        <p:nvSpPr>
          <p:cNvPr id="174" name="Google Shape;174;p11"/>
          <p:cNvSpPr txBox="1"/>
          <p:nvPr/>
        </p:nvSpPr>
        <p:spPr>
          <a:xfrm>
            <a:off x="-561825" y="2184638"/>
            <a:ext cx="7083600" cy="585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Welcome to</a:t>
            </a:r>
            <a:endParaRPr b="1" i="0" sz="3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8" name="Shape 298"/>
        <p:cNvGrpSpPr/>
        <p:nvPr/>
      </p:nvGrpSpPr>
      <p:grpSpPr>
        <a:xfrm>
          <a:off x="0" y="0"/>
          <a:ext cx="0" cy="0"/>
          <a:chOff x="0" y="0"/>
          <a:chExt cx="0" cy="0"/>
        </a:xfrm>
      </p:grpSpPr>
      <p:sp>
        <p:nvSpPr>
          <p:cNvPr id="299" name="Google Shape;299;g26e82f1deac_0_98"/>
          <p:cNvSpPr/>
          <p:nvPr/>
        </p:nvSpPr>
        <p:spPr>
          <a:xfrm>
            <a:off x="6444150" y="0"/>
            <a:ext cx="5748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26e82f1deac_0_98"/>
          <p:cNvSpPr/>
          <p:nvPr/>
        </p:nvSpPr>
        <p:spPr>
          <a:xfrm>
            <a:off x="5466820" y="44208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301" name="Google Shape;301;g26e82f1deac_0_98"/>
          <p:cNvSpPr/>
          <p:nvPr/>
        </p:nvSpPr>
        <p:spPr>
          <a:xfrm>
            <a:off x="5238451" y="5755168"/>
            <a:ext cx="372739"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302" name="Google Shape;302;g26e82f1deac_0_98"/>
          <p:cNvSpPr txBox="1"/>
          <p:nvPr/>
        </p:nvSpPr>
        <p:spPr>
          <a:xfrm>
            <a:off x="6787400" y="1001625"/>
            <a:ext cx="184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lus Jakarta Sans"/>
              <a:ea typeface="Plus Jakarta Sans"/>
              <a:cs typeface="Plus Jakarta Sans"/>
              <a:sym typeface="Plus Jakarta Sans"/>
            </a:endParaRPr>
          </a:p>
        </p:txBody>
      </p:sp>
      <p:sp>
        <p:nvSpPr>
          <p:cNvPr id="303" name="Google Shape;303;g26e82f1deac_0_98"/>
          <p:cNvSpPr txBox="1"/>
          <p:nvPr/>
        </p:nvSpPr>
        <p:spPr>
          <a:xfrm>
            <a:off x="8703925" y="1001625"/>
            <a:ext cx="144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lus Jakarta Sans"/>
              <a:ea typeface="Plus Jakarta Sans"/>
              <a:cs typeface="Plus Jakarta Sans"/>
              <a:sym typeface="Plus Jakarta Sans"/>
            </a:endParaRPr>
          </a:p>
        </p:txBody>
      </p:sp>
      <p:pic>
        <p:nvPicPr>
          <p:cNvPr id="304" name="Google Shape;304;g26e82f1deac_0_98"/>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305" name="Google Shape;305;g26e82f1deac_0_98"/>
          <p:cNvSpPr txBox="1"/>
          <p:nvPr/>
        </p:nvSpPr>
        <p:spPr>
          <a:xfrm>
            <a:off x="-443325" y="425388"/>
            <a:ext cx="7083600" cy="5541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500"/>
              <a:buFont typeface="Arial"/>
              <a:buNone/>
            </a:pPr>
            <a:r>
              <a:rPr b="1" i="0" lang="en-US" sz="3600" u="none" cap="none" strike="noStrike">
                <a:solidFill>
                  <a:srgbClr val="181D23"/>
                </a:solidFill>
                <a:latin typeface="Comic Sans MS"/>
                <a:ea typeface="Comic Sans MS"/>
                <a:cs typeface="Comic Sans MS"/>
                <a:sym typeface="Comic Sans MS"/>
              </a:rPr>
              <a:t>Know Your Teacher</a:t>
            </a:r>
            <a:endParaRPr b="1" i="0" sz="3600" u="none" cap="none" strike="noStrike">
              <a:solidFill>
                <a:srgbClr val="000000"/>
              </a:solidFill>
              <a:latin typeface="Comic Sans MS"/>
              <a:ea typeface="Comic Sans MS"/>
              <a:cs typeface="Comic Sans MS"/>
              <a:sym typeface="Comic Sans MS"/>
            </a:endParaRPr>
          </a:p>
        </p:txBody>
      </p:sp>
      <p:sp>
        <p:nvSpPr>
          <p:cNvPr id="306" name="Google Shape;306;g26e82f1deac_0_98"/>
          <p:cNvSpPr txBox="1"/>
          <p:nvPr/>
        </p:nvSpPr>
        <p:spPr>
          <a:xfrm>
            <a:off x="6352275" y="2377350"/>
            <a:ext cx="5748000" cy="2232000"/>
          </a:xfrm>
          <a:prstGeom prst="rect">
            <a:avLst/>
          </a:prstGeom>
          <a:solidFill>
            <a:schemeClr val="lt2"/>
          </a:solidFill>
          <a:ln>
            <a:noFill/>
          </a:ln>
        </p:spPr>
        <p:txBody>
          <a:bodyPr anchorCtr="0" anchor="t" bIns="91425" lIns="91425" spcFirstLastPara="1" rIns="91425" wrap="square" tIns="91425">
            <a:spAutoFit/>
          </a:bodyPr>
          <a:lstStyle/>
          <a:p>
            <a:pPr indent="-349250" lvl="0" marL="457200" marR="0" rtl="0" algn="just">
              <a:lnSpc>
                <a:spcPct val="150000"/>
              </a:lnSpc>
              <a:spcBef>
                <a:spcPts val="0"/>
              </a:spcBef>
              <a:spcAft>
                <a:spcPts val="0"/>
              </a:spcAft>
              <a:buClr>
                <a:schemeClr val="dk1"/>
              </a:buClr>
              <a:buSzPts val="1900"/>
              <a:buFont typeface="Comic Sans MS"/>
              <a:buChar char="●"/>
            </a:pPr>
            <a:r>
              <a:rPr b="0" i="0" lang="en-US" sz="1900" u="none" cap="none" strike="noStrike">
                <a:solidFill>
                  <a:schemeClr val="dk1"/>
                </a:solidFill>
                <a:latin typeface="Comic Sans MS"/>
                <a:ea typeface="Comic Sans MS"/>
                <a:cs typeface="Comic Sans MS"/>
                <a:sym typeface="Comic Sans MS"/>
              </a:rPr>
              <a:t>Total Students Taught - </a:t>
            </a:r>
            <a:endParaRPr sz="1900">
              <a:solidFill>
                <a:schemeClr val="dk1"/>
              </a:solidFill>
              <a:latin typeface="Comic Sans MS"/>
              <a:ea typeface="Comic Sans MS"/>
              <a:cs typeface="Comic Sans MS"/>
              <a:sym typeface="Comic Sans MS"/>
            </a:endParaRPr>
          </a:p>
          <a:p>
            <a:pPr indent="-349250" lvl="0" marL="457200" marR="0" rtl="0" algn="just">
              <a:lnSpc>
                <a:spcPct val="150000"/>
              </a:lnSpc>
              <a:spcBef>
                <a:spcPts val="0"/>
              </a:spcBef>
              <a:spcAft>
                <a:spcPts val="0"/>
              </a:spcAft>
              <a:buClr>
                <a:schemeClr val="dk1"/>
              </a:buClr>
              <a:buSzPts val="1900"/>
              <a:buFont typeface="Comic Sans MS"/>
              <a:buChar char="●"/>
            </a:pPr>
            <a:r>
              <a:rPr b="0" i="0" lang="en-US" sz="1900" u="none" cap="none" strike="noStrike">
                <a:solidFill>
                  <a:schemeClr val="dk1"/>
                </a:solidFill>
                <a:latin typeface="Comic Sans MS"/>
                <a:ea typeface="Comic Sans MS"/>
                <a:cs typeface="Comic Sans MS"/>
                <a:sym typeface="Comic Sans MS"/>
              </a:rPr>
              <a:t>Student Grades Groups - </a:t>
            </a:r>
            <a:endParaRPr b="0" i="0" sz="1900" u="none" cap="none" strike="noStrike">
              <a:solidFill>
                <a:schemeClr val="dk1"/>
              </a:solidFill>
              <a:latin typeface="Comic Sans MS"/>
              <a:ea typeface="Comic Sans MS"/>
              <a:cs typeface="Comic Sans MS"/>
              <a:sym typeface="Comic Sans MS"/>
            </a:endParaRPr>
          </a:p>
          <a:p>
            <a:pPr indent="-349250" lvl="0" marL="457200" marR="0" rtl="0" algn="just">
              <a:lnSpc>
                <a:spcPct val="150000"/>
              </a:lnSpc>
              <a:spcBef>
                <a:spcPts val="0"/>
              </a:spcBef>
              <a:spcAft>
                <a:spcPts val="0"/>
              </a:spcAft>
              <a:buClr>
                <a:schemeClr val="dk1"/>
              </a:buClr>
              <a:buSzPts val="1900"/>
              <a:buFont typeface="Comic Sans MS"/>
              <a:buChar char="●"/>
            </a:pPr>
            <a:r>
              <a:rPr b="0" i="0" lang="en-US" sz="1900" u="none" cap="none" strike="noStrike">
                <a:solidFill>
                  <a:schemeClr val="dk1"/>
                </a:solidFill>
                <a:latin typeface="Comic Sans MS"/>
                <a:ea typeface="Comic Sans MS"/>
                <a:cs typeface="Comic Sans MS"/>
                <a:sym typeface="Comic Sans MS"/>
              </a:rPr>
              <a:t>Student Countries - </a:t>
            </a:r>
            <a:endParaRPr sz="1900">
              <a:solidFill>
                <a:schemeClr val="dk1"/>
              </a:solidFill>
              <a:latin typeface="Comic Sans MS"/>
              <a:ea typeface="Comic Sans MS"/>
              <a:cs typeface="Comic Sans MS"/>
              <a:sym typeface="Comic Sans MS"/>
            </a:endParaRPr>
          </a:p>
          <a:p>
            <a:pPr indent="-349250" lvl="0" marL="457200" marR="0" rtl="0" algn="l">
              <a:lnSpc>
                <a:spcPct val="150000"/>
              </a:lnSpc>
              <a:spcBef>
                <a:spcPts val="0"/>
              </a:spcBef>
              <a:spcAft>
                <a:spcPts val="0"/>
              </a:spcAft>
              <a:buClr>
                <a:schemeClr val="dk1"/>
              </a:buClr>
              <a:buSzPts val="1900"/>
              <a:buFont typeface="Comic Sans MS"/>
              <a:buChar char="●"/>
            </a:pPr>
            <a:r>
              <a:rPr b="0" i="0" lang="en-US" sz="1900" u="none" cap="none" strike="noStrike">
                <a:solidFill>
                  <a:schemeClr val="dk1"/>
                </a:solidFill>
                <a:latin typeface="Comic Sans MS"/>
                <a:ea typeface="Comic Sans MS"/>
                <a:cs typeface="Comic Sans MS"/>
                <a:sym typeface="Comic Sans MS"/>
              </a:rPr>
              <a:t>Technologies Known -</a:t>
            </a:r>
            <a:r>
              <a:rPr lang="en-US" sz="1900">
                <a:solidFill>
                  <a:schemeClr val="dk1"/>
                </a:solidFill>
                <a:latin typeface="Comic Sans MS"/>
                <a:ea typeface="Comic Sans MS"/>
                <a:cs typeface="Comic Sans MS"/>
                <a:sym typeface="Comic Sans MS"/>
              </a:rPr>
              <a:t> </a:t>
            </a:r>
            <a:endParaRPr sz="1900">
              <a:solidFill>
                <a:schemeClr val="dk1"/>
              </a:solidFill>
              <a:latin typeface="Comic Sans MS"/>
              <a:ea typeface="Comic Sans MS"/>
              <a:cs typeface="Comic Sans MS"/>
              <a:sym typeface="Comic Sans MS"/>
            </a:endParaRPr>
          </a:p>
          <a:p>
            <a:pPr indent="-349250" lvl="0" marL="457200" marR="0" rtl="0" algn="just">
              <a:lnSpc>
                <a:spcPct val="150000"/>
              </a:lnSpc>
              <a:spcBef>
                <a:spcPts val="0"/>
              </a:spcBef>
              <a:spcAft>
                <a:spcPts val="0"/>
              </a:spcAft>
              <a:buClr>
                <a:schemeClr val="dk1"/>
              </a:buClr>
              <a:buSzPts val="1900"/>
              <a:buFont typeface="Comic Sans MS"/>
              <a:buChar char="●"/>
            </a:pPr>
            <a:r>
              <a:rPr b="0" i="0" lang="en-US" sz="1900" u="none" cap="none" strike="noStrike">
                <a:solidFill>
                  <a:schemeClr val="dk1"/>
                </a:solidFill>
                <a:latin typeface="Comic Sans MS"/>
                <a:ea typeface="Comic Sans MS"/>
                <a:cs typeface="Comic Sans MS"/>
                <a:sym typeface="Comic Sans MS"/>
              </a:rPr>
              <a:t>Programming Languages - </a:t>
            </a:r>
            <a:endParaRPr sz="1900">
              <a:solidFill>
                <a:schemeClr val="dk1"/>
              </a:solidFill>
              <a:latin typeface="Comic Sans MS"/>
              <a:ea typeface="Comic Sans MS"/>
              <a:cs typeface="Comic Sans MS"/>
              <a:sym typeface="Comic Sans MS"/>
            </a:endParaRPr>
          </a:p>
        </p:txBody>
      </p:sp>
      <p:sp>
        <p:nvSpPr>
          <p:cNvPr id="307" name="Google Shape;307;g26e82f1deac_0_98"/>
          <p:cNvSpPr txBox="1"/>
          <p:nvPr/>
        </p:nvSpPr>
        <p:spPr>
          <a:xfrm>
            <a:off x="2863250" y="2035275"/>
            <a:ext cx="2439300" cy="4002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Arial"/>
              <a:ea typeface="Arial"/>
              <a:cs typeface="Arial"/>
              <a:sym typeface="Arial"/>
            </a:endParaRPr>
          </a:p>
        </p:txBody>
      </p:sp>
      <p:sp>
        <p:nvSpPr>
          <p:cNvPr id="308" name="Google Shape;308;g26e82f1deac_0_98"/>
          <p:cNvSpPr txBox="1"/>
          <p:nvPr/>
        </p:nvSpPr>
        <p:spPr>
          <a:xfrm>
            <a:off x="1956650" y="4512125"/>
            <a:ext cx="906600" cy="165900"/>
          </a:xfrm>
          <a:prstGeom prst="rect">
            <a:avLst/>
          </a:prstGeom>
          <a:solidFill>
            <a:srgbClr val="FFFFFF"/>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grpSp>
        <p:nvGrpSpPr>
          <p:cNvPr id="313" name="Google Shape;313;g2ab49339552_1_29"/>
          <p:cNvGrpSpPr/>
          <p:nvPr/>
        </p:nvGrpSpPr>
        <p:grpSpPr>
          <a:xfrm>
            <a:off x="8202323" y="2381934"/>
            <a:ext cx="3717823" cy="2780853"/>
            <a:chOff x="8473998" y="1753659"/>
            <a:chExt cx="3717823" cy="2780853"/>
          </a:xfrm>
        </p:grpSpPr>
        <p:sp>
          <p:nvSpPr>
            <p:cNvPr id="314" name="Google Shape;314;g2ab49339552_1_29"/>
            <p:cNvSpPr/>
            <p:nvPr/>
          </p:nvSpPr>
          <p:spPr>
            <a:xfrm>
              <a:off x="8473998" y="1991107"/>
              <a:ext cx="3717823" cy="2305837"/>
            </a:xfrm>
            <a:custGeom>
              <a:rect b="b" l="l" r="r" t="t"/>
              <a:pathLst>
                <a:path extrusionOk="0" h="2305837" w="3717823">
                  <a:moveTo>
                    <a:pt x="2643410" y="1293584"/>
                  </a:moveTo>
                  <a:cubicBezTo>
                    <a:pt x="2358939" y="1435232"/>
                    <a:pt x="2045972" y="1483758"/>
                    <a:pt x="1713136" y="1437911"/>
                  </a:cubicBezTo>
                  <a:cubicBezTo>
                    <a:pt x="1378159" y="1391767"/>
                    <a:pt x="1079708" y="1408438"/>
                    <a:pt x="825991" y="1487509"/>
                  </a:cubicBezTo>
                  <a:cubicBezTo>
                    <a:pt x="622780" y="1550801"/>
                    <a:pt x="447707" y="1654044"/>
                    <a:pt x="305590" y="1794323"/>
                  </a:cubicBezTo>
                  <a:cubicBezTo>
                    <a:pt x="63652" y="2033141"/>
                    <a:pt x="595" y="2300539"/>
                    <a:pt x="0" y="2303218"/>
                  </a:cubicBezTo>
                  <a:lnTo>
                    <a:pt x="11600" y="2305838"/>
                  </a:lnTo>
                  <a:cubicBezTo>
                    <a:pt x="12195" y="2303218"/>
                    <a:pt x="74479" y="2039154"/>
                    <a:pt x="313978" y="1802718"/>
                  </a:cubicBezTo>
                  <a:cubicBezTo>
                    <a:pt x="454727" y="1663809"/>
                    <a:pt x="628134" y="1561578"/>
                    <a:pt x="829561" y="1498821"/>
                  </a:cubicBezTo>
                  <a:cubicBezTo>
                    <a:pt x="1081612" y="1420287"/>
                    <a:pt x="1378338" y="1403735"/>
                    <a:pt x="1711530" y="1449641"/>
                  </a:cubicBezTo>
                  <a:cubicBezTo>
                    <a:pt x="2046805" y="1495844"/>
                    <a:pt x="2362210" y="1446842"/>
                    <a:pt x="2648883" y="1304063"/>
                  </a:cubicBezTo>
                  <a:cubicBezTo>
                    <a:pt x="2878150" y="1189924"/>
                    <a:pt x="3089570" y="1015886"/>
                    <a:pt x="3277315" y="786832"/>
                  </a:cubicBezTo>
                  <a:cubicBezTo>
                    <a:pt x="3525439" y="484186"/>
                    <a:pt x="3666486" y="163380"/>
                    <a:pt x="3717823" y="33105"/>
                  </a:cubicBezTo>
                  <a:lnTo>
                    <a:pt x="3717823" y="0"/>
                  </a:lnTo>
                  <a:cubicBezTo>
                    <a:pt x="3678799" y="103839"/>
                    <a:pt x="3536147" y="452391"/>
                    <a:pt x="3267916" y="779509"/>
                  </a:cubicBezTo>
                  <a:cubicBezTo>
                    <a:pt x="3081242" y="1007193"/>
                    <a:pt x="2871071" y="1180099"/>
                    <a:pt x="2643410" y="1293465"/>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32"/>
                </a:solidFill>
                <a:latin typeface="Plus Jakarta Sans"/>
                <a:ea typeface="Plus Jakarta Sans"/>
                <a:cs typeface="Plus Jakarta Sans"/>
                <a:sym typeface="Plus Jakarta Sans"/>
              </a:endParaRPr>
            </a:p>
          </p:txBody>
        </p:sp>
        <p:sp>
          <p:nvSpPr>
            <p:cNvPr id="315" name="Google Shape;315;g2ab49339552_1_29"/>
            <p:cNvSpPr/>
            <p:nvPr/>
          </p:nvSpPr>
          <p:spPr>
            <a:xfrm>
              <a:off x="8473998" y="1753659"/>
              <a:ext cx="3717823" cy="2305778"/>
            </a:xfrm>
            <a:custGeom>
              <a:rect b="b" l="l" r="r" t="t"/>
              <a:pathLst>
                <a:path extrusionOk="0" h="2305778" w="3717823">
                  <a:moveTo>
                    <a:pt x="3267916" y="779509"/>
                  </a:moveTo>
                  <a:cubicBezTo>
                    <a:pt x="3081242" y="1007193"/>
                    <a:pt x="2871071" y="1180099"/>
                    <a:pt x="2643410" y="1293465"/>
                  </a:cubicBezTo>
                  <a:cubicBezTo>
                    <a:pt x="2358939" y="1435113"/>
                    <a:pt x="2045972" y="1483639"/>
                    <a:pt x="1713136" y="1437792"/>
                  </a:cubicBezTo>
                  <a:cubicBezTo>
                    <a:pt x="1378159" y="1391648"/>
                    <a:pt x="1079708" y="1408319"/>
                    <a:pt x="825991" y="1487390"/>
                  </a:cubicBezTo>
                  <a:cubicBezTo>
                    <a:pt x="622780" y="1550682"/>
                    <a:pt x="447707" y="1653925"/>
                    <a:pt x="305590" y="1794144"/>
                  </a:cubicBezTo>
                  <a:cubicBezTo>
                    <a:pt x="63652" y="2033081"/>
                    <a:pt x="595" y="2300479"/>
                    <a:pt x="0" y="2303159"/>
                  </a:cubicBezTo>
                  <a:lnTo>
                    <a:pt x="11600" y="2305779"/>
                  </a:lnTo>
                  <a:cubicBezTo>
                    <a:pt x="12195" y="2303159"/>
                    <a:pt x="74657" y="2038619"/>
                    <a:pt x="314454" y="1802242"/>
                  </a:cubicBezTo>
                  <a:cubicBezTo>
                    <a:pt x="455202" y="1663452"/>
                    <a:pt x="628670" y="1561339"/>
                    <a:pt x="829977" y="1498643"/>
                  </a:cubicBezTo>
                  <a:cubicBezTo>
                    <a:pt x="1081909" y="1420228"/>
                    <a:pt x="1378516" y="1403735"/>
                    <a:pt x="1711530" y="1449581"/>
                  </a:cubicBezTo>
                  <a:cubicBezTo>
                    <a:pt x="2046864" y="1495785"/>
                    <a:pt x="2362210" y="1446783"/>
                    <a:pt x="2648883" y="1304004"/>
                  </a:cubicBezTo>
                  <a:cubicBezTo>
                    <a:pt x="2878150" y="1189864"/>
                    <a:pt x="3089570" y="1015826"/>
                    <a:pt x="3277315" y="786773"/>
                  </a:cubicBezTo>
                  <a:cubicBezTo>
                    <a:pt x="3525439" y="484127"/>
                    <a:pt x="3666486" y="163321"/>
                    <a:pt x="3717823" y="33045"/>
                  </a:cubicBezTo>
                  <a:lnTo>
                    <a:pt x="3717823" y="0"/>
                  </a:lnTo>
                  <a:cubicBezTo>
                    <a:pt x="3678799" y="103839"/>
                    <a:pt x="3536147" y="452391"/>
                    <a:pt x="3267916" y="779509"/>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32"/>
                </a:solidFill>
                <a:latin typeface="Plus Jakarta Sans"/>
                <a:ea typeface="Plus Jakarta Sans"/>
                <a:cs typeface="Plus Jakarta Sans"/>
                <a:sym typeface="Plus Jakarta Sans"/>
              </a:endParaRPr>
            </a:p>
          </p:txBody>
        </p:sp>
        <p:sp>
          <p:nvSpPr>
            <p:cNvPr id="316" name="Google Shape;316;g2ab49339552_1_29"/>
            <p:cNvSpPr/>
            <p:nvPr/>
          </p:nvSpPr>
          <p:spPr>
            <a:xfrm>
              <a:off x="8473998" y="2228675"/>
              <a:ext cx="3717823" cy="2305837"/>
            </a:xfrm>
            <a:custGeom>
              <a:rect b="b" l="l" r="r" t="t"/>
              <a:pathLst>
                <a:path extrusionOk="0" h="2305837" w="3717823">
                  <a:moveTo>
                    <a:pt x="2643410" y="1293525"/>
                  </a:moveTo>
                  <a:cubicBezTo>
                    <a:pt x="2358939" y="1435113"/>
                    <a:pt x="2045972" y="1483698"/>
                    <a:pt x="1713136" y="1437852"/>
                  </a:cubicBezTo>
                  <a:cubicBezTo>
                    <a:pt x="1378159" y="1391707"/>
                    <a:pt x="1079708" y="1408379"/>
                    <a:pt x="825991" y="1487449"/>
                  </a:cubicBezTo>
                  <a:cubicBezTo>
                    <a:pt x="622780" y="1550741"/>
                    <a:pt x="447707" y="1653985"/>
                    <a:pt x="305590" y="1794263"/>
                  </a:cubicBezTo>
                  <a:cubicBezTo>
                    <a:pt x="63652" y="2033081"/>
                    <a:pt x="595" y="2300539"/>
                    <a:pt x="0" y="2303218"/>
                  </a:cubicBezTo>
                  <a:lnTo>
                    <a:pt x="11600" y="2305838"/>
                  </a:lnTo>
                  <a:cubicBezTo>
                    <a:pt x="12195" y="2303218"/>
                    <a:pt x="74657" y="2038678"/>
                    <a:pt x="314454" y="1802301"/>
                  </a:cubicBezTo>
                  <a:cubicBezTo>
                    <a:pt x="455202" y="1663512"/>
                    <a:pt x="628670" y="1561399"/>
                    <a:pt x="829977" y="1498702"/>
                  </a:cubicBezTo>
                  <a:cubicBezTo>
                    <a:pt x="1081909" y="1420287"/>
                    <a:pt x="1378516" y="1403794"/>
                    <a:pt x="1711530" y="1449641"/>
                  </a:cubicBezTo>
                  <a:cubicBezTo>
                    <a:pt x="2046805" y="1495785"/>
                    <a:pt x="2362210" y="1446842"/>
                    <a:pt x="2648883" y="1304063"/>
                  </a:cubicBezTo>
                  <a:cubicBezTo>
                    <a:pt x="2878150" y="1189924"/>
                    <a:pt x="3089570" y="1015886"/>
                    <a:pt x="3277315" y="786832"/>
                  </a:cubicBezTo>
                  <a:cubicBezTo>
                    <a:pt x="3525439" y="484186"/>
                    <a:pt x="3666486" y="163380"/>
                    <a:pt x="3717823" y="33105"/>
                  </a:cubicBezTo>
                  <a:lnTo>
                    <a:pt x="3717823" y="0"/>
                  </a:lnTo>
                  <a:cubicBezTo>
                    <a:pt x="3678799" y="103839"/>
                    <a:pt x="3536147" y="452391"/>
                    <a:pt x="3267916" y="779509"/>
                  </a:cubicBezTo>
                  <a:cubicBezTo>
                    <a:pt x="3081242" y="1007193"/>
                    <a:pt x="2871071" y="1180099"/>
                    <a:pt x="2643410" y="1293465"/>
                  </a:cubicBezTo>
                  <a:close/>
                </a:path>
              </a:pathLst>
            </a:custGeom>
            <a:solidFill>
              <a:srgbClr val="D8D8D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32"/>
                </a:solidFill>
                <a:latin typeface="Plus Jakarta Sans"/>
                <a:ea typeface="Plus Jakarta Sans"/>
                <a:cs typeface="Plus Jakarta Sans"/>
                <a:sym typeface="Plus Jakarta Sans"/>
              </a:endParaRPr>
            </a:p>
          </p:txBody>
        </p:sp>
      </p:grpSp>
      <p:sp>
        <p:nvSpPr>
          <p:cNvPr id="317" name="Google Shape;317;g2ab49339552_1_29"/>
          <p:cNvSpPr/>
          <p:nvPr/>
        </p:nvSpPr>
        <p:spPr>
          <a:xfrm>
            <a:off x="600900" y="2085375"/>
            <a:ext cx="10990200" cy="3833700"/>
          </a:xfrm>
          <a:prstGeom prst="roundRect">
            <a:avLst>
              <a:gd fmla="val 5978" name="adj"/>
            </a:avLst>
          </a:prstGeom>
          <a:solidFill>
            <a:srgbClr val="F3EAF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picture containing text, monitor, electronics, computer&#10;&#10;Description automatically generated" id="318" name="Google Shape;318;g2ab49339552_1_29"/>
          <p:cNvPicPr preferRelativeResize="0"/>
          <p:nvPr/>
        </p:nvPicPr>
        <p:blipFill rotWithShape="1">
          <a:blip r:embed="rId3">
            <a:alphaModFix/>
          </a:blip>
          <a:srcRect b="0" l="0" r="0" t="0"/>
          <a:stretch/>
        </p:blipFill>
        <p:spPr>
          <a:xfrm>
            <a:off x="6212650" y="2381925"/>
            <a:ext cx="5793000" cy="3498975"/>
          </a:xfrm>
          <a:prstGeom prst="rect">
            <a:avLst/>
          </a:prstGeom>
          <a:noFill/>
          <a:ln>
            <a:noFill/>
          </a:ln>
        </p:spPr>
      </p:pic>
      <p:pic>
        <p:nvPicPr>
          <p:cNvPr id="319" name="Google Shape;319;g2ab49339552_1_29"/>
          <p:cNvPicPr preferRelativeResize="0"/>
          <p:nvPr/>
        </p:nvPicPr>
        <p:blipFill rotWithShape="1">
          <a:blip r:embed="rId4">
            <a:alphaModFix/>
          </a:blip>
          <a:srcRect b="0" l="0" r="0" t="0"/>
          <a:stretch/>
        </p:blipFill>
        <p:spPr>
          <a:xfrm>
            <a:off x="6895493" y="2566364"/>
            <a:ext cx="4436766" cy="2770135"/>
          </a:xfrm>
          <a:prstGeom prst="rect">
            <a:avLst/>
          </a:prstGeom>
          <a:noFill/>
          <a:ln>
            <a:noFill/>
          </a:ln>
        </p:spPr>
      </p:pic>
      <p:sp>
        <p:nvSpPr>
          <p:cNvPr id="320" name="Google Shape;320;g2ab49339552_1_29"/>
          <p:cNvSpPr/>
          <p:nvPr/>
        </p:nvSpPr>
        <p:spPr>
          <a:xfrm>
            <a:off x="11215866" y="3278971"/>
            <a:ext cx="137700" cy="137700"/>
          </a:xfrm>
          <a:prstGeom prst="ellipse">
            <a:avLst/>
          </a:prstGeom>
          <a:solidFill>
            <a:srgbClr val="FEC10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321" name="Google Shape;321;g2ab49339552_1_29"/>
          <p:cNvSpPr txBox="1"/>
          <p:nvPr/>
        </p:nvSpPr>
        <p:spPr>
          <a:xfrm>
            <a:off x="1202585" y="3080876"/>
            <a:ext cx="20439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32"/>
                </a:solidFill>
                <a:latin typeface="Calibri"/>
                <a:ea typeface="Calibri"/>
                <a:cs typeface="Calibri"/>
                <a:sym typeface="Calibri"/>
              </a:rPr>
              <a:t>Teachers Worldwide</a:t>
            </a:r>
            <a:endParaRPr b="1" i="0" sz="1600" u="none" cap="none" strike="noStrike">
              <a:solidFill>
                <a:srgbClr val="000000"/>
              </a:solidFill>
              <a:latin typeface="Arial"/>
              <a:ea typeface="Arial"/>
              <a:cs typeface="Arial"/>
              <a:sym typeface="Arial"/>
            </a:endParaRPr>
          </a:p>
        </p:txBody>
      </p:sp>
      <p:sp>
        <p:nvSpPr>
          <p:cNvPr id="322" name="Google Shape;322;g2ab49339552_1_29"/>
          <p:cNvSpPr txBox="1"/>
          <p:nvPr/>
        </p:nvSpPr>
        <p:spPr>
          <a:xfrm>
            <a:off x="1202585" y="2615586"/>
            <a:ext cx="1821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000000"/>
                </a:solidFill>
                <a:latin typeface="Arial"/>
                <a:ea typeface="Arial"/>
                <a:cs typeface="Arial"/>
                <a:sym typeface="Arial"/>
              </a:rPr>
              <a:t>👩‍🏫</a:t>
            </a:r>
            <a:r>
              <a:rPr b="1" i="0" lang="en-US" sz="2200" u="none" cap="none" strike="noStrike">
                <a:solidFill>
                  <a:srgbClr val="FE5002"/>
                </a:solidFill>
                <a:latin typeface="Plus Jakarta Sans"/>
                <a:ea typeface="Plus Jakarta Sans"/>
                <a:cs typeface="Plus Jakarta Sans"/>
                <a:sym typeface="Plus Jakarta Sans"/>
              </a:rPr>
              <a:t> 400+ </a:t>
            </a:r>
            <a:endParaRPr b="1" i="0" sz="2200" u="none" cap="none" strike="noStrike">
              <a:solidFill>
                <a:srgbClr val="FE5002"/>
              </a:solidFill>
              <a:latin typeface="Plus Jakarta Sans"/>
              <a:ea typeface="Plus Jakarta Sans"/>
              <a:cs typeface="Plus Jakarta Sans"/>
              <a:sym typeface="Plus Jakarta Sans"/>
            </a:endParaRPr>
          </a:p>
        </p:txBody>
      </p:sp>
      <p:sp>
        <p:nvSpPr>
          <p:cNvPr id="323" name="Google Shape;323;g2ab49339552_1_29"/>
          <p:cNvSpPr txBox="1"/>
          <p:nvPr/>
        </p:nvSpPr>
        <p:spPr>
          <a:xfrm>
            <a:off x="2632871" y="4131125"/>
            <a:ext cx="22302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000000"/>
              </a:solidFill>
              <a:latin typeface="Arial"/>
              <a:ea typeface="Arial"/>
              <a:cs typeface="Arial"/>
              <a:sym typeface="Arial"/>
            </a:endParaRPr>
          </a:p>
        </p:txBody>
      </p:sp>
      <p:grpSp>
        <p:nvGrpSpPr>
          <p:cNvPr id="324" name="Google Shape;324;g2ab49339552_1_29"/>
          <p:cNvGrpSpPr/>
          <p:nvPr/>
        </p:nvGrpSpPr>
        <p:grpSpPr>
          <a:xfrm>
            <a:off x="1202584" y="4738874"/>
            <a:ext cx="2043945" cy="795391"/>
            <a:chOff x="6421300" y="3032450"/>
            <a:chExt cx="1630200" cy="634384"/>
          </a:xfrm>
        </p:grpSpPr>
        <p:sp>
          <p:nvSpPr>
            <p:cNvPr id="325" name="Google Shape;325;g2ab49339552_1_29"/>
            <p:cNvSpPr txBox="1"/>
            <p:nvPr/>
          </p:nvSpPr>
          <p:spPr>
            <a:xfrm>
              <a:off x="6421300" y="3396834"/>
              <a:ext cx="1630200" cy="27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32"/>
                  </a:solidFill>
                  <a:latin typeface="Calibri"/>
                  <a:ea typeface="Calibri"/>
                  <a:cs typeface="Calibri"/>
                  <a:sym typeface="Calibri"/>
                </a:rPr>
                <a:t>Courses</a:t>
              </a:r>
              <a:endParaRPr b="1" i="0" sz="1600" u="none" cap="none" strike="noStrike">
                <a:solidFill>
                  <a:srgbClr val="000032"/>
                </a:solidFill>
                <a:latin typeface="Calibri"/>
                <a:ea typeface="Calibri"/>
                <a:cs typeface="Calibri"/>
                <a:sym typeface="Calibri"/>
              </a:endParaRPr>
            </a:p>
          </p:txBody>
        </p:sp>
        <p:sp>
          <p:nvSpPr>
            <p:cNvPr id="326" name="Google Shape;326;g2ab49339552_1_29"/>
            <p:cNvSpPr txBox="1"/>
            <p:nvPr/>
          </p:nvSpPr>
          <p:spPr>
            <a:xfrm>
              <a:off x="6421300" y="3032450"/>
              <a:ext cx="1452300" cy="343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200"/>
                <a:buFont typeface="Arial"/>
                <a:buNone/>
              </a:pPr>
              <a:r>
                <a:rPr b="1" i="0" lang="en-US" sz="2200" u="none" cap="none" strike="noStrike">
                  <a:solidFill>
                    <a:srgbClr val="FE5002"/>
                  </a:solidFill>
                  <a:latin typeface="Plus Jakarta Sans"/>
                  <a:ea typeface="Plus Jakarta Sans"/>
                  <a:cs typeface="Plus Jakarta Sans"/>
                  <a:sym typeface="Plus Jakarta Sans"/>
                </a:rPr>
                <a:t>📖 10+</a:t>
              </a:r>
              <a:endParaRPr b="1" i="0" sz="2200" u="none" cap="none" strike="noStrike">
                <a:solidFill>
                  <a:srgbClr val="FE5002"/>
                </a:solidFill>
                <a:latin typeface="Plus Jakarta Sans"/>
                <a:ea typeface="Plus Jakarta Sans"/>
                <a:cs typeface="Plus Jakarta Sans"/>
                <a:sym typeface="Plus Jakarta Sans"/>
              </a:endParaRPr>
            </a:p>
          </p:txBody>
        </p:sp>
      </p:grpSp>
      <p:grpSp>
        <p:nvGrpSpPr>
          <p:cNvPr id="327" name="Google Shape;327;g2ab49339552_1_29"/>
          <p:cNvGrpSpPr/>
          <p:nvPr/>
        </p:nvGrpSpPr>
        <p:grpSpPr>
          <a:xfrm>
            <a:off x="3609465" y="4738877"/>
            <a:ext cx="2324921" cy="795399"/>
            <a:chOff x="8340968" y="3032443"/>
            <a:chExt cx="1854300" cy="634391"/>
          </a:xfrm>
        </p:grpSpPr>
        <p:sp>
          <p:nvSpPr>
            <p:cNvPr id="328" name="Google Shape;328;g2ab49339552_1_29"/>
            <p:cNvSpPr txBox="1"/>
            <p:nvPr/>
          </p:nvSpPr>
          <p:spPr>
            <a:xfrm>
              <a:off x="8378773" y="3396834"/>
              <a:ext cx="1778700" cy="270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32"/>
                  </a:solidFill>
                  <a:latin typeface="Calibri"/>
                  <a:ea typeface="Calibri"/>
                  <a:cs typeface="Calibri"/>
                  <a:sym typeface="Calibri"/>
                </a:rPr>
                <a:t>Highly rated by Parents</a:t>
              </a:r>
              <a:endParaRPr b="1" i="0" sz="1600" u="none" cap="none" strike="noStrike">
                <a:solidFill>
                  <a:srgbClr val="000000"/>
                </a:solidFill>
                <a:latin typeface="Arial"/>
                <a:ea typeface="Arial"/>
                <a:cs typeface="Arial"/>
                <a:sym typeface="Arial"/>
              </a:endParaRPr>
            </a:p>
          </p:txBody>
        </p:sp>
        <p:sp>
          <p:nvSpPr>
            <p:cNvPr id="329" name="Google Shape;329;g2ab49339552_1_29"/>
            <p:cNvSpPr txBox="1"/>
            <p:nvPr/>
          </p:nvSpPr>
          <p:spPr>
            <a:xfrm>
              <a:off x="8340968" y="3032443"/>
              <a:ext cx="1854300" cy="343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800"/>
                </a:spcAft>
                <a:buClr>
                  <a:srgbClr val="000000"/>
                </a:buClr>
                <a:buSzPts val="2200"/>
                <a:buFont typeface="Arial"/>
                <a:buNone/>
              </a:pPr>
              <a:r>
                <a:rPr b="0" i="0" lang="en-US" sz="2200" u="none" cap="none" strike="noStrike">
                  <a:solidFill>
                    <a:srgbClr val="000000"/>
                  </a:solidFill>
                  <a:latin typeface="Arial"/>
                  <a:ea typeface="Arial"/>
                  <a:cs typeface="Arial"/>
                  <a:sym typeface="Arial"/>
                </a:rPr>
                <a:t>⭐</a:t>
              </a:r>
              <a:r>
                <a:rPr b="1" i="0" lang="en-US" sz="2200" u="none" cap="none" strike="noStrike">
                  <a:solidFill>
                    <a:srgbClr val="FE5002"/>
                  </a:solidFill>
                  <a:latin typeface="Plus Jakarta Sans"/>
                  <a:ea typeface="Plus Jakarta Sans"/>
                  <a:cs typeface="Plus Jakarta Sans"/>
                  <a:sym typeface="Plus Jakarta Sans"/>
                </a:rPr>
                <a:t> 👩‍👦4.5</a:t>
              </a:r>
              <a:endParaRPr b="1" i="0" sz="2200" u="none" cap="none" strike="noStrike">
                <a:solidFill>
                  <a:srgbClr val="FE5002"/>
                </a:solidFill>
                <a:latin typeface="Plus Jakarta Sans"/>
                <a:ea typeface="Plus Jakarta Sans"/>
                <a:cs typeface="Plus Jakarta Sans"/>
                <a:sym typeface="Plus Jakarta Sans"/>
              </a:endParaRPr>
            </a:p>
          </p:txBody>
        </p:sp>
      </p:grpSp>
      <p:sp>
        <p:nvSpPr>
          <p:cNvPr id="330" name="Google Shape;330;g2ab49339552_1_29"/>
          <p:cNvSpPr txBox="1"/>
          <p:nvPr/>
        </p:nvSpPr>
        <p:spPr>
          <a:xfrm>
            <a:off x="600900" y="676175"/>
            <a:ext cx="10990200" cy="6003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3900"/>
              <a:buFont typeface="Arial"/>
              <a:buNone/>
            </a:pPr>
            <a:r>
              <a:rPr b="1" i="0" lang="en-US" sz="3900" u="none" cap="none" strike="noStrike">
                <a:solidFill>
                  <a:schemeClr val="dk1"/>
                </a:solidFill>
                <a:latin typeface="Proxima Nova"/>
                <a:ea typeface="Proxima Nova"/>
                <a:cs typeface="Proxima Nova"/>
                <a:sym typeface="Proxima Nova"/>
              </a:rPr>
              <a:t>Introduce your child to Coding with Codingal</a:t>
            </a:r>
            <a:endParaRPr b="1" i="0" sz="800" u="none" cap="none" strike="noStrike">
              <a:solidFill>
                <a:srgbClr val="000000"/>
              </a:solidFill>
              <a:latin typeface="Proxima Nova"/>
              <a:ea typeface="Proxima Nova"/>
              <a:cs typeface="Proxima Nova"/>
              <a:sym typeface="Proxima Nova"/>
            </a:endParaRPr>
          </a:p>
        </p:txBody>
      </p:sp>
      <p:sp>
        <p:nvSpPr>
          <p:cNvPr id="331" name="Google Shape;331;g2ab49339552_1_29"/>
          <p:cNvSpPr/>
          <p:nvPr/>
        </p:nvSpPr>
        <p:spPr>
          <a:xfrm>
            <a:off x="6459312" y="2029352"/>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332" name="Google Shape;332;g2ab49339552_1_29"/>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333" name="Google Shape;333;g2ab49339552_1_29"/>
          <p:cNvSpPr txBox="1"/>
          <p:nvPr/>
        </p:nvSpPr>
        <p:spPr>
          <a:xfrm>
            <a:off x="3632200" y="2569375"/>
            <a:ext cx="23250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FE5002"/>
                </a:solidFill>
                <a:latin typeface="Arial"/>
                <a:ea typeface="Arial"/>
                <a:cs typeface="Arial"/>
                <a:sym typeface="Arial"/>
              </a:rPr>
              <a:t>🌎 </a:t>
            </a:r>
            <a:r>
              <a:rPr b="1" i="0" lang="en-US" sz="2200" u="none" cap="none" strike="noStrike">
                <a:solidFill>
                  <a:srgbClr val="FE5002"/>
                </a:solidFill>
                <a:latin typeface="Plus Jakarta Sans"/>
                <a:ea typeface="Plus Jakarta Sans"/>
                <a:cs typeface="Plus Jakarta Sans"/>
                <a:sym typeface="Plus Jakarta Sans"/>
              </a:rPr>
              <a:t>500,000+</a:t>
            </a:r>
            <a:endParaRPr b="1" i="0" sz="2200" u="none" cap="none" strike="noStrike">
              <a:solidFill>
                <a:srgbClr val="000000"/>
              </a:solidFill>
              <a:latin typeface="Arial"/>
              <a:ea typeface="Arial"/>
              <a:cs typeface="Arial"/>
              <a:sym typeface="Arial"/>
            </a:endParaRPr>
          </a:p>
        </p:txBody>
      </p:sp>
      <p:sp>
        <p:nvSpPr>
          <p:cNvPr id="334" name="Google Shape;334;g2ab49339552_1_29"/>
          <p:cNvSpPr txBox="1"/>
          <p:nvPr/>
        </p:nvSpPr>
        <p:spPr>
          <a:xfrm>
            <a:off x="3902188" y="2991551"/>
            <a:ext cx="2114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Students Globally</a:t>
            </a:r>
            <a:endParaRPr b="1" i="0" sz="1400" u="none" cap="none" strike="noStrike">
              <a:solidFill>
                <a:srgbClr val="000000"/>
              </a:solidFill>
              <a:latin typeface="Arial"/>
              <a:ea typeface="Arial"/>
              <a:cs typeface="Arial"/>
              <a:sym typeface="Arial"/>
            </a:endParaRPr>
          </a:p>
        </p:txBody>
      </p:sp>
      <p:sp>
        <p:nvSpPr>
          <p:cNvPr id="335" name="Google Shape;335;g2ab49339552_1_29"/>
          <p:cNvSpPr txBox="1"/>
          <p:nvPr/>
        </p:nvSpPr>
        <p:spPr>
          <a:xfrm>
            <a:off x="2371013" y="3464851"/>
            <a:ext cx="21147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lang="en-US"/>
              <a:t>Accredited by</a:t>
            </a:r>
            <a:endParaRPr b="1" i="0" sz="1400" u="none" cap="none" strike="noStrike">
              <a:solidFill>
                <a:srgbClr val="000000"/>
              </a:solidFill>
              <a:latin typeface="Arial"/>
              <a:ea typeface="Arial"/>
              <a:cs typeface="Arial"/>
              <a:sym typeface="Arial"/>
            </a:endParaRPr>
          </a:p>
        </p:txBody>
      </p:sp>
      <p:pic>
        <p:nvPicPr>
          <p:cNvPr id="336" name="Google Shape;336;g2ab49339552_1_29"/>
          <p:cNvPicPr preferRelativeResize="0"/>
          <p:nvPr/>
        </p:nvPicPr>
        <p:blipFill>
          <a:blip r:embed="rId5">
            <a:alphaModFix/>
          </a:blip>
          <a:stretch>
            <a:fillRect/>
          </a:stretch>
        </p:blipFill>
        <p:spPr>
          <a:xfrm>
            <a:off x="2675263" y="3854275"/>
            <a:ext cx="1506216" cy="687050"/>
          </a:xfrm>
          <a:prstGeom prst="rect">
            <a:avLst/>
          </a:prstGeom>
          <a:solidFill>
            <a:srgbClr val="F3EAF8"/>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6f018c6bbf_0_16"/>
          <p:cNvSpPr txBox="1"/>
          <p:nvPr/>
        </p:nvSpPr>
        <p:spPr>
          <a:xfrm>
            <a:off x="600900" y="523775"/>
            <a:ext cx="10990200" cy="600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3900"/>
              <a:buFont typeface="Arial"/>
              <a:buNone/>
            </a:pPr>
            <a:r>
              <a:rPr b="1" i="0" lang="en-US" sz="3900" u="none" cap="none" strike="noStrike">
                <a:solidFill>
                  <a:schemeClr val="dk1"/>
                </a:solidFill>
                <a:latin typeface="Proxima Nova"/>
                <a:ea typeface="Proxima Nova"/>
                <a:cs typeface="Proxima Nova"/>
                <a:sym typeface="Proxima Nova"/>
              </a:rPr>
              <a:t>Importance of Learning Coding</a:t>
            </a:r>
            <a:endParaRPr b="1" i="0" sz="800" u="none" cap="none" strike="noStrike">
              <a:solidFill>
                <a:srgbClr val="000000"/>
              </a:solidFill>
              <a:latin typeface="Proxima Nova"/>
              <a:ea typeface="Proxima Nova"/>
              <a:cs typeface="Proxima Nova"/>
              <a:sym typeface="Proxima Nova"/>
            </a:endParaRPr>
          </a:p>
        </p:txBody>
      </p:sp>
      <p:sp>
        <p:nvSpPr>
          <p:cNvPr id="342" name="Google Shape;342;g26f018c6bbf_0_16"/>
          <p:cNvSpPr/>
          <p:nvPr/>
        </p:nvSpPr>
        <p:spPr>
          <a:xfrm>
            <a:off x="1503950" y="1528950"/>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26f018c6bbf_0_16"/>
          <p:cNvSpPr/>
          <p:nvPr/>
        </p:nvSpPr>
        <p:spPr>
          <a:xfrm>
            <a:off x="3240612" y="2385247"/>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26f018c6bbf_0_16"/>
          <p:cNvSpPr/>
          <p:nvPr/>
        </p:nvSpPr>
        <p:spPr>
          <a:xfrm>
            <a:off x="1503950" y="3218998"/>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26f018c6bbf_0_16"/>
          <p:cNvSpPr/>
          <p:nvPr/>
        </p:nvSpPr>
        <p:spPr>
          <a:xfrm>
            <a:off x="3240612" y="4079176"/>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26f018c6bbf_0_16"/>
          <p:cNvSpPr/>
          <p:nvPr/>
        </p:nvSpPr>
        <p:spPr>
          <a:xfrm>
            <a:off x="4981933" y="1528950"/>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26f018c6bbf_0_16"/>
          <p:cNvSpPr/>
          <p:nvPr/>
        </p:nvSpPr>
        <p:spPr>
          <a:xfrm>
            <a:off x="4981933" y="3218998"/>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26f018c6bbf_0_16"/>
          <p:cNvSpPr/>
          <p:nvPr/>
        </p:nvSpPr>
        <p:spPr>
          <a:xfrm>
            <a:off x="6723286" y="2373958"/>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6f018c6bbf_0_16"/>
          <p:cNvSpPr/>
          <p:nvPr/>
        </p:nvSpPr>
        <p:spPr>
          <a:xfrm>
            <a:off x="6723286" y="4064006"/>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6f018c6bbf_0_16"/>
          <p:cNvSpPr/>
          <p:nvPr/>
        </p:nvSpPr>
        <p:spPr>
          <a:xfrm>
            <a:off x="8459916" y="1540208"/>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6f018c6bbf_0_16"/>
          <p:cNvSpPr/>
          <p:nvPr/>
        </p:nvSpPr>
        <p:spPr>
          <a:xfrm>
            <a:off x="8459916" y="3230256"/>
            <a:ext cx="2124734" cy="1651699"/>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2" name="Google Shape;352;g26f018c6bbf_0_16"/>
          <p:cNvPicPr preferRelativeResize="0"/>
          <p:nvPr/>
        </p:nvPicPr>
        <p:blipFill rotWithShape="1">
          <a:blip r:embed="rId3">
            <a:alphaModFix/>
          </a:blip>
          <a:srcRect b="0" l="0" r="0" t="0"/>
          <a:stretch/>
        </p:blipFill>
        <p:spPr>
          <a:xfrm>
            <a:off x="10288975" y="591225"/>
            <a:ext cx="1445500" cy="387350"/>
          </a:xfrm>
          <a:prstGeom prst="rect">
            <a:avLst/>
          </a:prstGeom>
          <a:noFill/>
          <a:ln>
            <a:noFill/>
          </a:ln>
        </p:spPr>
      </p:pic>
      <p:pic>
        <p:nvPicPr>
          <p:cNvPr id="353" name="Google Shape;353;g26f018c6bbf_0_16"/>
          <p:cNvPicPr preferRelativeResize="0"/>
          <p:nvPr/>
        </p:nvPicPr>
        <p:blipFill rotWithShape="1">
          <a:blip r:embed="rId4">
            <a:alphaModFix/>
          </a:blip>
          <a:srcRect b="0" l="0" r="0" t="0"/>
          <a:stretch/>
        </p:blipFill>
        <p:spPr>
          <a:xfrm>
            <a:off x="2156990" y="1762216"/>
            <a:ext cx="818650" cy="818650"/>
          </a:xfrm>
          <a:prstGeom prst="rect">
            <a:avLst/>
          </a:prstGeom>
          <a:noFill/>
          <a:ln>
            <a:noFill/>
          </a:ln>
        </p:spPr>
      </p:pic>
      <p:sp>
        <p:nvSpPr>
          <p:cNvPr id="354" name="Google Shape;354;g26f018c6bbf_0_16"/>
          <p:cNvSpPr txBox="1"/>
          <p:nvPr/>
        </p:nvSpPr>
        <p:spPr>
          <a:xfrm>
            <a:off x="1877075" y="2628050"/>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Logical Thinking</a:t>
            </a:r>
            <a:endParaRPr b="1" i="0" sz="1000" u="none" cap="none" strike="noStrike">
              <a:solidFill>
                <a:srgbClr val="000000"/>
              </a:solidFill>
              <a:latin typeface="Comic Sans MS"/>
              <a:ea typeface="Comic Sans MS"/>
              <a:cs typeface="Comic Sans MS"/>
              <a:sym typeface="Comic Sans MS"/>
            </a:endParaRPr>
          </a:p>
        </p:txBody>
      </p:sp>
      <p:pic>
        <p:nvPicPr>
          <p:cNvPr id="355" name="Google Shape;355;g26f018c6bbf_0_16"/>
          <p:cNvPicPr preferRelativeResize="0"/>
          <p:nvPr/>
        </p:nvPicPr>
        <p:blipFill rotWithShape="1">
          <a:blip r:embed="rId5">
            <a:alphaModFix/>
          </a:blip>
          <a:srcRect b="0" l="0" r="0" t="0"/>
          <a:stretch/>
        </p:blipFill>
        <p:spPr>
          <a:xfrm>
            <a:off x="2181238" y="3408473"/>
            <a:ext cx="837075" cy="837075"/>
          </a:xfrm>
          <a:prstGeom prst="rect">
            <a:avLst/>
          </a:prstGeom>
          <a:noFill/>
          <a:ln>
            <a:noFill/>
          </a:ln>
        </p:spPr>
      </p:pic>
      <p:sp>
        <p:nvSpPr>
          <p:cNvPr id="356" name="Google Shape;356;g26f018c6bbf_0_16"/>
          <p:cNvSpPr txBox="1"/>
          <p:nvPr/>
        </p:nvSpPr>
        <p:spPr>
          <a:xfrm>
            <a:off x="1877075" y="4304450"/>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Creativity</a:t>
            </a:r>
            <a:endParaRPr b="1" i="0" sz="1000" u="none" cap="none" strike="noStrike">
              <a:solidFill>
                <a:srgbClr val="000000"/>
              </a:solidFill>
              <a:latin typeface="Comic Sans MS"/>
              <a:ea typeface="Comic Sans MS"/>
              <a:cs typeface="Comic Sans MS"/>
              <a:sym typeface="Comic Sans MS"/>
            </a:endParaRPr>
          </a:p>
        </p:txBody>
      </p:sp>
      <p:pic>
        <p:nvPicPr>
          <p:cNvPr id="357" name="Google Shape;357;g26f018c6bbf_0_16"/>
          <p:cNvPicPr preferRelativeResize="0"/>
          <p:nvPr/>
        </p:nvPicPr>
        <p:blipFill rotWithShape="1">
          <a:blip r:embed="rId6">
            <a:alphaModFix/>
          </a:blip>
          <a:srcRect b="0" l="0" r="0" t="0"/>
          <a:stretch/>
        </p:blipFill>
        <p:spPr>
          <a:xfrm>
            <a:off x="3932061" y="2704250"/>
            <a:ext cx="746476" cy="746476"/>
          </a:xfrm>
          <a:prstGeom prst="rect">
            <a:avLst/>
          </a:prstGeom>
          <a:noFill/>
          <a:ln>
            <a:noFill/>
          </a:ln>
        </p:spPr>
      </p:pic>
      <p:sp>
        <p:nvSpPr>
          <p:cNvPr id="358" name="Google Shape;358;g26f018c6bbf_0_16"/>
          <p:cNvSpPr txBox="1"/>
          <p:nvPr/>
        </p:nvSpPr>
        <p:spPr>
          <a:xfrm>
            <a:off x="3582588" y="3479788"/>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Structural Thinking</a:t>
            </a:r>
            <a:endParaRPr b="1" i="0" sz="1000" u="none" cap="none" strike="noStrike">
              <a:solidFill>
                <a:srgbClr val="000000"/>
              </a:solidFill>
              <a:latin typeface="Comic Sans MS"/>
              <a:ea typeface="Comic Sans MS"/>
              <a:cs typeface="Comic Sans MS"/>
              <a:sym typeface="Comic Sans MS"/>
            </a:endParaRPr>
          </a:p>
        </p:txBody>
      </p:sp>
      <p:pic>
        <p:nvPicPr>
          <p:cNvPr id="359" name="Google Shape;359;g26f018c6bbf_0_16"/>
          <p:cNvPicPr preferRelativeResize="0"/>
          <p:nvPr/>
        </p:nvPicPr>
        <p:blipFill rotWithShape="1">
          <a:blip r:embed="rId7">
            <a:alphaModFix/>
          </a:blip>
          <a:srcRect b="0" l="0" r="0" t="0"/>
          <a:stretch/>
        </p:blipFill>
        <p:spPr>
          <a:xfrm>
            <a:off x="3962974" y="4304450"/>
            <a:ext cx="746476" cy="746476"/>
          </a:xfrm>
          <a:prstGeom prst="rect">
            <a:avLst/>
          </a:prstGeom>
          <a:noFill/>
          <a:ln>
            <a:noFill/>
          </a:ln>
        </p:spPr>
      </p:pic>
      <p:sp>
        <p:nvSpPr>
          <p:cNvPr id="360" name="Google Shape;360;g26f018c6bbf_0_16"/>
          <p:cNvSpPr txBox="1"/>
          <p:nvPr/>
        </p:nvSpPr>
        <p:spPr>
          <a:xfrm>
            <a:off x="3354004" y="5080000"/>
            <a:ext cx="18546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Persistence &amp; Resilience</a:t>
            </a:r>
            <a:endParaRPr b="1" i="0" sz="1000" u="none" cap="none" strike="noStrike">
              <a:solidFill>
                <a:srgbClr val="000000"/>
              </a:solidFill>
              <a:latin typeface="Comic Sans MS"/>
              <a:ea typeface="Comic Sans MS"/>
              <a:cs typeface="Comic Sans MS"/>
              <a:sym typeface="Comic Sans MS"/>
            </a:endParaRPr>
          </a:p>
        </p:txBody>
      </p:sp>
      <p:pic>
        <p:nvPicPr>
          <p:cNvPr id="361" name="Google Shape;361;g26f018c6bbf_0_16"/>
          <p:cNvPicPr preferRelativeResize="0"/>
          <p:nvPr/>
        </p:nvPicPr>
        <p:blipFill rotWithShape="1">
          <a:blip r:embed="rId8">
            <a:alphaModFix/>
          </a:blip>
          <a:srcRect b="0" l="0" r="0" t="0"/>
          <a:stretch/>
        </p:blipFill>
        <p:spPr>
          <a:xfrm>
            <a:off x="5646563" y="3438625"/>
            <a:ext cx="746476" cy="746476"/>
          </a:xfrm>
          <a:prstGeom prst="rect">
            <a:avLst/>
          </a:prstGeom>
          <a:noFill/>
          <a:ln>
            <a:noFill/>
          </a:ln>
        </p:spPr>
      </p:pic>
      <p:sp>
        <p:nvSpPr>
          <p:cNvPr id="362" name="Google Shape;362;g26f018c6bbf_0_16"/>
          <p:cNvSpPr txBox="1"/>
          <p:nvPr/>
        </p:nvSpPr>
        <p:spPr>
          <a:xfrm>
            <a:off x="5297088" y="4319738"/>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Algorithmic Thinking</a:t>
            </a:r>
            <a:endParaRPr b="1" i="0" sz="1000" u="none" cap="none" strike="noStrike">
              <a:solidFill>
                <a:srgbClr val="000000"/>
              </a:solidFill>
              <a:latin typeface="Comic Sans MS"/>
              <a:ea typeface="Comic Sans MS"/>
              <a:cs typeface="Comic Sans MS"/>
              <a:sym typeface="Comic Sans MS"/>
            </a:endParaRPr>
          </a:p>
        </p:txBody>
      </p:sp>
      <p:pic>
        <p:nvPicPr>
          <p:cNvPr id="363" name="Google Shape;363;g26f018c6bbf_0_16"/>
          <p:cNvPicPr preferRelativeResize="0"/>
          <p:nvPr/>
        </p:nvPicPr>
        <p:blipFill rotWithShape="1">
          <a:blip r:embed="rId9">
            <a:alphaModFix/>
          </a:blip>
          <a:srcRect b="0" l="0" r="0" t="0"/>
          <a:stretch/>
        </p:blipFill>
        <p:spPr>
          <a:xfrm>
            <a:off x="5722760" y="1838427"/>
            <a:ext cx="746476" cy="746496"/>
          </a:xfrm>
          <a:prstGeom prst="rect">
            <a:avLst/>
          </a:prstGeom>
          <a:noFill/>
          <a:ln>
            <a:noFill/>
          </a:ln>
        </p:spPr>
      </p:pic>
      <p:sp>
        <p:nvSpPr>
          <p:cNvPr id="364" name="Google Shape;364;g26f018c6bbf_0_16"/>
          <p:cNvSpPr txBox="1"/>
          <p:nvPr/>
        </p:nvSpPr>
        <p:spPr>
          <a:xfrm>
            <a:off x="5373288" y="2618300"/>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Math Skills</a:t>
            </a:r>
            <a:endParaRPr b="1" i="0" sz="1000" u="none" cap="none" strike="noStrike">
              <a:solidFill>
                <a:srgbClr val="000000"/>
              </a:solidFill>
              <a:latin typeface="Comic Sans MS"/>
              <a:ea typeface="Comic Sans MS"/>
              <a:cs typeface="Comic Sans MS"/>
              <a:sym typeface="Comic Sans MS"/>
            </a:endParaRPr>
          </a:p>
        </p:txBody>
      </p:sp>
      <p:pic>
        <p:nvPicPr>
          <p:cNvPr id="365" name="Google Shape;365;g26f018c6bbf_0_16"/>
          <p:cNvPicPr preferRelativeResize="0"/>
          <p:nvPr/>
        </p:nvPicPr>
        <p:blipFill rotWithShape="1">
          <a:blip r:embed="rId10">
            <a:alphaModFix/>
          </a:blip>
          <a:srcRect b="0" l="0" r="0" t="0"/>
          <a:stretch/>
        </p:blipFill>
        <p:spPr>
          <a:xfrm>
            <a:off x="7430775" y="2724950"/>
            <a:ext cx="705050" cy="705083"/>
          </a:xfrm>
          <a:prstGeom prst="rect">
            <a:avLst/>
          </a:prstGeom>
          <a:noFill/>
          <a:ln>
            <a:noFill/>
          </a:ln>
        </p:spPr>
      </p:pic>
      <p:sp>
        <p:nvSpPr>
          <p:cNvPr id="366" name="Google Shape;366;g26f018c6bbf_0_16"/>
          <p:cNvSpPr txBox="1"/>
          <p:nvPr/>
        </p:nvSpPr>
        <p:spPr>
          <a:xfrm>
            <a:off x="7062938" y="3577650"/>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Typing Skills</a:t>
            </a:r>
            <a:endParaRPr b="1" i="0" sz="1000" u="none" cap="none" strike="noStrike">
              <a:solidFill>
                <a:srgbClr val="000000"/>
              </a:solidFill>
              <a:latin typeface="Comic Sans MS"/>
              <a:ea typeface="Comic Sans MS"/>
              <a:cs typeface="Comic Sans MS"/>
              <a:sym typeface="Comic Sans MS"/>
            </a:endParaRPr>
          </a:p>
        </p:txBody>
      </p:sp>
      <p:pic>
        <p:nvPicPr>
          <p:cNvPr id="367" name="Google Shape;367;g26f018c6bbf_0_16"/>
          <p:cNvPicPr preferRelativeResize="0"/>
          <p:nvPr/>
        </p:nvPicPr>
        <p:blipFill rotWithShape="1">
          <a:blip r:embed="rId11">
            <a:alphaModFix/>
          </a:blip>
          <a:srcRect b="0" l="0" r="0" t="0"/>
          <a:stretch/>
        </p:blipFill>
        <p:spPr>
          <a:xfrm>
            <a:off x="7433125" y="4401362"/>
            <a:ext cx="705050" cy="705050"/>
          </a:xfrm>
          <a:prstGeom prst="rect">
            <a:avLst/>
          </a:prstGeom>
          <a:noFill/>
          <a:ln>
            <a:noFill/>
          </a:ln>
        </p:spPr>
      </p:pic>
      <p:sp>
        <p:nvSpPr>
          <p:cNvPr id="368" name="Google Shape;368;g26f018c6bbf_0_16"/>
          <p:cNvSpPr txBox="1"/>
          <p:nvPr/>
        </p:nvSpPr>
        <p:spPr>
          <a:xfrm>
            <a:off x="7062938" y="5149075"/>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Soft Skills</a:t>
            </a:r>
            <a:endParaRPr b="1" i="0" sz="1000" u="none" cap="none" strike="noStrike">
              <a:solidFill>
                <a:srgbClr val="000000"/>
              </a:solidFill>
              <a:latin typeface="Comic Sans MS"/>
              <a:ea typeface="Comic Sans MS"/>
              <a:cs typeface="Comic Sans MS"/>
              <a:sym typeface="Comic Sans MS"/>
            </a:endParaRPr>
          </a:p>
        </p:txBody>
      </p:sp>
      <p:pic>
        <p:nvPicPr>
          <p:cNvPr id="369" name="Google Shape;369;g26f018c6bbf_0_16"/>
          <p:cNvPicPr preferRelativeResize="0"/>
          <p:nvPr/>
        </p:nvPicPr>
        <p:blipFill rotWithShape="1">
          <a:blip r:embed="rId12">
            <a:alphaModFix/>
          </a:blip>
          <a:srcRect b="0" l="0" r="0" t="0"/>
          <a:stretch/>
        </p:blipFill>
        <p:spPr>
          <a:xfrm>
            <a:off x="9149049" y="1880125"/>
            <a:ext cx="746476" cy="746476"/>
          </a:xfrm>
          <a:prstGeom prst="rect">
            <a:avLst/>
          </a:prstGeom>
          <a:noFill/>
          <a:ln>
            <a:noFill/>
          </a:ln>
        </p:spPr>
      </p:pic>
      <p:sp>
        <p:nvSpPr>
          <p:cNvPr id="370" name="Google Shape;370;g26f018c6bbf_0_16"/>
          <p:cNvSpPr txBox="1"/>
          <p:nvPr/>
        </p:nvSpPr>
        <p:spPr>
          <a:xfrm>
            <a:off x="8799575" y="2704250"/>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Visualization</a:t>
            </a:r>
            <a:endParaRPr b="1" i="0" sz="1000" u="none" cap="none" strike="noStrike">
              <a:solidFill>
                <a:srgbClr val="000000"/>
              </a:solidFill>
              <a:latin typeface="Comic Sans MS"/>
              <a:ea typeface="Comic Sans MS"/>
              <a:cs typeface="Comic Sans MS"/>
              <a:sym typeface="Comic Sans MS"/>
            </a:endParaRPr>
          </a:p>
        </p:txBody>
      </p:sp>
      <p:pic>
        <p:nvPicPr>
          <p:cNvPr id="371" name="Google Shape;371;g26f018c6bbf_0_16"/>
          <p:cNvPicPr preferRelativeResize="0"/>
          <p:nvPr/>
        </p:nvPicPr>
        <p:blipFill rotWithShape="1">
          <a:blip r:embed="rId13">
            <a:alphaModFix/>
          </a:blip>
          <a:srcRect b="0" l="0" r="0" t="0"/>
          <a:stretch/>
        </p:blipFill>
        <p:spPr>
          <a:xfrm>
            <a:off x="9178250" y="3559225"/>
            <a:ext cx="687974" cy="687974"/>
          </a:xfrm>
          <a:prstGeom prst="rect">
            <a:avLst/>
          </a:prstGeom>
          <a:noFill/>
          <a:ln>
            <a:noFill/>
          </a:ln>
        </p:spPr>
      </p:pic>
      <p:sp>
        <p:nvSpPr>
          <p:cNvPr id="372" name="Google Shape;372;g26f018c6bbf_0_16"/>
          <p:cNvSpPr txBox="1"/>
          <p:nvPr/>
        </p:nvSpPr>
        <p:spPr>
          <a:xfrm>
            <a:off x="8828800" y="4321750"/>
            <a:ext cx="1445400" cy="3387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1000"/>
              <a:buFont typeface="Arial"/>
              <a:buNone/>
            </a:pPr>
            <a:r>
              <a:rPr b="1" i="0" lang="en-US" sz="1000" u="none" cap="none" strike="noStrike">
                <a:solidFill>
                  <a:srgbClr val="000000"/>
                </a:solidFill>
                <a:latin typeface="Comic Sans MS"/>
                <a:ea typeface="Comic Sans MS"/>
                <a:cs typeface="Comic Sans MS"/>
                <a:sym typeface="Comic Sans MS"/>
              </a:rPr>
              <a:t>Conceptual Thinking</a:t>
            </a:r>
            <a:endParaRPr b="1" i="0" sz="10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6e82f1deac_0_154"/>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378" name="Google Shape;378;g26e82f1deac_0_154"/>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379" name="Google Shape;379;g26e82f1deac_0_154"/>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380" name="Google Shape;380;g26e82f1deac_0_154"/>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381" name="Google Shape;381;g26e82f1deac_0_154"/>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Roadmap!</a:t>
            </a:r>
            <a:endParaRPr b="1" i="0" sz="3800" u="none" cap="none" strike="noStrike">
              <a:solidFill>
                <a:srgbClr val="000000"/>
              </a:solidFill>
              <a:latin typeface="Comic Sans MS"/>
              <a:ea typeface="Comic Sans MS"/>
              <a:cs typeface="Comic Sans MS"/>
              <a:sym typeface="Comic Sans MS"/>
            </a:endParaRPr>
          </a:p>
        </p:txBody>
      </p:sp>
      <p:sp>
        <p:nvSpPr>
          <p:cNvPr id="382" name="Google Shape;382;g26e82f1deac_0_154"/>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83" name="Google Shape;383;g26e82f1deac_0_154"/>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384" name="Google Shape;384;g26e82f1deac_0_154"/>
          <p:cNvSpPr/>
          <p:nvPr/>
        </p:nvSpPr>
        <p:spPr>
          <a:xfrm>
            <a:off x="1328675" y="4336576"/>
            <a:ext cx="1582500" cy="1582500"/>
          </a:xfrm>
          <a:prstGeom prst="ellipse">
            <a:avLst/>
          </a:prstGeom>
          <a:solidFill>
            <a:srgbClr val="E69138"/>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Let’s Be Friends</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00" u="none" cap="none" strike="noStrike">
              <a:solidFill>
                <a:srgbClr val="000000"/>
              </a:solidFill>
              <a:latin typeface="Arial"/>
              <a:ea typeface="Arial"/>
              <a:cs typeface="Arial"/>
              <a:sym typeface="Arial"/>
            </a:endParaRPr>
          </a:p>
        </p:txBody>
      </p:sp>
      <p:sp>
        <p:nvSpPr>
          <p:cNvPr id="385" name="Google Shape;385;g26e82f1deac_0_154"/>
          <p:cNvSpPr/>
          <p:nvPr/>
        </p:nvSpPr>
        <p:spPr>
          <a:xfrm>
            <a:off x="5173132" y="1906367"/>
            <a:ext cx="1582500" cy="1582500"/>
          </a:xfrm>
          <a:prstGeom prst="ellipse">
            <a:avLst/>
          </a:prstGeom>
          <a:solidFill>
            <a:srgbClr val="E69138"/>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Know your Teacher</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p:txBody>
      </p:sp>
      <p:sp>
        <p:nvSpPr>
          <p:cNvPr id="386" name="Google Shape;386;g26e82f1deac_0_154"/>
          <p:cNvSpPr/>
          <p:nvPr/>
        </p:nvSpPr>
        <p:spPr>
          <a:xfrm>
            <a:off x="9040498" y="2637750"/>
            <a:ext cx="1582500" cy="1582500"/>
          </a:xfrm>
          <a:prstGeom prst="ellipse">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Fun with Coding</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900" u="none" cap="none" strike="noStrike">
              <a:solidFill>
                <a:schemeClr val="dk1"/>
              </a:solidFill>
              <a:latin typeface="Comic Sans MS"/>
              <a:ea typeface="Comic Sans MS"/>
              <a:cs typeface="Comic Sans MS"/>
              <a:sym typeface="Comic Sans MS"/>
            </a:endParaRPr>
          </a:p>
        </p:txBody>
      </p:sp>
      <p:sp>
        <p:nvSpPr>
          <p:cNvPr id="387" name="Google Shape;387;g26e82f1deac_0_154"/>
          <p:cNvSpPr/>
          <p:nvPr/>
        </p:nvSpPr>
        <p:spPr>
          <a:xfrm>
            <a:off x="2370375" y="2386700"/>
            <a:ext cx="2898300" cy="1986625"/>
          </a:xfrm>
          <a:custGeom>
            <a:rect b="b" l="l" r="r" t="t"/>
            <a:pathLst>
              <a:path extrusionOk="0" h="79465" w="115932">
                <a:moveTo>
                  <a:pt x="0" y="79465"/>
                </a:moveTo>
                <a:cubicBezTo>
                  <a:pt x="1724" y="73115"/>
                  <a:pt x="-907" y="47715"/>
                  <a:pt x="10341" y="41365"/>
                </a:cubicBezTo>
                <a:cubicBezTo>
                  <a:pt x="21590" y="35015"/>
                  <a:pt x="55063" y="46082"/>
                  <a:pt x="67491" y="41365"/>
                </a:cubicBezTo>
                <a:cubicBezTo>
                  <a:pt x="79919" y="36648"/>
                  <a:pt x="76835" y="19957"/>
                  <a:pt x="84908" y="13063"/>
                </a:cubicBezTo>
                <a:cubicBezTo>
                  <a:pt x="92982" y="6169"/>
                  <a:pt x="110761" y="2177"/>
                  <a:pt x="115932" y="0"/>
                </a:cubicBezTo>
              </a:path>
            </a:pathLst>
          </a:custGeom>
          <a:noFill/>
          <a:ln cap="flat" cmpd="sng" w="28575">
            <a:solidFill>
              <a:srgbClr val="FE500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26e82f1deac_0_154"/>
          <p:cNvSpPr/>
          <p:nvPr/>
        </p:nvSpPr>
        <p:spPr>
          <a:xfrm>
            <a:off x="6765475" y="2712701"/>
            <a:ext cx="2735025" cy="708675"/>
          </a:xfrm>
          <a:custGeom>
            <a:rect b="b" l="l" r="r" t="t"/>
            <a:pathLst>
              <a:path extrusionOk="0" h="28347" w="109401">
                <a:moveTo>
                  <a:pt x="0" y="1111"/>
                </a:moveTo>
                <a:cubicBezTo>
                  <a:pt x="3538" y="5647"/>
                  <a:pt x="8981" y="28144"/>
                  <a:pt x="21227" y="28325"/>
                </a:cubicBezTo>
                <a:cubicBezTo>
                  <a:pt x="33473" y="28507"/>
                  <a:pt x="58782" y="6645"/>
                  <a:pt x="73478" y="2200"/>
                </a:cubicBezTo>
                <a:cubicBezTo>
                  <a:pt x="88174" y="-2245"/>
                  <a:pt x="103414" y="1746"/>
                  <a:pt x="109401" y="1655"/>
                </a:cubicBezTo>
              </a:path>
            </a:pathLst>
          </a:custGeom>
          <a:noFill/>
          <a:ln cap="flat" cmpd="sng" w="28575">
            <a:solidFill>
              <a:srgbClr val="FE500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89" name="Google Shape;389;g26e82f1deac_0_154"/>
          <p:cNvPicPr preferRelativeResize="0"/>
          <p:nvPr/>
        </p:nvPicPr>
        <p:blipFill rotWithShape="1">
          <a:blip r:embed="rId4">
            <a:alphaModFix/>
          </a:blip>
          <a:srcRect b="0" l="0" r="0" t="0"/>
          <a:stretch/>
        </p:blipFill>
        <p:spPr>
          <a:xfrm>
            <a:off x="9208975" y="1906375"/>
            <a:ext cx="1974450" cy="100415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3" name="Shape 393"/>
        <p:cNvGrpSpPr/>
        <p:nvPr/>
      </p:nvGrpSpPr>
      <p:grpSpPr>
        <a:xfrm>
          <a:off x="0" y="0"/>
          <a:ext cx="0" cy="0"/>
          <a:chOff x="0" y="0"/>
          <a:chExt cx="0" cy="0"/>
        </a:xfrm>
      </p:grpSpPr>
      <p:sp>
        <p:nvSpPr>
          <p:cNvPr id="394" name="Google Shape;394;p29"/>
          <p:cNvSpPr/>
          <p:nvPr/>
        </p:nvSpPr>
        <p:spPr>
          <a:xfrm>
            <a:off x="6444150" y="0"/>
            <a:ext cx="5748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9"/>
          <p:cNvSpPr txBox="1"/>
          <p:nvPr/>
        </p:nvSpPr>
        <p:spPr>
          <a:xfrm>
            <a:off x="444024" y="1952925"/>
            <a:ext cx="5748000" cy="6312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500"/>
              <a:buFont typeface="Arial"/>
              <a:buNone/>
            </a:pPr>
            <a:r>
              <a:rPr b="1" i="0" lang="en-US" sz="4100" u="none" cap="none" strike="noStrike">
                <a:solidFill>
                  <a:schemeClr val="dk1"/>
                </a:solidFill>
                <a:latin typeface="Comic Sans MS"/>
                <a:ea typeface="Comic Sans MS"/>
                <a:cs typeface="Comic Sans MS"/>
                <a:sym typeface="Comic Sans MS"/>
              </a:rPr>
              <a:t>What is Coding?</a:t>
            </a:r>
            <a:endParaRPr b="1" i="0" sz="1000" u="none" cap="none" strike="noStrike">
              <a:solidFill>
                <a:srgbClr val="000000"/>
              </a:solidFill>
              <a:latin typeface="Comic Sans MS"/>
              <a:ea typeface="Comic Sans MS"/>
              <a:cs typeface="Comic Sans MS"/>
              <a:sym typeface="Comic Sans MS"/>
            </a:endParaRPr>
          </a:p>
        </p:txBody>
      </p:sp>
      <p:sp>
        <p:nvSpPr>
          <p:cNvPr id="396" name="Google Shape;396;p29"/>
          <p:cNvSpPr/>
          <p:nvPr/>
        </p:nvSpPr>
        <p:spPr>
          <a:xfrm>
            <a:off x="5466820" y="97548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397" name="Google Shape;397;p29"/>
          <p:cNvSpPr/>
          <p:nvPr/>
        </p:nvSpPr>
        <p:spPr>
          <a:xfrm>
            <a:off x="5238451" y="4840768"/>
            <a:ext cx="372173" cy="559769"/>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398" name="Google Shape;398;p29"/>
          <p:cNvSpPr txBox="1"/>
          <p:nvPr/>
        </p:nvSpPr>
        <p:spPr>
          <a:xfrm>
            <a:off x="6787400" y="1001625"/>
            <a:ext cx="184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lus Jakarta Sans"/>
              <a:ea typeface="Plus Jakarta Sans"/>
              <a:cs typeface="Plus Jakarta Sans"/>
              <a:sym typeface="Plus Jakarta Sans"/>
            </a:endParaRPr>
          </a:p>
        </p:txBody>
      </p:sp>
      <p:sp>
        <p:nvSpPr>
          <p:cNvPr id="399" name="Google Shape;399;p29"/>
          <p:cNvSpPr txBox="1"/>
          <p:nvPr/>
        </p:nvSpPr>
        <p:spPr>
          <a:xfrm>
            <a:off x="8703925" y="1001625"/>
            <a:ext cx="144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Plus Jakarta Sans"/>
              <a:ea typeface="Plus Jakarta Sans"/>
              <a:cs typeface="Plus Jakarta Sans"/>
              <a:sym typeface="Plus Jakarta Sans"/>
            </a:endParaRPr>
          </a:p>
        </p:txBody>
      </p:sp>
      <p:sp>
        <p:nvSpPr>
          <p:cNvPr id="400" name="Google Shape;400;p29"/>
          <p:cNvSpPr txBox="1"/>
          <p:nvPr/>
        </p:nvSpPr>
        <p:spPr>
          <a:xfrm>
            <a:off x="671875" y="2751750"/>
            <a:ext cx="5139900" cy="1354500"/>
          </a:xfrm>
          <a:prstGeom prst="rect">
            <a:avLst/>
          </a:prstGeom>
          <a:solidFill>
            <a:schemeClr val="lt2"/>
          </a:solid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900"/>
              <a:buFont typeface="Arial"/>
              <a:buNone/>
            </a:pPr>
            <a:r>
              <a:rPr b="0" i="0" lang="en-US" sz="1900" u="none" cap="none" strike="noStrike">
                <a:solidFill>
                  <a:srgbClr val="000000"/>
                </a:solidFill>
                <a:latin typeface="Comic Sans MS"/>
                <a:ea typeface="Comic Sans MS"/>
                <a:cs typeface="Comic Sans MS"/>
                <a:sym typeface="Comic Sans MS"/>
              </a:rPr>
              <a:t>Giving instructions to the computer in a language/way the computer understands is called Coding.</a:t>
            </a:r>
            <a:endParaRPr b="0" i="0" sz="1900" u="none" cap="none" strike="noStrike">
              <a:solidFill>
                <a:srgbClr val="000000"/>
              </a:solidFill>
              <a:latin typeface="Comic Sans MS"/>
              <a:ea typeface="Comic Sans MS"/>
              <a:cs typeface="Comic Sans MS"/>
              <a:sym typeface="Comic Sans MS"/>
            </a:endParaRPr>
          </a:p>
        </p:txBody>
      </p:sp>
      <p:pic>
        <p:nvPicPr>
          <p:cNvPr id="401" name="Google Shape;401;p29"/>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grpSp>
        <p:nvGrpSpPr>
          <p:cNvPr id="402" name="Google Shape;402;p29"/>
          <p:cNvGrpSpPr/>
          <p:nvPr/>
        </p:nvGrpSpPr>
        <p:grpSpPr>
          <a:xfrm>
            <a:off x="7147813" y="1401825"/>
            <a:ext cx="4340674" cy="4708050"/>
            <a:chOff x="7064825" y="1288725"/>
            <a:chExt cx="4340674" cy="4708050"/>
          </a:xfrm>
        </p:grpSpPr>
        <p:pic>
          <p:nvPicPr>
            <p:cNvPr id="403" name="Google Shape;403;p29"/>
            <p:cNvPicPr preferRelativeResize="0"/>
            <p:nvPr/>
          </p:nvPicPr>
          <p:blipFill rotWithShape="1">
            <a:blip r:embed="rId4">
              <a:alphaModFix/>
            </a:blip>
            <a:srcRect b="0" l="19287" r="17655" t="0"/>
            <a:stretch/>
          </p:blipFill>
          <p:spPr>
            <a:xfrm>
              <a:off x="7214500" y="1288725"/>
              <a:ext cx="4190999" cy="4708050"/>
            </a:xfrm>
            <a:prstGeom prst="rect">
              <a:avLst/>
            </a:prstGeom>
            <a:solidFill>
              <a:srgbClr val="FFFFFF"/>
            </a:solidFill>
            <a:ln>
              <a:noFill/>
            </a:ln>
          </p:spPr>
        </p:pic>
        <p:sp>
          <p:nvSpPr>
            <p:cNvPr id="404" name="Google Shape;404;p29"/>
            <p:cNvSpPr/>
            <p:nvPr/>
          </p:nvSpPr>
          <p:spPr>
            <a:xfrm>
              <a:off x="7064825" y="4082150"/>
              <a:ext cx="525000" cy="7587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405" name="Google Shape;405;p29"/>
          <p:cNvPicPr preferRelativeResize="0"/>
          <p:nvPr/>
        </p:nvPicPr>
        <p:blipFill rotWithShape="1">
          <a:blip r:embed="rId5">
            <a:alphaModFix/>
          </a:blip>
          <a:srcRect b="0" l="0" r="0" t="0"/>
          <a:stretch/>
        </p:blipFill>
        <p:spPr>
          <a:xfrm>
            <a:off x="5991850" y="4963250"/>
            <a:ext cx="1974450" cy="1004156"/>
          </a:xfrm>
          <a:prstGeom prst="rect">
            <a:avLst/>
          </a:prstGeom>
          <a:noFill/>
          <a:ln>
            <a:noFill/>
          </a:ln>
        </p:spPr>
      </p:pic>
      <p:pic>
        <p:nvPicPr>
          <p:cNvPr id="406" name="Google Shape;406;p29"/>
          <p:cNvPicPr preferRelativeResize="0"/>
          <p:nvPr/>
        </p:nvPicPr>
        <p:blipFill rotWithShape="1">
          <a:blip r:embed="rId6">
            <a:alphaModFix/>
          </a:blip>
          <a:srcRect b="0" l="0" r="0" t="0"/>
          <a:stretch/>
        </p:blipFill>
        <p:spPr>
          <a:xfrm>
            <a:off x="11488476" y="4965297"/>
            <a:ext cx="525025" cy="1000066"/>
          </a:xfrm>
          <a:prstGeom prst="rect">
            <a:avLst/>
          </a:prstGeom>
          <a:solidFill>
            <a:srgbClr val="FFFFFF"/>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6e82f1deac_0_8"/>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180" name="Google Shape;180;g26e82f1deac_0_8"/>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81" name="Google Shape;181;g26e82f1deac_0_8"/>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182" name="Google Shape;182;g26e82f1deac_0_8"/>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183" name="Google Shape;183;g26e82f1deac_0_8"/>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Roadmap!</a:t>
            </a:r>
            <a:endParaRPr b="1" i="0" sz="3800" u="none" cap="none" strike="noStrike">
              <a:solidFill>
                <a:srgbClr val="000000"/>
              </a:solidFill>
              <a:latin typeface="Comic Sans MS"/>
              <a:ea typeface="Comic Sans MS"/>
              <a:cs typeface="Comic Sans MS"/>
              <a:sym typeface="Comic Sans MS"/>
            </a:endParaRPr>
          </a:p>
        </p:txBody>
      </p:sp>
      <p:sp>
        <p:nvSpPr>
          <p:cNvPr id="184" name="Google Shape;184;g26e82f1deac_0_8"/>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85" name="Google Shape;185;g26e82f1deac_0_8"/>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186" name="Google Shape;186;g26e82f1deac_0_8"/>
          <p:cNvSpPr/>
          <p:nvPr/>
        </p:nvSpPr>
        <p:spPr>
          <a:xfrm>
            <a:off x="1328675" y="4336576"/>
            <a:ext cx="1582500" cy="1582500"/>
          </a:xfrm>
          <a:prstGeom prst="ellipse">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Let’s Be Friends</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4500"/>
              <a:buFont typeface="Arial"/>
              <a:buNone/>
            </a:pPr>
            <a:r>
              <a:rPr b="0" i="0" lang="en-US" sz="1900" u="none" cap="none" strike="noStrike">
                <a:solidFill>
                  <a:schemeClr val="dk1"/>
                </a:solidFill>
                <a:latin typeface="Comic Sans MS"/>
                <a:ea typeface="Comic Sans MS"/>
                <a:cs typeface="Comic Sans MS"/>
                <a:sym typeface="Comic Sans MS"/>
              </a:rPr>
              <a:t>👋</a:t>
            </a:r>
            <a:endParaRPr b="0" i="0" sz="100" u="none" cap="none" strike="noStrike">
              <a:solidFill>
                <a:srgbClr val="000000"/>
              </a:solidFill>
              <a:latin typeface="Arial"/>
              <a:ea typeface="Arial"/>
              <a:cs typeface="Arial"/>
              <a:sym typeface="Arial"/>
            </a:endParaRPr>
          </a:p>
        </p:txBody>
      </p:sp>
      <p:sp>
        <p:nvSpPr>
          <p:cNvPr id="187" name="Google Shape;187;g26e82f1deac_0_8"/>
          <p:cNvSpPr/>
          <p:nvPr/>
        </p:nvSpPr>
        <p:spPr>
          <a:xfrm>
            <a:off x="5173132" y="1906367"/>
            <a:ext cx="1582500" cy="1582500"/>
          </a:xfrm>
          <a:prstGeom prst="ellipse">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Know your Teacher</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p:txBody>
      </p:sp>
      <p:sp>
        <p:nvSpPr>
          <p:cNvPr id="188" name="Google Shape;188;g26e82f1deac_0_8"/>
          <p:cNvSpPr/>
          <p:nvPr/>
        </p:nvSpPr>
        <p:spPr>
          <a:xfrm>
            <a:off x="9040498" y="2637750"/>
            <a:ext cx="1582500" cy="1582500"/>
          </a:xfrm>
          <a:prstGeom prst="ellipse">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Fun with Coding</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900" u="none" cap="none" strike="noStrike">
              <a:solidFill>
                <a:schemeClr val="dk1"/>
              </a:solidFill>
              <a:latin typeface="Comic Sans MS"/>
              <a:ea typeface="Comic Sans MS"/>
              <a:cs typeface="Comic Sans MS"/>
              <a:sym typeface="Comic Sans MS"/>
            </a:endParaRPr>
          </a:p>
        </p:txBody>
      </p:sp>
      <p:sp>
        <p:nvSpPr>
          <p:cNvPr id="189" name="Google Shape;189;g26e82f1deac_0_8"/>
          <p:cNvSpPr/>
          <p:nvPr/>
        </p:nvSpPr>
        <p:spPr>
          <a:xfrm>
            <a:off x="2370375" y="2386700"/>
            <a:ext cx="2898300" cy="1986625"/>
          </a:xfrm>
          <a:custGeom>
            <a:rect b="b" l="l" r="r" t="t"/>
            <a:pathLst>
              <a:path extrusionOk="0" h="79465" w="115932">
                <a:moveTo>
                  <a:pt x="0" y="79465"/>
                </a:moveTo>
                <a:cubicBezTo>
                  <a:pt x="1724" y="73115"/>
                  <a:pt x="-907" y="47715"/>
                  <a:pt x="10341" y="41365"/>
                </a:cubicBezTo>
                <a:cubicBezTo>
                  <a:pt x="21590" y="35015"/>
                  <a:pt x="55063" y="46082"/>
                  <a:pt x="67491" y="41365"/>
                </a:cubicBezTo>
                <a:cubicBezTo>
                  <a:pt x="79919" y="36648"/>
                  <a:pt x="76835" y="19957"/>
                  <a:pt x="84908" y="13063"/>
                </a:cubicBezTo>
                <a:cubicBezTo>
                  <a:pt x="92982" y="6169"/>
                  <a:pt x="110761" y="2177"/>
                  <a:pt x="115932" y="0"/>
                </a:cubicBezTo>
              </a:path>
            </a:pathLst>
          </a:custGeom>
          <a:noFill/>
          <a:ln cap="flat" cmpd="sng" w="28575">
            <a:solidFill>
              <a:srgbClr val="FE500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6e82f1deac_0_8"/>
          <p:cNvSpPr/>
          <p:nvPr/>
        </p:nvSpPr>
        <p:spPr>
          <a:xfrm>
            <a:off x="6765475" y="2712701"/>
            <a:ext cx="2735025" cy="708675"/>
          </a:xfrm>
          <a:custGeom>
            <a:rect b="b" l="l" r="r" t="t"/>
            <a:pathLst>
              <a:path extrusionOk="0" h="28347" w="109401">
                <a:moveTo>
                  <a:pt x="0" y="1111"/>
                </a:moveTo>
                <a:cubicBezTo>
                  <a:pt x="3538" y="5647"/>
                  <a:pt x="8981" y="28144"/>
                  <a:pt x="21227" y="28325"/>
                </a:cubicBezTo>
                <a:cubicBezTo>
                  <a:pt x="33473" y="28507"/>
                  <a:pt x="58782" y="6645"/>
                  <a:pt x="73478" y="2200"/>
                </a:cubicBezTo>
                <a:cubicBezTo>
                  <a:pt x="88174" y="-2245"/>
                  <a:pt x="103414" y="1746"/>
                  <a:pt x="109401" y="1655"/>
                </a:cubicBezTo>
              </a:path>
            </a:pathLst>
          </a:custGeom>
          <a:noFill/>
          <a:ln cap="flat" cmpd="sng" w="28575">
            <a:solidFill>
              <a:srgbClr val="FE500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1" name="Google Shape;191;g26e82f1deac_0_8"/>
          <p:cNvPicPr preferRelativeResize="0"/>
          <p:nvPr/>
        </p:nvPicPr>
        <p:blipFill rotWithShape="1">
          <a:blip r:embed="rId4">
            <a:alphaModFix/>
          </a:blip>
          <a:srcRect b="0" l="0" r="0" t="0"/>
          <a:stretch/>
        </p:blipFill>
        <p:spPr>
          <a:xfrm>
            <a:off x="609600" y="3657625"/>
            <a:ext cx="1974450" cy="10041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6e82f1deac_0_171"/>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197" name="Google Shape;197;g26e82f1deac_0_171"/>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198" name="Google Shape;198;g26e82f1deac_0_171"/>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199" name="Google Shape;199;g26e82f1deac_0_171"/>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200" name="Google Shape;200;g26e82f1deac_0_171"/>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Let’s Be Friends</a:t>
            </a:r>
            <a:endParaRPr b="1" i="0" sz="3800" u="none" cap="none" strike="noStrike">
              <a:solidFill>
                <a:srgbClr val="000000"/>
              </a:solidFill>
              <a:latin typeface="Comic Sans MS"/>
              <a:ea typeface="Comic Sans MS"/>
              <a:cs typeface="Comic Sans MS"/>
              <a:sym typeface="Comic Sans MS"/>
            </a:endParaRPr>
          </a:p>
        </p:txBody>
      </p:sp>
      <p:sp>
        <p:nvSpPr>
          <p:cNvPr id="201" name="Google Shape;201;g26e82f1deac_0_171"/>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2" name="Google Shape;202;g26e82f1deac_0_171"/>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203" name="Google Shape;203;g26e82f1deac_0_171"/>
          <p:cNvSpPr/>
          <p:nvPr/>
        </p:nvSpPr>
        <p:spPr>
          <a:xfrm>
            <a:off x="6711025" y="1813550"/>
            <a:ext cx="4423500" cy="1646400"/>
          </a:xfrm>
          <a:prstGeom prst="wedgeRoundRectCallout">
            <a:avLst>
              <a:gd fmla="val -85990" name="adj1"/>
              <a:gd fmla="val 84717" name="adj2"/>
              <a:gd fmla="val 0" name="adj3"/>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Comic Sans MS"/>
                <a:ea typeface="Comic Sans MS"/>
                <a:cs typeface="Comic Sans MS"/>
                <a:sym typeface="Comic Sans MS"/>
              </a:rPr>
              <a:t>What is your name?</a:t>
            </a:r>
            <a:endParaRPr b="1" i="0" sz="3500" u="none" cap="none" strike="noStrike">
              <a:solidFill>
                <a:srgbClr val="000000"/>
              </a:solidFill>
              <a:latin typeface="Comic Sans MS"/>
              <a:ea typeface="Comic Sans MS"/>
              <a:cs typeface="Comic Sans MS"/>
              <a:sym typeface="Comic Sans MS"/>
            </a:endParaRPr>
          </a:p>
        </p:txBody>
      </p:sp>
      <p:grpSp>
        <p:nvGrpSpPr>
          <p:cNvPr id="204" name="Google Shape;204;g26e82f1deac_0_171"/>
          <p:cNvGrpSpPr/>
          <p:nvPr/>
        </p:nvGrpSpPr>
        <p:grpSpPr>
          <a:xfrm>
            <a:off x="1440875" y="2060125"/>
            <a:ext cx="5773625" cy="4191000"/>
            <a:chOff x="468775" y="1748000"/>
            <a:chExt cx="5773625" cy="4191000"/>
          </a:xfrm>
        </p:grpSpPr>
        <p:sp>
          <p:nvSpPr>
            <p:cNvPr id="205" name="Google Shape;205;g26e82f1deac_0_171"/>
            <p:cNvSpPr/>
            <p:nvPr/>
          </p:nvSpPr>
          <p:spPr>
            <a:xfrm>
              <a:off x="2696925" y="4715525"/>
              <a:ext cx="1347000" cy="991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6" name="Google Shape;206;g26e82f1deac_0_171"/>
            <p:cNvPicPr preferRelativeResize="0"/>
            <p:nvPr/>
          </p:nvPicPr>
          <p:blipFill rotWithShape="1">
            <a:blip r:embed="rId4">
              <a:alphaModFix/>
            </a:blip>
            <a:srcRect b="9341" l="21551" r="24187" t="5033"/>
            <a:stretch/>
          </p:blipFill>
          <p:spPr>
            <a:xfrm>
              <a:off x="468775" y="1748000"/>
              <a:ext cx="5773625" cy="4191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6e82f1deac_0_229"/>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212" name="Google Shape;212;g26e82f1deac_0_229"/>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13" name="Google Shape;213;g26e82f1deac_0_229"/>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214" name="Google Shape;214;g26e82f1deac_0_229"/>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215" name="Google Shape;215;g26e82f1deac_0_229"/>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Let’s Be Friends</a:t>
            </a:r>
            <a:endParaRPr b="1" i="0" sz="3800" u="none" cap="none" strike="noStrike">
              <a:solidFill>
                <a:srgbClr val="000000"/>
              </a:solidFill>
              <a:latin typeface="Comic Sans MS"/>
              <a:ea typeface="Comic Sans MS"/>
              <a:cs typeface="Comic Sans MS"/>
              <a:sym typeface="Comic Sans MS"/>
            </a:endParaRPr>
          </a:p>
        </p:txBody>
      </p:sp>
      <p:sp>
        <p:nvSpPr>
          <p:cNvPr id="216" name="Google Shape;216;g26e82f1deac_0_229"/>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17" name="Google Shape;217;g26e82f1deac_0_229"/>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218" name="Google Shape;218;g26e82f1deac_0_229"/>
          <p:cNvSpPr/>
          <p:nvPr/>
        </p:nvSpPr>
        <p:spPr>
          <a:xfrm>
            <a:off x="6711025" y="1813550"/>
            <a:ext cx="4423500" cy="1646400"/>
          </a:xfrm>
          <a:prstGeom prst="wedgeRoundRectCallout">
            <a:avLst>
              <a:gd fmla="val -85990" name="adj1"/>
              <a:gd fmla="val 84717" name="adj2"/>
              <a:gd fmla="val 0" name="adj3"/>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000000"/>
                </a:solidFill>
                <a:latin typeface="Comic Sans MS"/>
                <a:ea typeface="Comic Sans MS"/>
                <a:cs typeface="Comic Sans MS"/>
                <a:sym typeface="Comic Sans MS"/>
              </a:rPr>
              <a:t>Which grade do you study in?</a:t>
            </a:r>
            <a:endParaRPr b="1" i="0" sz="3500" u="none" cap="none" strike="noStrike">
              <a:solidFill>
                <a:srgbClr val="000000"/>
              </a:solidFill>
              <a:latin typeface="Comic Sans MS"/>
              <a:ea typeface="Comic Sans MS"/>
              <a:cs typeface="Comic Sans MS"/>
              <a:sym typeface="Comic Sans MS"/>
            </a:endParaRPr>
          </a:p>
        </p:txBody>
      </p:sp>
      <p:grpSp>
        <p:nvGrpSpPr>
          <p:cNvPr id="219" name="Google Shape;219;g26e82f1deac_0_229"/>
          <p:cNvGrpSpPr/>
          <p:nvPr/>
        </p:nvGrpSpPr>
        <p:grpSpPr>
          <a:xfrm>
            <a:off x="1440875" y="2060125"/>
            <a:ext cx="5773625" cy="4191000"/>
            <a:chOff x="468775" y="1748000"/>
            <a:chExt cx="5773625" cy="4191000"/>
          </a:xfrm>
        </p:grpSpPr>
        <p:sp>
          <p:nvSpPr>
            <p:cNvPr id="220" name="Google Shape;220;g26e82f1deac_0_229"/>
            <p:cNvSpPr/>
            <p:nvPr/>
          </p:nvSpPr>
          <p:spPr>
            <a:xfrm>
              <a:off x="2696925" y="4715525"/>
              <a:ext cx="1347000" cy="991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1" name="Google Shape;221;g26e82f1deac_0_229"/>
            <p:cNvPicPr preferRelativeResize="0"/>
            <p:nvPr/>
          </p:nvPicPr>
          <p:blipFill rotWithShape="1">
            <a:blip r:embed="rId4">
              <a:alphaModFix/>
            </a:blip>
            <a:srcRect b="9341" l="21551" r="24187" t="5033"/>
            <a:stretch/>
          </p:blipFill>
          <p:spPr>
            <a:xfrm>
              <a:off x="468775" y="1748000"/>
              <a:ext cx="5773625" cy="41910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6e82f1deac_0_246"/>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227" name="Google Shape;227;g26e82f1deac_0_246"/>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28" name="Google Shape;228;g26e82f1deac_0_246"/>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229" name="Google Shape;229;g26e82f1deac_0_246"/>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230" name="Google Shape;230;g26e82f1deac_0_246"/>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Let’s Be Friends</a:t>
            </a:r>
            <a:endParaRPr b="1" i="0" sz="3800" u="none" cap="none" strike="noStrike">
              <a:solidFill>
                <a:srgbClr val="000000"/>
              </a:solidFill>
              <a:latin typeface="Comic Sans MS"/>
              <a:ea typeface="Comic Sans MS"/>
              <a:cs typeface="Comic Sans MS"/>
              <a:sym typeface="Comic Sans MS"/>
            </a:endParaRPr>
          </a:p>
        </p:txBody>
      </p:sp>
      <p:sp>
        <p:nvSpPr>
          <p:cNvPr id="231" name="Google Shape;231;g26e82f1deac_0_246"/>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2" name="Google Shape;232;g26e82f1deac_0_246"/>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233" name="Google Shape;233;g26e82f1deac_0_246"/>
          <p:cNvSpPr/>
          <p:nvPr/>
        </p:nvSpPr>
        <p:spPr>
          <a:xfrm>
            <a:off x="6711025" y="1813550"/>
            <a:ext cx="4423500" cy="1646400"/>
          </a:xfrm>
          <a:prstGeom prst="wedgeRoundRectCallout">
            <a:avLst>
              <a:gd fmla="val -85990" name="adj1"/>
              <a:gd fmla="val 84717" name="adj2"/>
              <a:gd fmla="val 0" name="adj3"/>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Comic Sans MS"/>
                <a:ea typeface="Comic Sans MS"/>
                <a:cs typeface="Comic Sans MS"/>
                <a:sym typeface="Comic Sans MS"/>
              </a:rPr>
              <a:t>Which school do you study in?</a:t>
            </a:r>
            <a:endParaRPr b="1" i="0" sz="3400" u="none" cap="none" strike="noStrike">
              <a:solidFill>
                <a:srgbClr val="000000"/>
              </a:solidFill>
              <a:latin typeface="Comic Sans MS"/>
              <a:ea typeface="Comic Sans MS"/>
              <a:cs typeface="Comic Sans MS"/>
              <a:sym typeface="Comic Sans MS"/>
            </a:endParaRPr>
          </a:p>
        </p:txBody>
      </p:sp>
      <p:grpSp>
        <p:nvGrpSpPr>
          <p:cNvPr id="234" name="Google Shape;234;g26e82f1deac_0_246"/>
          <p:cNvGrpSpPr/>
          <p:nvPr/>
        </p:nvGrpSpPr>
        <p:grpSpPr>
          <a:xfrm>
            <a:off x="1440875" y="2060125"/>
            <a:ext cx="5773625" cy="4191000"/>
            <a:chOff x="468775" y="1748000"/>
            <a:chExt cx="5773625" cy="4191000"/>
          </a:xfrm>
        </p:grpSpPr>
        <p:sp>
          <p:nvSpPr>
            <p:cNvPr id="235" name="Google Shape;235;g26e82f1deac_0_246"/>
            <p:cNvSpPr/>
            <p:nvPr/>
          </p:nvSpPr>
          <p:spPr>
            <a:xfrm>
              <a:off x="2696925" y="4715525"/>
              <a:ext cx="1347000" cy="991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6" name="Google Shape;236;g26e82f1deac_0_246"/>
            <p:cNvPicPr preferRelativeResize="0"/>
            <p:nvPr/>
          </p:nvPicPr>
          <p:blipFill rotWithShape="1">
            <a:blip r:embed="rId4">
              <a:alphaModFix/>
            </a:blip>
            <a:srcRect b="9341" l="21551" r="24187" t="5033"/>
            <a:stretch/>
          </p:blipFill>
          <p:spPr>
            <a:xfrm>
              <a:off x="468775" y="1748000"/>
              <a:ext cx="5773625" cy="4191000"/>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26e82f1deac_0_260"/>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242" name="Google Shape;242;g26e82f1deac_0_260"/>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43" name="Google Shape;243;g26e82f1deac_0_260"/>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244" name="Google Shape;244;g26e82f1deac_0_260"/>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245" name="Google Shape;245;g26e82f1deac_0_260"/>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Let’s Be Friends</a:t>
            </a:r>
            <a:endParaRPr b="1" i="0" sz="3800" u="none" cap="none" strike="noStrike">
              <a:solidFill>
                <a:srgbClr val="000000"/>
              </a:solidFill>
              <a:latin typeface="Comic Sans MS"/>
              <a:ea typeface="Comic Sans MS"/>
              <a:cs typeface="Comic Sans MS"/>
              <a:sym typeface="Comic Sans MS"/>
            </a:endParaRPr>
          </a:p>
        </p:txBody>
      </p:sp>
      <p:sp>
        <p:nvSpPr>
          <p:cNvPr id="246" name="Google Shape;246;g26e82f1deac_0_260"/>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7" name="Google Shape;247;g26e82f1deac_0_260"/>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248" name="Google Shape;248;g26e82f1deac_0_260"/>
          <p:cNvSpPr/>
          <p:nvPr/>
        </p:nvSpPr>
        <p:spPr>
          <a:xfrm>
            <a:off x="6711025" y="1813550"/>
            <a:ext cx="4423500" cy="1646400"/>
          </a:xfrm>
          <a:prstGeom prst="wedgeRoundRectCallout">
            <a:avLst>
              <a:gd fmla="val -85990" name="adj1"/>
              <a:gd fmla="val 84717" name="adj2"/>
              <a:gd fmla="val 0" name="adj3"/>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US" sz="2100" u="none" cap="none" strike="noStrike">
                <a:solidFill>
                  <a:srgbClr val="000000"/>
                </a:solidFill>
                <a:latin typeface="Comic Sans MS"/>
                <a:ea typeface="Comic Sans MS"/>
                <a:cs typeface="Comic Sans MS"/>
                <a:sym typeface="Comic Sans MS"/>
              </a:rPr>
              <a:t>What are your hobbies?</a:t>
            </a:r>
            <a:endParaRPr b="1" i="0" sz="3400" u="none" cap="none" strike="noStrike">
              <a:solidFill>
                <a:srgbClr val="000000"/>
              </a:solidFill>
              <a:latin typeface="Comic Sans MS"/>
              <a:ea typeface="Comic Sans MS"/>
              <a:cs typeface="Comic Sans MS"/>
              <a:sym typeface="Comic Sans MS"/>
            </a:endParaRPr>
          </a:p>
        </p:txBody>
      </p:sp>
      <p:grpSp>
        <p:nvGrpSpPr>
          <p:cNvPr id="249" name="Google Shape;249;g26e82f1deac_0_260"/>
          <p:cNvGrpSpPr/>
          <p:nvPr/>
        </p:nvGrpSpPr>
        <p:grpSpPr>
          <a:xfrm>
            <a:off x="1440875" y="2060125"/>
            <a:ext cx="5773625" cy="4191000"/>
            <a:chOff x="468775" y="1748000"/>
            <a:chExt cx="5773625" cy="4191000"/>
          </a:xfrm>
        </p:grpSpPr>
        <p:sp>
          <p:nvSpPr>
            <p:cNvPr id="250" name="Google Shape;250;g26e82f1deac_0_260"/>
            <p:cNvSpPr/>
            <p:nvPr/>
          </p:nvSpPr>
          <p:spPr>
            <a:xfrm>
              <a:off x="2696925" y="4715525"/>
              <a:ext cx="1347000" cy="991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1" name="Google Shape;251;g26e82f1deac_0_260"/>
            <p:cNvPicPr preferRelativeResize="0"/>
            <p:nvPr/>
          </p:nvPicPr>
          <p:blipFill rotWithShape="1">
            <a:blip r:embed="rId4">
              <a:alphaModFix/>
            </a:blip>
            <a:srcRect b="9341" l="21551" r="24187" t="5033"/>
            <a:stretch/>
          </p:blipFill>
          <p:spPr>
            <a:xfrm>
              <a:off x="468775" y="1748000"/>
              <a:ext cx="5773625" cy="4191000"/>
            </a:xfrm>
            <a:prstGeom prst="rect">
              <a:avLst/>
            </a:prstGeom>
            <a:noFill/>
            <a:ln>
              <a:noFill/>
            </a:ln>
          </p:spPr>
        </p:pic>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dedeab1f56_0_6"/>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257" name="Google Shape;257;g2dedeab1f56_0_6"/>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58" name="Google Shape;258;g2dedeab1f56_0_6"/>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259" name="Google Shape;259;g2dedeab1f56_0_6"/>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260" name="Google Shape;260;g2dedeab1f56_0_6"/>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Let’s Be Friends</a:t>
            </a:r>
            <a:endParaRPr b="1" i="0" sz="3800" u="none" cap="none" strike="noStrike">
              <a:solidFill>
                <a:srgbClr val="000000"/>
              </a:solidFill>
              <a:latin typeface="Comic Sans MS"/>
              <a:ea typeface="Comic Sans MS"/>
              <a:cs typeface="Comic Sans MS"/>
              <a:sym typeface="Comic Sans MS"/>
            </a:endParaRPr>
          </a:p>
        </p:txBody>
      </p:sp>
      <p:sp>
        <p:nvSpPr>
          <p:cNvPr id="261" name="Google Shape;261;g2dedeab1f56_0_6"/>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2" name="Google Shape;262;g2dedeab1f56_0_6"/>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263" name="Google Shape;263;g2dedeab1f56_0_6"/>
          <p:cNvSpPr/>
          <p:nvPr/>
        </p:nvSpPr>
        <p:spPr>
          <a:xfrm>
            <a:off x="6711025" y="1813550"/>
            <a:ext cx="4423500" cy="1646400"/>
          </a:xfrm>
          <a:prstGeom prst="wedgeRoundRectCallout">
            <a:avLst>
              <a:gd fmla="val -85990" name="adj1"/>
              <a:gd fmla="val 84717" name="adj2"/>
              <a:gd fmla="val 0" name="adj3"/>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Comic Sans MS"/>
                <a:ea typeface="Comic Sans MS"/>
                <a:cs typeface="Comic Sans MS"/>
                <a:sym typeface="Comic Sans MS"/>
              </a:rPr>
              <a:t>Have you learnt coding before?</a:t>
            </a:r>
            <a:endParaRPr b="1" i="0" sz="3300" u="none" cap="none" strike="noStrike">
              <a:solidFill>
                <a:srgbClr val="000000"/>
              </a:solidFill>
              <a:latin typeface="Comic Sans MS"/>
              <a:ea typeface="Comic Sans MS"/>
              <a:cs typeface="Comic Sans MS"/>
              <a:sym typeface="Comic Sans MS"/>
            </a:endParaRPr>
          </a:p>
        </p:txBody>
      </p:sp>
      <p:grpSp>
        <p:nvGrpSpPr>
          <p:cNvPr id="264" name="Google Shape;264;g2dedeab1f56_0_6"/>
          <p:cNvGrpSpPr/>
          <p:nvPr/>
        </p:nvGrpSpPr>
        <p:grpSpPr>
          <a:xfrm>
            <a:off x="1440875" y="2060125"/>
            <a:ext cx="5773625" cy="4191000"/>
            <a:chOff x="468775" y="1748000"/>
            <a:chExt cx="5773625" cy="4191000"/>
          </a:xfrm>
        </p:grpSpPr>
        <p:sp>
          <p:nvSpPr>
            <p:cNvPr id="265" name="Google Shape;265;g2dedeab1f56_0_6"/>
            <p:cNvSpPr/>
            <p:nvPr/>
          </p:nvSpPr>
          <p:spPr>
            <a:xfrm>
              <a:off x="2696925" y="4715525"/>
              <a:ext cx="1347000" cy="9915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66" name="Google Shape;266;g2dedeab1f56_0_6"/>
            <p:cNvPicPr preferRelativeResize="0"/>
            <p:nvPr/>
          </p:nvPicPr>
          <p:blipFill rotWithShape="1">
            <a:blip r:embed="rId4">
              <a:alphaModFix/>
            </a:blip>
            <a:srcRect b="9341" l="21551" r="24187" t="5033"/>
            <a:stretch/>
          </p:blipFill>
          <p:spPr>
            <a:xfrm>
              <a:off x="468775" y="1748000"/>
              <a:ext cx="5773625" cy="4191000"/>
            </a:xfrm>
            <a:prstGeom prst="rect">
              <a:avLst/>
            </a:prstGeom>
            <a:noFill/>
            <a:ln>
              <a:noFill/>
            </a:ln>
          </p:spPr>
        </p:pic>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cxnSp>
        <p:nvCxnSpPr>
          <p:cNvPr id="271" name="Google Shape;271;g264a3bef0f0_0_139"/>
          <p:cNvCxnSpPr/>
          <p:nvPr/>
        </p:nvCxnSpPr>
        <p:spPr>
          <a:xfrm>
            <a:off x="8933125" y="1091575"/>
            <a:ext cx="2916600" cy="0"/>
          </a:xfrm>
          <a:prstGeom prst="straightConnector1">
            <a:avLst/>
          </a:prstGeom>
          <a:noFill/>
          <a:ln cap="flat" cmpd="sng" w="19050">
            <a:solidFill>
              <a:srgbClr val="FFA47B"/>
            </a:solidFill>
            <a:prstDash val="solid"/>
            <a:miter lim="800000"/>
            <a:headEnd len="sm" w="sm" type="none"/>
            <a:tailEnd len="sm" w="sm" type="none"/>
          </a:ln>
        </p:spPr>
      </p:cxnSp>
      <p:sp>
        <p:nvSpPr>
          <p:cNvPr id="272" name="Google Shape;272;g264a3bef0f0_0_139"/>
          <p:cNvSpPr/>
          <p:nvPr/>
        </p:nvSpPr>
        <p:spPr>
          <a:xfrm>
            <a:off x="609607" y="6375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73" name="Google Shape;273;g264a3bef0f0_0_139"/>
          <p:cNvSpPr/>
          <p:nvPr/>
        </p:nvSpPr>
        <p:spPr>
          <a:xfrm>
            <a:off x="11396026" y="56532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pic>
        <p:nvPicPr>
          <p:cNvPr id="274" name="Google Shape;274;g264a3bef0f0_0_139"/>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275" name="Google Shape;275;g264a3bef0f0_0_139"/>
          <p:cNvSpPr txBox="1"/>
          <p:nvPr/>
        </p:nvSpPr>
        <p:spPr>
          <a:xfrm>
            <a:off x="2554200" y="1300163"/>
            <a:ext cx="7083600" cy="585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Great Meeting You!!</a:t>
            </a:r>
            <a:endParaRPr b="1" i="0" sz="3800" u="none" cap="none" strike="noStrike">
              <a:solidFill>
                <a:srgbClr val="000000"/>
              </a:solidFill>
              <a:latin typeface="Comic Sans MS"/>
              <a:ea typeface="Comic Sans MS"/>
              <a:cs typeface="Comic Sans MS"/>
              <a:sym typeface="Comic Sans MS"/>
            </a:endParaRPr>
          </a:p>
        </p:txBody>
      </p:sp>
      <p:pic>
        <p:nvPicPr>
          <p:cNvPr id="276" name="Google Shape;276;g264a3bef0f0_0_139"/>
          <p:cNvPicPr preferRelativeResize="0"/>
          <p:nvPr/>
        </p:nvPicPr>
        <p:blipFill rotWithShape="1">
          <a:blip r:embed="rId4">
            <a:alphaModFix/>
          </a:blip>
          <a:srcRect b="0" l="0" r="0" t="0"/>
          <a:stretch/>
        </p:blipFill>
        <p:spPr>
          <a:xfrm>
            <a:off x="4706025" y="2077124"/>
            <a:ext cx="2703750" cy="2703750"/>
          </a:xfrm>
          <a:prstGeom prst="rect">
            <a:avLst/>
          </a:prstGeom>
          <a:noFill/>
          <a:ln>
            <a:noFill/>
          </a:ln>
        </p:spPr>
      </p:pic>
      <p:sp>
        <p:nvSpPr>
          <p:cNvPr id="277" name="Google Shape;277;g264a3bef0f0_0_139"/>
          <p:cNvSpPr txBox="1"/>
          <p:nvPr/>
        </p:nvSpPr>
        <p:spPr>
          <a:xfrm>
            <a:off x="2554200" y="5126513"/>
            <a:ext cx="7083600" cy="585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Let’s now meet your parents!</a:t>
            </a:r>
            <a:endParaRPr b="1" i="0" sz="3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6e82f1deac_0_138"/>
          <p:cNvSpPr/>
          <p:nvPr/>
        </p:nvSpPr>
        <p:spPr>
          <a:xfrm>
            <a:off x="0" y="0"/>
            <a:ext cx="12192000" cy="5818909"/>
          </a:xfrm>
          <a:custGeom>
            <a:rect b="b" l="l" r="r" t="t"/>
            <a:pathLst>
              <a:path extrusionOk="0" h="5818909" w="12192000">
                <a:moveTo>
                  <a:pt x="0" y="0"/>
                </a:moveTo>
                <a:lnTo>
                  <a:pt x="12192000" y="0"/>
                </a:lnTo>
                <a:lnTo>
                  <a:pt x="12192000" y="3744921"/>
                </a:lnTo>
                <a:lnTo>
                  <a:pt x="11976182" y="3926120"/>
                </a:lnTo>
                <a:cubicBezTo>
                  <a:pt x="10523030" y="5088900"/>
                  <a:pt x="8426736" y="5818909"/>
                  <a:pt x="6096000" y="5818909"/>
                </a:cubicBezTo>
                <a:cubicBezTo>
                  <a:pt x="3765265" y="5818909"/>
                  <a:pt x="1668970" y="5088900"/>
                  <a:pt x="215819" y="3926120"/>
                </a:cubicBezTo>
                <a:lnTo>
                  <a:pt x="0" y="3744921"/>
                </a:lnTo>
                <a:close/>
              </a:path>
            </a:pathLst>
          </a:custGeom>
          <a:solidFill>
            <a:srgbClr val="FFE8E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Plus Jakarta Sans"/>
              <a:ea typeface="Plus Jakarta Sans"/>
              <a:cs typeface="Plus Jakarta Sans"/>
              <a:sym typeface="Plus Jakarta Sans"/>
            </a:endParaRPr>
          </a:p>
        </p:txBody>
      </p:sp>
      <p:sp>
        <p:nvSpPr>
          <p:cNvPr id="283" name="Google Shape;283;g26e82f1deac_0_138"/>
          <p:cNvSpPr/>
          <p:nvPr/>
        </p:nvSpPr>
        <p:spPr>
          <a:xfrm>
            <a:off x="11346876" y="5358443"/>
            <a:ext cx="372740" cy="560621"/>
          </a:xfrm>
          <a:custGeom>
            <a:rect b="b" l="l" r="r" t="t"/>
            <a:pathLst>
              <a:path extrusionOk="0" h="996659" w="662648">
                <a:moveTo>
                  <a:pt x="0" y="0"/>
                </a:moveTo>
                <a:lnTo>
                  <a:pt x="331324" y="0"/>
                </a:lnTo>
                <a:lnTo>
                  <a:pt x="331324" y="331324"/>
                </a:lnTo>
                <a:lnTo>
                  <a:pt x="331324" y="334011"/>
                </a:lnTo>
                <a:lnTo>
                  <a:pt x="662648" y="334011"/>
                </a:lnTo>
                <a:lnTo>
                  <a:pt x="662648" y="665335"/>
                </a:lnTo>
                <a:lnTo>
                  <a:pt x="662648" y="996659"/>
                </a:lnTo>
                <a:lnTo>
                  <a:pt x="331324" y="996659"/>
                </a:lnTo>
                <a:lnTo>
                  <a:pt x="331324" y="665335"/>
                </a:lnTo>
                <a:lnTo>
                  <a:pt x="331324" y="662648"/>
                </a:lnTo>
                <a:lnTo>
                  <a:pt x="0" y="662648"/>
                </a:lnTo>
                <a:lnTo>
                  <a:pt x="0" y="33132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Montserrat"/>
              <a:ea typeface="Montserrat"/>
              <a:cs typeface="Montserrat"/>
              <a:sym typeface="Montserrat"/>
            </a:endParaRPr>
          </a:p>
        </p:txBody>
      </p:sp>
      <p:sp>
        <p:nvSpPr>
          <p:cNvPr id="284" name="Google Shape;284;g26e82f1deac_0_138"/>
          <p:cNvSpPr txBox="1"/>
          <p:nvPr/>
        </p:nvSpPr>
        <p:spPr>
          <a:xfrm>
            <a:off x="2967225" y="6031075"/>
            <a:ext cx="525000" cy="677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Montserrat Medium"/>
              <a:ea typeface="Montserrat Medium"/>
              <a:cs typeface="Montserrat Medium"/>
              <a:sym typeface="Montserrat Medium"/>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Montserrat SemiBold"/>
              <a:ea typeface="Montserrat SemiBold"/>
              <a:cs typeface="Montserrat SemiBold"/>
              <a:sym typeface="Montserrat SemiBold"/>
            </a:endParaRPr>
          </a:p>
        </p:txBody>
      </p:sp>
      <p:sp>
        <p:nvSpPr>
          <p:cNvPr id="285" name="Google Shape;285;g26e82f1deac_0_138"/>
          <p:cNvSpPr/>
          <p:nvPr/>
        </p:nvSpPr>
        <p:spPr>
          <a:xfrm>
            <a:off x="915832" y="940430"/>
            <a:ext cx="525032" cy="537022"/>
          </a:xfrm>
          <a:custGeom>
            <a:rect b="b" l="l" r="r" t="t"/>
            <a:pathLst>
              <a:path extrusionOk="0" h="1032735" w="1009676">
                <a:moveTo>
                  <a:pt x="665431" y="0"/>
                </a:moveTo>
                <a:lnTo>
                  <a:pt x="1009676" y="0"/>
                </a:lnTo>
                <a:lnTo>
                  <a:pt x="1009676" y="344245"/>
                </a:lnTo>
                <a:lnTo>
                  <a:pt x="1009676" y="688490"/>
                </a:lnTo>
                <a:lnTo>
                  <a:pt x="1009676" y="1032735"/>
                </a:lnTo>
                <a:lnTo>
                  <a:pt x="665431" y="1032735"/>
                </a:lnTo>
                <a:lnTo>
                  <a:pt x="665431" y="1032734"/>
                </a:lnTo>
                <a:lnTo>
                  <a:pt x="332488" y="1032734"/>
                </a:lnTo>
                <a:lnTo>
                  <a:pt x="332488" y="1032733"/>
                </a:lnTo>
                <a:lnTo>
                  <a:pt x="0" y="1032733"/>
                </a:lnTo>
                <a:lnTo>
                  <a:pt x="0" y="688488"/>
                </a:lnTo>
                <a:lnTo>
                  <a:pt x="332488" y="688488"/>
                </a:lnTo>
                <a:lnTo>
                  <a:pt x="332488" y="344245"/>
                </a:lnTo>
                <a:lnTo>
                  <a:pt x="665431" y="344245"/>
                </a:lnTo>
                <a:close/>
              </a:path>
            </a:pathLst>
          </a:custGeom>
          <a:solidFill>
            <a:srgbClr val="F858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AF5EE"/>
              </a:solidFill>
              <a:latin typeface="Montserrat"/>
              <a:ea typeface="Montserrat"/>
              <a:cs typeface="Montserrat"/>
              <a:sym typeface="Montserrat"/>
            </a:endParaRPr>
          </a:p>
        </p:txBody>
      </p:sp>
      <p:sp>
        <p:nvSpPr>
          <p:cNvPr id="286" name="Google Shape;286;g26e82f1deac_0_138"/>
          <p:cNvSpPr txBox="1"/>
          <p:nvPr/>
        </p:nvSpPr>
        <p:spPr>
          <a:xfrm>
            <a:off x="1677825" y="916425"/>
            <a:ext cx="7083600" cy="585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4500"/>
              <a:buFont typeface="Arial"/>
              <a:buNone/>
            </a:pPr>
            <a:r>
              <a:rPr b="1" i="0" lang="en-US" sz="3800" u="none" cap="none" strike="noStrike">
                <a:solidFill>
                  <a:srgbClr val="181D23"/>
                </a:solidFill>
                <a:latin typeface="Comic Sans MS"/>
                <a:ea typeface="Comic Sans MS"/>
                <a:cs typeface="Comic Sans MS"/>
                <a:sym typeface="Comic Sans MS"/>
              </a:rPr>
              <a:t>Roadmap!</a:t>
            </a:r>
            <a:endParaRPr b="1" i="0" sz="3800" u="none" cap="none" strike="noStrike">
              <a:solidFill>
                <a:srgbClr val="000000"/>
              </a:solidFill>
              <a:latin typeface="Comic Sans MS"/>
              <a:ea typeface="Comic Sans MS"/>
              <a:cs typeface="Comic Sans MS"/>
              <a:sym typeface="Comic Sans MS"/>
            </a:endParaRPr>
          </a:p>
        </p:txBody>
      </p:sp>
      <p:sp>
        <p:nvSpPr>
          <p:cNvPr id="287" name="Google Shape;287;g26e82f1deac_0_138"/>
          <p:cNvSpPr/>
          <p:nvPr/>
        </p:nvSpPr>
        <p:spPr>
          <a:xfrm>
            <a:off x="3387275" y="2559325"/>
            <a:ext cx="2490000" cy="1098300"/>
          </a:xfrm>
          <a:prstGeom prst="rect">
            <a:avLst/>
          </a:prstGeom>
          <a:solidFill>
            <a:srgbClr val="FFE8E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88" name="Google Shape;288;g26e82f1deac_0_138"/>
          <p:cNvPicPr preferRelativeResize="0"/>
          <p:nvPr/>
        </p:nvPicPr>
        <p:blipFill rotWithShape="1">
          <a:blip r:embed="rId3">
            <a:alphaModFix/>
          </a:blip>
          <a:srcRect b="0" l="0" r="0" t="0"/>
          <a:stretch/>
        </p:blipFill>
        <p:spPr>
          <a:xfrm>
            <a:off x="9788875" y="457200"/>
            <a:ext cx="1945600" cy="521375"/>
          </a:xfrm>
          <a:prstGeom prst="rect">
            <a:avLst/>
          </a:prstGeom>
          <a:noFill/>
          <a:ln>
            <a:noFill/>
          </a:ln>
        </p:spPr>
      </p:pic>
      <p:sp>
        <p:nvSpPr>
          <p:cNvPr id="289" name="Google Shape;289;g26e82f1deac_0_138"/>
          <p:cNvSpPr/>
          <p:nvPr/>
        </p:nvSpPr>
        <p:spPr>
          <a:xfrm>
            <a:off x="1328675" y="4336576"/>
            <a:ext cx="1582500" cy="1582500"/>
          </a:xfrm>
          <a:prstGeom prst="ellipse">
            <a:avLst/>
          </a:prstGeom>
          <a:solidFill>
            <a:srgbClr val="E69138"/>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Let’s Be Friends</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00" u="none" cap="none" strike="noStrike">
              <a:solidFill>
                <a:srgbClr val="000000"/>
              </a:solidFill>
              <a:latin typeface="Arial"/>
              <a:ea typeface="Arial"/>
              <a:cs typeface="Arial"/>
              <a:sym typeface="Arial"/>
            </a:endParaRPr>
          </a:p>
        </p:txBody>
      </p:sp>
      <p:sp>
        <p:nvSpPr>
          <p:cNvPr id="290" name="Google Shape;290;g26e82f1deac_0_138"/>
          <p:cNvSpPr/>
          <p:nvPr/>
        </p:nvSpPr>
        <p:spPr>
          <a:xfrm>
            <a:off x="5173132" y="1906367"/>
            <a:ext cx="1582500" cy="1582500"/>
          </a:xfrm>
          <a:prstGeom prst="ellipse">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Know your Teacher</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400" u="none" cap="none" strike="noStrike">
              <a:solidFill>
                <a:srgbClr val="000000"/>
              </a:solidFill>
              <a:latin typeface="Arial"/>
              <a:ea typeface="Arial"/>
              <a:cs typeface="Arial"/>
              <a:sym typeface="Arial"/>
            </a:endParaRPr>
          </a:p>
        </p:txBody>
      </p:sp>
      <p:sp>
        <p:nvSpPr>
          <p:cNvPr id="291" name="Google Shape;291;g26e82f1deac_0_138"/>
          <p:cNvSpPr/>
          <p:nvPr/>
        </p:nvSpPr>
        <p:spPr>
          <a:xfrm>
            <a:off x="9040498" y="2637750"/>
            <a:ext cx="1582500" cy="1582500"/>
          </a:xfrm>
          <a:prstGeom prst="ellipse">
            <a:avLst/>
          </a:prstGeom>
          <a:solidFill>
            <a:schemeClr val="lt2"/>
          </a:solidFill>
          <a:ln cap="flat" cmpd="sng" w="9525">
            <a:solidFill>
              <a:srgbClr val="FE500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Fun with Coding</a:t>
            </a:r>
            <a:endParaRPr b="0" i="0" sz="1900" u="none" cap="none" strike="noStrike">
              <a:solidFill>
                <a:schemeClr val="dk1"/>
              </a:solidFill>
              <a:latin typeface="Comic Sans MS"/>
              <a:ea typeface="Comic Sans MS"/>
              <a:cs typeface="Comic Sans MS"/>
              <a:sym typeface="Comic Sans MS"/>
            </a:endParaRPr>
          </a:p>
          <a:p>
            <a:pPr indent="0" lvl="0" marL="0" marR="0" rtl="0" algn="ctr">
              <a:lnSpc>
                <a:spcPct val="115000"/>
              </a:lnSpc>
              <a:spcBef>
                <a:spcPts val="0"/>
              </a:spcBef>
              <a:spcAft>
                <a:spcPts val="0"/>
              </a:spcAft>
              <a:buClr>
                <a:srgbClr val="000000"/>
              </a:buClr>
              <a:buSzPts val="1900"/>
              <a:buFont typeface="Arial"/>
              <a:buNone/>
            </a:pPr>
            <a:r>
              <a:rPr b="0" i="0" lang="en-US" sz="1900" u="none" cap="none" strike="noStrike">
                <a:solidFill>
                  <a:schemeClr val="dk1"/>
                </a:solidFill>
                <a:latin typeface="Comic Sans MS"/>
                <a:ea typeface="Comic Sans MS"/>
                <a:cs typeface="Comic Sans MS"/>
                <a:sym typeface="Comic Sans MS"/>
              </a:rPr>
              <a:t>🎉</a:t>
            </a:r>
            <a:endParaRPr b="0" i="0" sz="1900" u="none" cap="none" strike="noStrike">
              <a:solidFill>
                <a:schemeClr val="dk1"/>
              </a:solidFill>
              <a:latin typeface="Comic Sans MS"/>
              <a:ea typeface="Comic Sans MS"/>
              <a:cs typeface="Comic Sans MS"/>
              <a:sym typeface="Comic Sans MS"/>
            </a:endParaRPr>
          </a:p>
        </p:txBody>
      </p:sp>
      <p:sp>
        <p:nvSpPr>
          <p:cNvPr id="292" name="Google Shape;292;g26e82f1deac_0_138"/>
          <p:cNvSpPr/>
          <p:nvPr/>
        </p:nvSpPr>
        <p:spPr>
          <a:xfrm>
            <a:off x="2370375" y="2386700"/>
            <a:ext cx="2898300" cy="1986625"/>
          </a:xfrm>
          <a:custGeom>
            <a:rect b="b" l="l" r="r" t="t"/>
            <a:pathLst>
              <a:path extrusionOk="0" h="79465" w="115932">
                <a:moveTo>
                  <a:pt x="0" y="79465"/>
                </a:moveTo>
                <a:cubicBezTo>
                  <a:pt x="1724" y="73115"/>
                  <a:pt x="-907" y="47715"/>
                  <a:pt x="10341" y="41365"/>
                </a:cubicBezTo>
                <a:cubicBezTo>
                  <a:pt x="21590" y="35015"/>
                  <a:pt x="55063" y="46082"/>
                  <a:pt x="67491" y="41365"/>
                </a:cubicBezTo>
                <a:cubicBezTo>
                  <a:pt x="79919" y="36648"/>
                  <a:pt x="76835" y="19957"/>
                  <a:pt x="84908" y="13063"/>
                </a:cubicBezTo>
                <a:cubicBezTo>
                  <a:pt x="92982" y="6169"/>
                  <a:pt x="110761" y="2177"/>
                  <a:pt x="115932" y="0"/>
                </a:cubicBezTo>
              </a:path>
            </a:pathLst>
          </a:custGeom>
          <a:noFill/>
          <a:ln cap="flat" cmpd="sng" w="28575">
            <a:solidFill>
              <a:srgbClr val="FE5002"/>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g26e82f1deac_0_138"/>
          <p:cNvSpPr/>
          <p:nvPr/>
        </p:nvSpPr>
        <p:spPr>
          <a:xfrm>
            <a:off x="6765475" y="2712701"/>
            <a:ext cx="2735025" cy="708675"/>
          </a:xfrm>
          <a:custGeom>
            <a:rect b="b" l="l" r="r" t="t"/>
            <a:pathLst>
              <a:path extrusionOk="0" h="28347" w="109401">
                <a:moveTo>
                  <a:pt x="0" y="1111"/>
                </a:moveTo>
                <a:cubicBezTo>
                  <a:pt x="3538" y="5647"/>
                  <a:pt x="8981" y="28144"/>
                  <a:pt x="21227" y="28325"/>
                </a:cubicBezTo>
                <a:cubicBezTo>
                  <a:pt x="33473" y="28507"/>
                  <a:pt x="58782" y="6645"/>
                  <a:pt x="73478" y="2200"/>
                </a:cubicBezTo>
                <a:cubicBezTo>
                  <a:pt x="88174" y="-2245"/>
                  <a:pt x="103414" y="1746"/>
                  <a:pt x="109401" y="1655"/>
                </a:cubicBezTo>
              </a:path>
            </a:pathLst>
          </a:custGeom>
          <a:noFill/>
          <a:ln cap="flat" cmpd="sng" w="28575">
            <a:solidFill>
              <a:srgbClr val="FE5002"/>
            </a:solidFill>
            <a:prstDash val="lg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4" name="Google Shape;294;g26e82f1deac_0_138"/>
          <p:cNvPicPr preferRelativeResize="0"/>
          <p:nvPr/>
        </p:nvPicPr>
        <p:blipFill rotWithShape="1">
          <a:blip r:embed="rId4">
            <a:alphaModFix/>
          </a:blip>
          <a:srcRect b="0" l="0" r="0" t="0"/>
          <a:stretch/>
        </p:blipFill>
        <p:spPr>
          <a:xfrm>
            <a:off x="4691400" y="1221925"/>
            <a:ext cx="1974450" cy="10041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ricle 1">
      <a:dk1>
        <a:srgbClr val="181D23"/>
      </a:dk1>
      <a:lt1>
        <a:srgbClr val="FAF5EE"/>
      </a:lt1>
      <a:dk2>
        <a:srgbClr val="191D23"/>
      </a:dk2>
      <a:lt2>
        <a:srgbClr val="FAF5EE"/>
      </a:lt2>
      <a:accent1>
        <a:srgbClr val="3C88FF"/>
      </a:accent1>
      <a:accent2>
        <a:srgbClr val="FFE54B"/>
      </a:accent2>
      <a:accent3>
        <a:srgbClr val="F85803"/>
      </a:accent3>
      <a:accent4>
        <a:srgbClr val="62605D"/>
      </a:accent4>
      <a:accent5>
        <a:srgbClr val="FF0572"/>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2022-08-05T08:29:21Z</dcterms:created>
  <dc:creator>asus</dc:creator>
</cp:coreProperties>
</file>