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Crimson Pro Medium"/>
      <p:regular r:id="rId20"/>
      <p:bold r:id="rId21"/>
      <p:italic r:id="rId22"/>
      <p:boldItalic r:id="rId23"/>
    </p:embeddedFont>
    <p:embeddedFont>
      <p:font typeface="Lato"/>
      <p:regular r:id="rId24"/>
      <p:bold r:id="rId25"/>
      <p:italic r:id="rId26"/>
      <p:boldItalic r:id="rId27"/>
    </p:embeddedFont>
    <p:embeddedFont>
      <p:font typeface="Crimson Pro"/>
      <p:regular r:id="rId28"/>
      <p:bold r:id="rId29"/>
      <p:italic r:id="rId30"/>
      <p:boldItalic r:id="rId31"/>
    </p:embeddedFont>
    <p:embeddedFont>
      <p:font typeface="Space Grotesk"/>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CCE948-19EE-495B-A5FA-B57096CA7964}">
  <a:tblStyle styleId="{86CCE948-19EE-495B-A5FA-B57096CA79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rimsonProMedium-regular.fntdata"/><Relationship Id="rId22" Type="http://schemas.openxmlformats.org/officeDocument/2006/relationships/font" Target="fonts/CrimsonProMedium-italic.fntdata"/><Relationship Id="rId21" Type="http://schemas.openxmlformats.org/officeDocument/2006/relationships/font" Target="fonts/CrimsonProMedium-bold.fntdata"/><Relationship Id="rId24" Type="http://schemas.openxmlformats.org/officeDocument/2006/relationships/font" Target="fonts/Lato-regular.fntdata"/><Relationship Id="rId23" Type="http://schemas.openxmlformats.org/officeDocument/2006/relationships/font" Target="fonts/CrimsonPr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CrimsonPro-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rimsonPr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rimsonPro-boldItalic.fntdata"/><Relationship Id="rId30" Type="http://schemas.openxmlformats.org/officeDocument/2006/relationships/font" Target="fonts/CrimsonPro-italic.fntdata"/><Relationship Id="rId11" Type="http://schemas.openxmlformats.org/officeDocument/2006/relationships/slide" Target="slides/slide5.xml"/><Relationship Id="rId33" Type="http://schemas.openxmlformats.org/officeDocument/2006/relationships/font" Target="fonts/SpaceGrotesk-bold.fntdata"/><Relationship Id="rId10" Type="http://schemas.openxmlformats.org/officeDocument/2006/relationships/slide" Target="slides/slide4.xml"/><Relationship Id="rId32" Type="http://schemas.openxmlformats.org/officeDocument/2006/relationships/font" Target="fonts/SpaceGrotesk-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11f5da6b8_0_2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11f5da6b8_0_2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11f5da6b8_0_2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11f5da6b8_0_2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11f5da6b8_0_2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11f5da6b8_0_2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11f5da6b8_0_2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11f5da6b8_0_2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11f5da6b8_0_2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11f5da6b8_0_2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11f5da6b8_0_2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11f5da6b8_0_2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1477387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1477387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1477387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31477387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1477387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1477387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12">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70" name="Google Shape;70;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 Key Takeaways">
  <p:cSld name="CUSTOM_12_1">
    <p:bg>
      <p:bgPr>
        <a:solidFill>
          <a:schemeClr val="lt1"/>
        </a:solidFill>
      </p:bgPr>
    </p:bg>
    <p:spTree>
      <p:nvGrpSpPr>
        <p:cNvPr id="71" name="Shape 71"/>
        <p:cNvGrpSpPr/>
        <p:nvPr/>
      </p:nvGrpSpPr>
      <p:grpSpPr>
        <a:xfrm>
          <a:off x="0" y="0"/>
          <a:ext cx="0" cy="0"/>
          <a:chOff x="0" y="0"/>
          <a:chExt cx="0" cy="0"/>
        </a:xfrm>
      </p:grpSpPr>
      <p:graphicFrame>
        <p:nvGraphicFramePr>
          <p:cNvPr id="72" name="Google Shape;72;p14"/>
          <p:cNvGraphicFramePr/>
          <p:nvPr/>
        </p:nvGraphicFramePr>
        <p:xfrm>
          <a:off x="228588" y="1424250"/>
          <a:ext cx="3000000" cy="3000000"/>
        </p:xfrm>
        <a:graphic>
          <a:graphicData uri="http://schemas.openxmlformats.org/drawingml/2006/table">
            <a:tbl>
              <a:tblPr>
                <a:noFill/>
                <a:tableStyleId>{86CCE948-19EE-495B-A5FA-B57096CA7964}</a:tableStyleId>
              </a:tblPr>
              <a:tblGrid>
                <a:gridCol w="2711825"/>
              </a:tblGrid>
              <a:tr h="381702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73" name="Google Shape;73;p14"/>
          <p:cNvGraphicFramePr/>
          <p:nvPr/>
        </p:nvGraphicFramePr>
        <p:xfrm>
          <a:off x="3216075" y="1424250"/>
          <a:ext cx="3000000" cy="3000000"/>
        </p:xfrm>
        <a:graphic>
          <a:graphicData uri="http://schemas.openxmlformats.org/drawingml/2006/table">
            <a:tbl>
              <a:tblPr>
                <a:noFill/>
                <a:tableStyleId>{86CCE948-19EE-495B-A5FA-B57096CA7964}</a:tableStyleId>
              </a:tblPr>
              <a:tblGrid>
                <a:gridCol w="2711825"/>
              </a:tblGrid>
              <a:tr h="381702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74" name="Google Shape;74;p14"/>
          <p:cNvGraphicFramePr/>
          <p:nvPr/>
        </p:nvGraphicFramePr>
        <p:xfrm>
          <a:off x="6203563" y="1424250"/>
          <a:ext cx="3000000" cy="3000000"/>
        </p:xfrm>
        <a:graphic>
          <a:graphicData uri="http://schemas.openxmlformats.org/drawingml/2006/table">
            <a:tbl>
              <a:tblPr>
                <a:noFill/>
                <a:tableStyleId>{86CCE948-19EE-495B-A5FA-B57096CA7964}</a:tableStyleId>
              </a:tblPr>
              <a:tblGrid>
                <a:gridCol w="2711825"/>
              </a:tblGrid>
              <a:tr h="381702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5" name="Google Shape;75;p14"/>
          <p:cNvSpPr txBox="1"/>
          <p:nvPr>
            <p:ph idx="1" type="body"/>
          </p:nvPr>
        </p:nvSpPr>
        <p:spPr>
          <a:xfrm>
            <a:off x="356300" y="2437750"/>
            <a:ext cx="2456400" cy="24624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6" name="Google Shape;76;p14"/>
          <p:cNvSpPr txBox="1"/>
          <p:nvPr>
            <p:ph idx="2" type="body"/>
          </p:nvPr>
        </p:nvSpPr>
        <p:spPr>
          <a:xfrm>
            <a:off x="3343788" y="2437750"/>
            <a:ext cx="2456400" cy="24624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7" name="Google Shape;77;p14"/>
          <p:cNvSpPr txBox="1"/>
          <p:nvPr>
            <p:ph idx="3" type="body"/>
          </p:nvPr>
        </p:nvSpPr>
        <p:spPr>
          <a:xfrm>
            <a:off x="6331275" y="2437750"/>
            <a:ext cx="2456400" cy="24624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8" name="Google Shape;78;p14"/>
          <p:cNvSpPr txBox="1"/>
          <p:nvPr>
            <p:ph type="title"/>
          </p:nvPr>
        </p:nvSpPr>
        <p:spPr>
          <a:xfrm>
            <a:off x="333350" y="1565975"/>
            <a:ext cx="2502300" cy="6780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9" name="Google Shape;79;p14"/>
          <p:cNvSpPr txBox="1"/>
          <p:nvPr>
            <p:ph idx="4" type="title"/>
          </p:nvPr>
        </p:nvSpPr>
        <p:spPr>
          <a:xfrm>
            <a:off x="3320850" y="1565975"/>
            <a:ext cx="2502300" cy="6780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 name="Google Shape;80;p14"/>
          <p:cNvSpPr txBox="1"/>
          <p:nvPr>
            <p:ph idx="5" type="title"/>
          </p:nvPr>
        </p:nvSpPr>
        <p:spPr>
          <a:xfrm>
            <a:off x="6308325" y="1565975"/>
            <a:ext cx="2502300" cy="6780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 name="Google Shape;81;p14"/>
          <p:cNvSpPr txBox="1"/>
          <p:nvPr>
            <p:ph idx="6"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82" name="Google Shape;82;p14"/>
          <p:cNvSpPr txBox="1"/>
          <p:nvPr>
            <p:ph idx="7" type="title"/>
          </p:nvPr>
        </p:nvSpPr>
        <p:spPr>
          <a:xfrm>
            <a:off x="316303" y="1833564"/>
            <a:ext cx="2502300" cy="1358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83" name="Google Shape;83;p14"/>
          <p:cNvSpPr txBox="1"/>
          <p:nvPr>
            <p:ph idx="8" type="title"/>
          </p:nvPr>
        </p:nvSpPr>
        <p:spPr>
          <a:xfrm>
            <a:off x="3320853" y="1833564"/>
            <a:ext cx="2502300" cy="1358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84" name="Google Shape;84;p14"/>
          <p:cNvSpPr txBox="1"/>
          <p:nvPr>
            <p:ph idx="9" type="title"/>
          </p:nvPr>
        </p:nvSpPr>
        <p:spPr>
          <a:xfrm>
            <a:off x="6308328" y="1833564"/>
            <a:ext cx="2502300" cy="1358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85" name="Google Shape;85;p14"/>
          <p:cNvSpPr txBox="1"/>
          <p:nvPr>
            <p:ph idx="13" type="title"/>
          </p:nvPr>
        </p:nvSpPr>
        <p:spPr>
          <a:xfrm>
            <a:off x="5552275" y="457200"/>
            <a:ext cx="3368700" cy="562200"/>
          </a:xfrm>
          <a:prstGeom prst="rect">
            <a:avLst/>
          </a:prstGeom>
        </p:spPr>
        <p:txBody>
          <a:bodyPr anchorCtr="0" anchor="t" bIns="91425" lIns="91425" spcFirstLastPara="1" rIns="91425" wrap="square" tIns="91425">
            <a:norm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3600"/>
              <a:buNone/>
              <a:defRPr sz="3600"/>
            </a:lvl2pPr>
            <a:lvl3pPr lvl="2" algn="r">
              <a:spcBef>
                <a:spcPts val="0"/>
              </a:spcBef>
              <a:spcAft>
                <a:spcPts val="0"/>
              </a:spcAft>
              <a:buClr>
                <a:schemeClr val="dk1"/>
              </a:buClr>
              <a:buSzPts val="3600"/>
              <a:buNone/>
              <a:defRPr sz="3600"/>
            </a:lvl3pPr>
            <a:lvl4pPr lvl="3" algn="r">
              <a:spcBef>
                <a:spcPts val="0"/>
              </a:spcBef>
              <a:spcAft>
                <a:spcPts val="0"/>
              </a:spcAft>
              <a:buClr>
                <a:schemeClr val="dk1"/>
              </a:buClr>
              <a:buSzPts val="3600"/>
              <a:buNone/>
              <a:defRPr sz="3600"/>
            </a:lvl4pPr>
            <a:lvl5pPr lvl="4" algn="r">
              <a:spcBef>
                <a:spcPts val="0"/>
              </a:spcBef>
              <a:spcAft>
                <a:spcPts val="0"/>
              </a:spcAft>
              <a:buClr>
                <a:schemeClr val="dk1"/>
              </a:buClr>
              <a:buSzPts val="3600"/>
              <a:buNone/>
              <a:defRPr sz="3600"/>
            </a:lvl5pPr>
            <a:lvl6pPr lvl="5" algn="r">
              <a:spcBef>
                <a:spcPts val="0"/>
              </a:spcBef>
              <a:spcAft>
                <a:spcPts val="0"/>
              </a:spcAft>
              <a:buClr>
                <a:schemeClr val="dk1"/>
              </a:buClr>
              <a:buSzPts val="3600"/>
              <a:buNone/>
              <a:defRPr sz="3600"/>
            </a:lvl6pPr>
            <a:lvl7pPr lvl="6" algn="r">
              <a:spcBef>
                <a:spcPts val="0"/>
              </a:spcBef>
              <a:spcAft>
                <a:spcPts val="0"/>
              </a:spcAft>
              <a:buClr>
                <a:schemeClr val="dk1"/>
              </a:buClr>
              <a:buSzPts val="3600"/>
              <a:buNone/>
              <a:defRPr sz="3600"/>
            </a:lvl7pPr>
            <a:lvl8pPr lvl="7" algn="r">
              <a:spcBef>
                <a:spcPts val="0"/>
              </a:spcBef>
              <a:spcAft>
                <a:spcPts val="0"/>
              </a:spcAft>
              <a:buClr>
                <a:schemeClr val="dk1"/>
              </a:buClr>
              <a:buSzPts val="3600"/>
              <a:buNone/>
              <a:defRPr sz="3600"/>
            </a:lvl8pPr>
            <a:lvl9pPr lvl="8" algn="r">
              <a:spcBef>
                <a:spcPts val="0"/>
              </a:spcBef>
              <a:spcAft>
                <a:spcPts val="0"/>
              </a:spcAft>
              <a:buClr>
                <a:schemeClr val="dk1"/>
              </a:buClr>
              <a:buSzPts val="3600"/>
              <a:buNone/>
              <a:defRPr sz="3600"/>
            </a:lvl9pPr>
          </a:lstStyle>
          <a:p/>
        </p:txBody>
      </p:sp>
      <p:sp>
        <p:nvSpPr>
          <p:cNvPr id="86" name="Google Shape;86;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pcoming Events">
  <p:cSld name="CUSTOM_3">
    <p:bg>
      <p:bgPr>
        <a:solidFill>
          <a:schemeClr val="dk1"/>
        </a:solidFill>
      </p:bgPr>
    </p:bg>
    <p:spTree>
      <p:nvGrpSpPr>
        <p:cNvPr id="87" name="Shape 87"/>
        <p:cNvGrpSpPr/>
        <p:nvPr/>
      </p:nvGrpSpPr>
      <p:grpSpPr>
        <a:xfrm>
          <a:off x="0" y="0"/>
          <a:ext cx="0" cy="0"/>
          <a:chOff x="0" y="0"/>
          <a:chExt cx="0" cy="0"/>
        </a:xfrm>
      </p:grpSpPr>
      <p:sp>
        <p:nvSpPr>
          <p:cNvPr id="88" name="Google Shape;88;p15"/>
          <p:cNvSpPr txBox="1"/>
          <p:nvPr>
            <p:ph type="title"/>
          </p:nvPr>
        </p:nvSpPr>
        <p:spPr>
          <a:xfrm>
            <a:off x="230900" y="697875"/>
            <a:ext cx="4406400" cy="801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89" name="Google Shape;89;p15"/>
          <p:cNvSpPr txBox="1"/>
          <p:nvPr>
            <p:ph idx="1" type="subTitle"/>
          </p:nvPr>
        </p:nvSpPr>
        <p:spPr>
          <a:xfrm>
            <a:off x="5943750" y="973900"/>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90" name="Google Shape;90;p15"/>
          <p:cNvSpPr txBox="1"/>
          <p:nvPr>
            <p:ph idx="2" type="body"/>
          </p:nvPr>
        </p:nvSpPr>
        <p:spPr>
          <a:xfrm>
            <a:off x="5943750" y="1208050"/>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91" name="Google Shape;91;p15"/>
          <p:cNvSpPr txBox="1"/>
          <p:nvPr>
            <p:ph idx="3" type="subTitle"/>
          </p:nvPr>
        </p:nvSpPr>
        <p:spPr>
          <a:xfrm>
            <a:off x="5943750" y="2053025"/>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92" name="Google Shape;92;p15"/>
          <p:cNvSpPr txBox="1"/>
          <p:nvPr>
            <p:ph idx="4" type="body"/>
          </p:nvPr>
        </p:nvSpPr>
        <p:spPr>
          <a:xfrm>
            <a:off x="5943750" y="2287175"/>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93" name="Google Shape;93;p15"/>
          <p:cNvSpPr txBox="1"/>
          <p:nvPr>
            <p:ph idx="5" type="subTitle"/>
          </p:nvPr>
        </p:nvSpPr>
        <p:spPr>
          <a:xfrm>
            <a:off x="5943750" y="3132150"/>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94" name="Google Shape;94;p15"/>
          <p:cNvSpPr txBox="1"/>
          <p:nvPr>
            <p:ph idx="6" type="body"/>
          </p:nvPr>
        </p:nvSpPr>
        <p:spPr>
          <a:xfrm>
            <a:off x="5943750" y="3366300"/>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95" name="Google Shape;95;p15"/>
          <p:cNvSpPr txBox="1"/>
          <p:nvPr>
            <p:ph idx="7" type="subTitle"/>
          </p:nvPr>
        </p:nvSpPr>
        <p:spPr>
          <a:xfrm>
            <a:off x="5943750" y="4211275"/>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96" name="Google Shape;96;p15"/>
          <p:cNvSpPr txBox="1"/>
          <p:nvPr>
            <p:ph idx="8" type="body"/>
          </p:nvPr>
        </p:nvSpPr>
        <p:spPr>
          <a:xfrm>
            <a:off x="5943750" y="4445425"/>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97" name="Google Shape;97;p15"/>
          <p:cNvSpPr txBox="1"/>
          <p:nvPr>
            <p:ph idx="9" type="subTitle"/>
          </p:nvPr>
        </p:nvSpPr>
        <p:spPr>
          <a:xfrm>
            <a:off x="227975" y="2744325"/>
            <a:ext cx="3572100" cy="387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98" name="Google Shape;98;p15"/>
          <p:cNvSpPr txBox="1"/>
          <p:nvPr>
            <p:ph idx="13" type="body"/>
          </p:nvPr>
        </p:nvSpPr>
        <p:spPr>
          <a:xfrm>
            <a:off x="227875" y="3458750"/>
            <a:ext cx="4287000" cy="14613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99" name="Google Shape;99;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amp; Key Results">
  <p:cSld name="CUSTOM_8">
    <p:spTree>
      <p:nvGrpSpPr>
        <p:cNvPr id="100" name="Shape 100"/>
        <p:cNvGrpSpPr/>
        <p:nvPr/>
      </p:nvGrpSpPr>
      <p:grpSpPr>
        <a:xfrm>
          <a:off x="0" y="0"/>
          <a:ext cx="0" cy="0"/>
          <a:chOff x="0" y="0"/>
          <a:chExt cx="0" cy="0"/>
        </a:xfrm>
      </p:grpSpPr>
      <p:sp>
        <p:nvSpPr>
          <p:cNvPr id="101" name="Google Shape;101;p16"/>
          <p:cNvSpPr txBox="1"/>
          <p:nvPr>
            <p:ph type="title"/>
          </p:nvPr>
        </p:nvSpPr>
        <p:spPr>
          <a:xfrm>
            <a:off x="230900" y="457200"/>
            <a:ext cx="72618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02" name="Google Shape;102;p16"/>
          <p:cNvSpPr/>
          <p:nvPr/>
        </p:nvSpPr>
        <p:spPr>
          <a:xfrm>
            <a:off x="230900" y="1552700"/>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03" name="Google Shape;103;p16"/>
          <p:cNvSpPr/>
          <p:nvPr/>
        </p:nvSpPr>
        <p:spPr>
          <a:xfrm>
            <a:off x="229800" y="2414133"/>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04" name="Google Shape;104;p16"/>
          <p:cNvSpPr/>
          <p:nvPr/>
        </p:nvSpPr>
        <p:spPr>
          <a:xfrm>
            <a:off x="229800" y="3275567"/>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05" name="Google Shape;105;p16"/>
          <p:cNvSpPr/>
          <p:nvPr/>
        </p:nvSpPr>
        <p:spPr>
          <a:xfrm>
            <a:off x="229800" y="4137000"/>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06" name="Google Shape;106;p16"/>
          <p:cNvSpPr txBox="1"/>
          <p:nvPr>
            <p:ph idx="1" type="subTitle"/>
          </p:nvPr>
        </p:nvSpPr>
        <p:spPr>
          <a:xfrm>
            <a:off x="228600" y="1552700"/>
            <a:ext cx="17823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07" name="Google Shape;107;p16"/>
          <p:cNvSpPr txBox="1"/>
          <p:nvPr>
            <p:ph idx="2" type="subTitle"/>
          </p:nvPr>
        </p:nvSpPr>
        <p:spPr>
          <a:xfrm>
            <a:off x="228600" y="2414138"/>
            <a:ext cx="17823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08" name="Google Shape;108;p16"/>
          <p:cNvSpPr txBox="1"/>
          <p:nvPr>
            <p:ph idx="3" type="subTitle"/>
          </p:nvPr>
        </p:nvSpPr>
        <p:spPr>
          <a:xfrm>
            <a:off x="228600" y="3275563"/>
            <a:ext cx="17823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09" name="Google Shape;109;p16"/>
          <p:cNvSpPr txBox="1"/>
          <p:nvPr>
            <p:ph idx="4" type="subTitle"/>
          </p:nvPr>
        </p:nvSpPr>
        <p:spPr>
          <a:xfrm>
            <a:off x="228600" y="4136988"/>
            <a:ext cx="17823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10" name="Google Shape;110;p16"/>
          <p:cNvSpPr txBox="1"/>
          <p:nvPr>
            <p:ph idx="5" type="body"/>
          </p:nvPr>
        </p:nvSpPr>
        <p:spPr>
          <a:xfrm>
            <a:off x="3940475" y="1552850"/>
            <a:ext cx="4973700" cy="783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11" name="Google Shape;111;p16"/>
          <p:cNvSpPr txBox="1"/>
          <p:nvPr>
            <p:ph idx="6" type="body"/>
          </p:nvPr>
        </p:nvSpPr>
        <p:spPr>
          <a:xfrm>
            <a:off x="3940475" y="2414213"/>
            <a:ext cx="4973700" cy="783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12" name="Google Shape;112;p16"/>
          <p:cNvSpPr txBox="1"/>
          <p:nvPr>
            <p:ph idx="7" type="body"/>
          </p:nvPr>
        </p:nvSpPr>
        <p:spPr>
          <a:xfrm>
            <a:off x="3940475" y="3275613"/>
            <a:ext cx="4973700" cy="783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13" name="Google Shape;113;p16"/>
          <p:cNvSpPr txBox="1"/>
          <p:nvPr>
            <p:ph idx="8" type="body"/>
          </p:nvPr>
        </p:nvSpPr>
        <p:spPr>
          <a:xfrm>
            <a:off x="3940475" y="4137013"/>
            <a:ext cx="4973700" cy="7830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14" name="Google Shape;114;p16"/>
          <p:cNvSpPr txBox="1"/>
          <p:nvPr>
            <p:ph idx="9" type="subTitle"/>
          </p:nvPr>
        </p:nvSpPr>
        <p:spPr>
          <a:xfrm>
            <a:off x="3205625" y="1552850"/>
            <a:ext cx="7146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15" name="Google Shape;115;p16"/>
          <p:cNvSpPr txBox="1"/>
          <p:nvPr>
            <p:ph idx="13" type="subTitle"/>
          </p:nvPr>
        </p:nvSpPr>
        <p:spPr>
          <a:xfrm>
            <a:off x="3205625" y="2414292"/>
            <a:ext cx="7146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16" name="Google Shape;116;p16"/>
          <p:cNvSpPr txBox="1"/>
          <p:nvPr>
            <p:ph idx="14" type="subTitle"/>
          </p:nvPr>
        </p:nvSpPr>
        <p:spPr>
          <a:xfrm>
            <a:off x="3205625" y="3275721"/>
            <a:ext cx="7146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17" name="Google Shape;117;p16"/>
          <p:cNvSpPr txBox="1"/>
          <p:nvPr>
            <p:ph idx="15" type="subTitle"/>
          </p:nvPr>
        </p:nvSpPr>
        <p:spPr>
          <a:xfrm>
            <a:off x="3205625" y="4137150"/>
            <a:ext cx="714600" cy="783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18" name="Google Shape;118;p1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
  <p:cSld name="CUSTOM_9">
    <p:bg>
      <p:bgPr>
        <a:solidFill>
          <a:schemeClr val="lt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21" name="Google Shape;121;p1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Channel Activation">
  <p:cSld name="CUSTOM_9_1">
    <p:bg>
      <p:bgPr>
        <a:solidFill>
          <a:schemeClr val="lt1"/>
        </a:solidFill>
      </p:bgPr>
    </p:bg>
    <p:spTree>
      <p:nvGrpSpPr>
        <p:cNvPr id="122" name="Shape 122"/>
        <p:cNvGrpSpPr/>
        <p:nvPr/>
      </p:nvGrpSpPr>
      <p:grpSpPr>
        <a:xfrm>
          <a:off x="0" y="0"/>
          <a:ext cx="0" cy="0"/>
          <a:chOff x="0" y="0"/>
          <a:chExt cx="0" cy="0"/>
        </a:xfrm>
      </p:grpSpPr>
      <p:grpSp>
        <p:nvGrpSpPr>
          <p:cNvPr id="123" name="Google Shape;123;p18"/>
          <p:cNvGrpSpPr/>
          <p:nvPr/>
        </p:nvGrpSpPr>
        <p:grpSpPr>
          <a:xfrm>
            <a:off x="4637287" y="1494264"/>
            <a:ext cx="4163582" cy="3311923"/>
            <a:chOff x="376350" y="1494264"/>
            <a:chExt cx="6291300" cy="3311923"/>
          </a:xfrm>
        </p:grpSpPr>
        <p:cxnSp>
          <p:nvCxnSpPr>
            <p:cNvPr id="124" name="Google Shape;124;p18"/>
            <p:cNvCxnSpPr/>
            <p:nvPr/>
          </p:nvCxnSpPr>
          <p:spPr>
            <a:xfrm>
              <a:off x="376350" y="1494264"/>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25" name="Google Shape;125;p18"/>
            <p:cNvCxnSpPr/>
            <p:nvPr/>
          </p:nvCxnSpPr>
          <p:spPr>
            <a:xfrm>
              <a:off x="376350" y="2317875"/>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26" name="Google Shape;126;p18"/>
            <p:cNvCxnSpPr/>
            <p:nvPr/>
          </p:nvCxnSpPr>
          <p:spPr>
            <a:xfrm>
              <a:off x="376350" y="3150225"/>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27" name="Google Shape;127;p18"/>
            <p:cNvCxnSpPr/>
            <p:nvPr/>
          </p:nvCxnSpPr>
          <p:spPr>
            <a:xfrm>
              <a:off x="376350" y="3982575"/>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28" name="Google Shape;128;p18"/>
            <p:cNvCxnSpPr/>
            <p:nvPr/>
          </p:nvCxnSpPr>
          <p:spPr>
            <a:xfrm>
              <a:off x="376350" y="4806186"/>
              <a:ext cx="6291300" cy="0"/>
            </a:xfrm>
            <a:prstGeom prst="straightConnector1">
              <a:avLst/>
            </a:prstGeom>
            <a:noFill/>
            <a:ln cap="flat" cmpd="sng" w="19050">
              <a:solidFill>
                <a:schemeClr val="dk1"/>
              </a:solidFill>
              <a:prstDash val="solid"/>
              <a:round/>
              <a:headEnd len="med" w="med" type="none"/>
              <a:tailEnd len="med" w="med" type="none"/>
            </a:ln>
          </p:spPr>
        </p:cxnSp>
      </p:grpSp>
      <p:sp>
        <p:nvSpPr>
          <p:cNvPr id="129" name="Google Shape;129;p18"/>
          <p:cNvSpPr/>
          <p:nvPr/>
        </p:nvSpPr>
        <p:spPr>
          <a:xfrm rot="10800000">
            <a:off x="342900" y="1485525"/>
            <a:ext cx="6358200" cy="3329400"/>
          </a:xfrm>
          <a:prstGeom prst="trapezoid">
            <a:avLst>
              <a:gd fmla="val 5774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30" name="Google Shape;130;p18"/>
          <p:cNvSpPr txBox="1"/>
          <p:nvPr>
            <p:ph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grpSp>
        <p:nvGrpSpPr>
          <p:cNvPr id="131" name="Google Shape;131;p18"/>
          <p:cNvGrpSpPr/>
          <p:nvPr/>
        </p:nvGrpSpPr>
        <p:grpSpPr>
          <a:xfrm>
            <a:off x="342887" y="2317875"/>
            <a:ext cx="5878660" cy="1664700"/>
            <a:chOff x="376350" y="2317875"/>
            <a:chExt cx="5817000" cy="1664700"/>
          </a:xfrm>
        </p:grpSpPr>
        <p:cxnSp>
          <p:nvCxnSpPr>
            <p:cNvPr id="132" name="Google Shape;132;p18"/>
            <p:cNvCxnSpPr/>
            <p:nvPr/>
          </p:nvCxnSpPr>
          <p:spPr>
            <a:xfrm>
              <a:off x="376350" y="2317875"/>
              <a:ext cx="5817000" cy="0"/>
            </a:xfrm>
            <a:prstGeom prst="straightConnector1">
              <a:avLst/>
            </a:prstGeom>
            <a:noFill/>
            <a:ln cap="flat" cmpd="sng" w="19050">
              <a:solidFill>
                <a:schemeClr val="lt1"/>
              </a:solidFill>
              <a:prstDash val="solid"/>
              <a:round/>
              <a:headEnd len="med" w="med" type="none"/>
              <a:tailEnd len="med" w="med" type="none"/>
            </a:ln>
          </p:spPr>
        </p:cxnSp>
        <p:cxnSp>
          <p:nvCxnSpPr>
            <p:cNvPr id="133" name="Google Shape;133;p18"/>
            <p:cNvCxnSpPr>
              <a:endCxn id="129" idx="1"/>
            </p:cNvCxnSpPr>
            <p:nvPr/>
          </p:nvCxnSpPr>
          <p:spPr>
            <a:xfrm>
              <a:off x="376374" y="3150225"/>
              <a:ext cx="5340300" cy="0"/>
            </a:xfrm>
            <a:prstGeom prst="straightConnector1">
              <a:avLst/>
            </a:prstGeom>
            <a:noFill/>
            <a:ln cap="flat" cmpd="sng" w="19050">
              <a:solidFill>
                <a:schemeClr val="lt1"/>
              </a:solidFill>
              <a:prstDash val="solid"/>
              <a:round/>
              <a:headEnd len="med" w="med" type="none"/>
              <a:tailEnd len="med" w="med" type="none"/>
            </a:ln>
          </p:spPr>
        </p:cxnSp>
        <p:cxnSp>
          <p:nvCxnSpPr>
            <p:cNvPr id="134" name="Google Shape;134;p18"/>
            <p:cNvCxnSpPr/>
            <p:nvPr/>
          </p:nvCxnSpPr>
          <p:spPr>
            <a:xfrm>
              <a:off x="376350" y="3982575"/>
              <a:ext cx="4865700" cy="0"/>
            </a:xfrm>
            <a:prstGeom prst="straightConnector1">
              <a:avLst/>
            </a:prstGeom>
            <a:noFill/>
            <a:ln cap="flat" cmpd="sng" w="19050">
              <a:solidFill>
                <a:schemeClr val="lt1"/>
              </a:solidFill>
              <a:prstDash val="solid"/>
              <a:round/>
              <a:headEnd len="med" w="med" type="none"/>
              <a:tailEnd len="med" w="med" type="none"/>
            </a:ln>
          </p:spPr>
        </p:cxnSp>
      </p:grpSp>
      <p:sp>
        <p:nvSpPr>
          <p:cNvPr id="135" name="Google Shape;135;p18"/>
          <p:cNvSpPr txBox="1"/>
          <p:nvPr>
            <p:ph idx="1" type="subTitle"/>
          </p:nvPr>
        </p:nvSpPr>
        <p:spPr>
          <a:xfrm>
            <a:off x="2630850" y="1503002"/>
            <a:ext cx="1782300" cy="783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36" name="Google Shape;136;p18"/>
          <p:cNvSpPr txBox="1"/>
          <p:nvPr>
            <p:ph idx="2" type="subTitle"/>
          </p:nvPr>
        </p:nvSpPr>
        <p:spPr>
          <a:xfrm>
            <a:off x="2630850" y="2359377"/>
            <a:ext cx="1782300" cy="783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37" name="Google Shape;137;p18"/>
          <p:cNvSpPr txBox="1"/>
          <p:nvPr>
            <p:ph idx="3" type="subTitle"/>
          </p:nvPr>
        </p:nvSpPr>
        <p:spPr>
          <a:xfrm>
            <a:off x="2630850" y="3142377"/>
            <a:ext cx="1782300" cy="783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38" name="Google Shape;138;p18"/>
          <p:cNvSpPr txBox="1"/>
          <p:nvPr>
            <p:ph idx="4" type="subTitle"/>
          </p:nvPr>
        </p:nvSpPr>
        <p:spPr>
          <a:xfrm>
            <a:off x="2630850" y="3998752"/>
            <a:ext cx="1782300" cy="783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39" name="Google Shape;139;p18"/>
          <p:cNvSpPr txBox="1"/>
          <p:nvPr>
            <p:ph idx="5" type="title"/>
          </p:nvPr>
        </p:nvSpPr>
        <p:spPr>
          <a:xfrm>
            <a:off x="6658275" y="1539825"/>
            <a:ext cx="2142600" cy="6780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0" name="Google Shape;140;p18"/>
          <p:cNvSpPr txBox="1"/>
          <p:nvPr>
            <p:ph idx="6" type="title"/>
          </p:nvPr>
        </p:nvSpPr>
        <p:spPr>
          <a:xfrm>
            <a:off x="6156125" y="2372675"/>
            <a:ext cx="2644500" cy="6780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1" name="Google Shape;141;p18"/>
          <p:cNvSpPr txBox="1"/>
          <p:nvPr>
            <p:ph idx="7" type="title"/>
          </p:nvPr>
        </p:nvSpPr>
        <p:spPr>
          <a:xfrm>
            <a:off x="5724800" y="3197675"/>
            <a:ext cx="3075900" cy="6780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2" name="Google Shape;142;p18"/>
          <p:cNvSpPr txBox="1"/>
          <p:nvPr>
            <p:ph idx="8" type="title"/>
          </p:nvPr>
        </p:nvSpPr>
        <p:spPr>
          <a:xfrm>
            <a:off x="5229250" y="4051250"/>
            <a:ext cx="3571500" cy="6780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3" name="Google Shape;143;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Plan Roadmap">
  <p:cSld name="CUSTOM_10">
    <p:spTree>
      <p:nvGrpSpPr>
        <p:cNvPr id="144" name="Shape 144"/>
        <p:cNvGrpSpPr/>
        <p:nvPr/>
      </p:nvGrpSpPr>
      <p:grpSpPr>
        <a:xfrm>
          <a:off x="0" y="0"/>
          <a:ext cx="0" cy="0"/>
          <a:chOff x="0" y="0"/>
          <a:chExt cx="0" cy="0"/>
        </a:xfrm>
      </p:grpSpPr>
      <p:sp>
        <p:nvSpPr>
          <p:cNvPr id="145" name="Google Shape;145;p19"/>
          <p:cNvSpPr txBox="1"/>
          <p:nvPr>
            <p:ph type="title"/>
          </p:nvPr>
        </p:nvSpPr>
        <p:spPr>
          <a:xfrm>
            <a:off x="230900" y="457200"/>
            <a:ext cx="7141800" cy="596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0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46" name="Google Shape;146;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s">
  <p:cSld name="CUSTOM_2">
    <p:bg>
      <p:bgPr>
        <a:solidFill>
          <a:schemeClr val="lt1"/>
        </a:solidFill>
      </p:bgPr>
    </p:bg>
    <p:spTree>
      <p:nvGrpSpPr>
        <p:cNvPr id="147" name="Shape 147"/>
        <p:cNvGrpSpPr/>
        <p:nvPr/>
      </p:nvGrpSpPr>
      <p:grpSpPr>
        <a:xfrm>
          <a:off x="0" y="0"/>
          <a:ext cx="0" cy="0"/>
          <a:chOff x="0" y="0"/>
          <a:chExt cx="0" cy="0"/>
        </a:xfrm>
      </p:grpSpPr>
      <p:sp>
        <p:nvSpPr>
          <p:cNvPr id="148" name="Google Shape;148;p20"/>
          <p:cNvSpPr/>
          <p:nvPr/>
        </p:nvSpPr>
        <p:spPr>
          <a:xfrm>
            <a:off x="228601" y="2289551"/>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228601" y="3368687"/>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228601" y="4447824"/>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idx="1" type="subTitle"/>
          </p:nvPr>
        </p:nvSpPr>
        <p:spPr>
          <a:xfrm>
            <a:off x="473450" y="2289475"/>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0"/>
          <p:cNvSpPr txBox="1"/>
          <p:nvPr>
            <p:ph idx="2" type="body"/>
          </p:nvPr>
        </p:nvSpPr>
        <p:spPr>
          <a:xfrm>
            <a:off x="473450" y="2523625"/>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53" name="Google Shape;153;p20"/>
          <p:cNvSpPr txBox="1"/>
          <p:nvPr>
            <p:ph idx="3" type="subTitle"/>
          </p:nvPr>
        </p:nvSpPr>
        <p:spPr>
          <a:xfrm>
            <a:off x="473450" y="3368675"/>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0"/>
          <p:cNvSpPr txBox="1"/>
          <p:nvPr>
            <p:ph idx="4" type="body"/>
          </p:nvPr>
        </p:nvSpPr>
        <p:spPr>
          <a:xfrm>
            <a:off x="473450" y="3602825"/>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55" name="Google Shape;155;p20"/>
          <p:cNvSpPr txBox="1"/>
          <p:nvPr>
            <p:ph idx="5" type="subTitle"/>
          </p:nvPr>
        </p:nvSpPr>
        <p:spPr>
          <a:xfrm>
            <a:off x="473450" y="4447875"/>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0"/>
          <p:cNvSpPr txBox="1"/>
          <p:nvPr>
            <p:ph idx="6" type="body"/>
          </p:nvPr>
        </p:nvSpPr>
        <p:spPr>
          <a:xfrm>
            <a:off x="473450" y="4682025"/>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57" name="Google Shape;157;p20"/>
          <p:cNvSpPr/>
          <p:nvPr/>
        </p:nvSpPr>
        <p:spPr>
          <a:xfrm>
            <a:off x="4514726" y="2289626"/>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4514726" y="3368762"/>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4514726" y="4447899"/>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ph idx="7" type="subTitle"/>
          </p:nvPr>
        </p:nvSpPr>
        <p:spPr>
          <a:xfrm>
            <a:off x="4759575" y="2289550"/>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20"/>
          <p:cNvSpPr txBox="1"/>
          <p:nvPr>
            <p:ph idx="8" type="body"/>
          </p:nvPr>
        </p:nvSpPr>
        <p:spPr>
          <a:xfrm>
            <a:off x="4759575" y="2523700"/>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62" name="Google Shape;162;p20"/>
          <p:cNvSpPr txBox="1"/>
          <p:nvPr>
            <p:ph idx="9" type="subTitle"/>
          </p:nvPr>
        </p:nvSpPr>
        <p:spPr>
          <a:xfrm>
            <a:off x="4759575" y="3368750"/>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0"/>
          <p:cNvSpPr txBox="1"/>
          <p:nvPr>
            <p:ph idx="13" type="body"/>
          </p:nvPr>
        </p:nvSpPr>
        <p:spPr>
          <a:xfrm>
            <a:off x="4759575" y="3602900"/>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64" name="Google Shape;164;p20"/>
          <p:cNvSpPr txBox="1"/>
          <p:nvPr>
            <p:ph idx="14" type="subTitle"/>
          </p:nvPr>
        </p:nvSpPr>
        <p:spPr>
          <a:xfrm>
            <a:off x="4759575" y="4447950"/>
            <a:ext cx="2996100" cy="1704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0"/>
          <p:cNvSpPr txBox="1"/>
          <p:nvPr>
            <p:ph idx="15" type="body"/>
          </p:nvPr>
        </p:nvSpPr>
        <p:spPr>
          <a:xfrm>
            <a:off x="4759575" y="4682100"/>
            <a:ext cx="2819100" cy="1704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66" name="Google Shape;166;p20"/>
          <p:cNvSpPr txBox="1"/>
          <p:nvPr>
            <p:ph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67" name="Google Shape;167;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pan">
  <p:cSld name="CUSTOM_7">
    <p:bg>
      <p:bgPr>
        <a:solidFill>
          <a:schemeClr val="dk1"/>
        </a:solidFill>
      </p:bgPr>
    </p:bg>
    <p:spTree>
      <p:nvGrpSpPr>
        <p:cNvPr id="168" name="Shape 168"/>
        <p:cNvGrpSpPr/>
        <p:nvPr/>
      </p:nvGrpSpPr>
      <p:grpSpPr>
        <a:xfrm>
          <a:off x="0" y="0"/>
          <a:ext cx="0" cy="0"/>
          <a:chOff x="0" y="0"/>
          <a:chExt cx="0" cy="0"/>
        </a:xfrm>
      </p:grpSpPr>
      <p:graphicFrame>
        <p:nvGraphicFramePr>
          <p:cNvPr id="169" name="Google Shape;169;p21"/>
          <p:cNvGraphicFramePr/>
          <p:nvPr/>
        </p:nvGraphicFramePr>
        <p:xfrm>
          <a:off x="228588" y="1424250"/>
          <a:ext cx="3000000" cy="3000000"/>
        </p:xfrm>
        <a:graphic>
          <a:graphicData uri="http://schemas.openxmlformats.org/drawingml/2006/table">
            <a:tbl>
              <a:tblPr>
                <a:noFill/>
                <a:tableStyleId>{86CCE948-19EE-495B-A5FA-B57096CA7964}</a:tableStyleId>
              </a:tblPr>
              <a:tblGrid>
                <a:gridCol w="2711825"/>
              </a:tblGrid>
              <a:tr h="3719250">
                <a:tc>
                  <a:txBody>
                    <a:bodyPr/>
                    <a:lstStyle/>
                    <a:p>
                      <a:pPr indent="0" lvl="0" marL="0" rtl="0" algn="l">
                        <a:spcBef>
                          <a:spcPts val="0"/>
                        </a:spcBef>
                        <a:spcAft>
                          <a:spcPts val="0"/>
                        </a:spcAft>
                        <a:buNone/>
                      </a:pPr>
                      <a:r>
                        <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graphicFrame>
        <p:nvGraphicFramePr>
          <p:cNvPr id="170" name="Google Shape;170;p21"/>
          <p:cNvGraphicFramePr/>
          <p:nvPr/>
        </p:nvGraphicFramePr>
        <p:xfrm>
          <a:off x="3216075" y="1424250"/>
          <a:ext cx="3000000" cy="3000000"/>
        </p:xfrm>
        <a:graphic>
          <a:graphicData uri="http://schemas.openxmlformats.org/drawingml/2006/table">
            <a:tbl>
              <a:tblPr>
                <a:noFill/>
                <a:tableStyleId>{86CCE948-19EE-495B-A5FA-B57096CA7964}</a:tableStyleId>
              </a:tblPr>
              <a:tblGrid>
                <a:gridCol w="2711825"/>
              </a:tblGrid>
              <a:tr h="3719250">
                <a:tc>
                  <a:txBody>
                    <a:bodyPr/>
                    <a:lstStyle/>
                    <a:p>
                      <a:pPr indent="0" lvl="0" marL="0" rtl="0" algn="l">
                        <a:spcBef>
                          <a:spcPts val="0"/>
                        </a:spcBef>
                        <a:spcAft>
                          <a:spcPts val="0"/>
                        </a:spcAft>
                        <a:buNone/>
                      </a:pPr>
                      <a:r>
                        <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graphicFrame>
        <p:nvGraphicFramePr>
          <p:cNvPr id="171" name="Google Shape;171;p21"/>
          <p:cNvGraphicFramePr/>
          <p:nvPr/>
        </p:nvGraphicFramePr>
        <p:xfrm>
          <a:off x="6203563" y="1424250"/>
          <a:ext cx="3000000" cy="3000000"/>
        </p:xfrm>
        <a:graphic>
          <a:graphicData uri="http://schemas.openxmlformats.org/drawingml/2006/table">
            <a:tbl>
              <a:tblPr>
                <a:noFill/>
                <a:tableStyleId>{86CCE948-19EE-495B-A5FA-B57096CA7964}</a:tableStyleId>
              </a:tblPr>
              <a:tblGrid>
                <a:gridCol w="2711825"/>
              </a:tblGrid>
              <a:tr h="3719250">
                <a:tc>
                  <a:txBody>
                    <a:bodyPr/>
                    <a:lstStyle/>
                    <a:p>
                      <a:pPr indent="0" lvl="0" marL="0" rtl="0" algn="l">
                        <a:spcBef>
                          <a:spcPts val="0"/>
                        </a:spcBef>
                        <a:spcAft>
                          <a:spcPts val="0"/>
                        </a:spcAft>
                        <a:buNone/>
                      </a:pPr>
                      <a:r>
                        <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sp>
        <p:nvSpPr>
          <p:cNvPr id="172" name="Google Shape;172;p21"/>
          <p:cNvSpPr txBox="1"/>
          <p:nvPr>
            <p:ph type="title"/>
          </p:nvPr>
        </p:nvSpPr>
        <p:spPr>
          <a:xfrm>
            <a:off x="230900" y="454775"/>
            <a:ext cx="4406400" cy="442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173" name="Google Shape;173;p21"/>
          <p:cNvSpPr txBox="1"/>
          <p:nvPr>
            <p:ph idx="1" type="body"/>
          </p:nvPr>
        </p:nvSpPr>
        <p:spPr>
          <a:xfrm>
            <a:off x="356300" y="2437750"/>
            <a:ext cx="2456400" cy="24624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74" name="Google Shape;174;p21"/>
          <p:cNvSpPr txBox="1"/>
          <p:nvPr>
            <p:ph idx="2" type="body"/>
          </p:nvPr>
        </p:nvSpPr>
        <p:spPr>
          <a:xfrm>
            <a:off x="3343788" y="2437750"/>
            <a:ext cx="2456400" cy="24624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75" name="Google Shape;175;p21"/>
          <p:cNvSpPr txBox="1"/>
          <p:nvPr>
            <p:ph idx="3" type="body"/>
          </p:nvPr>
        </p:nvSpPr>
        <p:spPr>
          <a:xfrm>
            <a:off x="6331275" y="2437750"/>
            <a:ext cx="2456400" cy="24624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176" name="Google Shape;176;p21"/>
          <p:cNvSpPr txBox="1"/>
          <p:nvPr>
            <p:ph idx="4" type="title"/>
          </p:nvPr>
        </p:nvSpPr>
        <p:spPr>
          <a:xfrm>
            <a:off x="333350" y="1565975"/>
            <a:ext cx="2502300" cy="678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7" name="Google Shape;177;p21"/>
          <p:cNvSpPr txBox="1"/>
          <p:nvPr>
            <p:ph idx="5" type="title"/>
          </p:nvPr>
        </p:nvSpPr>
        <p:spPr>
          <a:xfrm>
            <a:off x="3320850" y="1565975"/>
            <a:ext cx="2502300" cy="678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8" name="Google Shape;178;p21"/>
          <p:cNvSpPr txBox="1"/>
          <p:nvPr>
            <p:ph idx="6" type="title"/>
          </p:nvPr>
        </p:nvSpPr>
        <p:spPr>
          <a:xfrm>
            <a:off x="6308325" y="1565975"/>
            <a:ext cx="2502300" cy="678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9" name="Google Shape;179;p2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ies">
  <p:cSld name="CUSTOM_13">
    <p:bg>
      <p:bgPr>
        <a:solidFill>
          <a:schemeClr val="lt1"/>
        </a:solidFill>
      </p:bgPr>
    </p:bg>
    <p:spTree>
      <p:nvGrpSpPr>
        <p:cNvPr id="180" name="Shape 180"/>
        <p:cNvGrpSpPr/>
        <p:nvPr/>
      </p:nvGrpSpPr>
      <p:grpSpPr>
        <a:xfrm>
          <a:off x="0" y="0"/>
          <a:ext cx="0" cy="0"/>
          <a:chOff x="0" y="0"/>
          <a:chExt cx="0" cy="0"/>
        </a:xfrm>
      </p:grpSpPr>
      <p:graphicFrame>
        <p:nvGraphicFramePr>
          <p:cNvPr id="181" name="Google Shape;181;p22"/>
          <p:cNvGraphicFramePr/>
          <p:nvPr/>
        </p:nvGraphicFramePr>
        <p:xfrm>
          <a:off x="226300" y="3067900"/>
          <a:ext cx="3000000" cy="3000000"/>
        </p:xfrm>
        <a:graphic>
          <a:graphicData uri="http://schemas.openxmlformats.org/drawingml/2006/table">
            <a:tbl>
              <a:tblPr>
                <a:noFill/>
                <a:tableStyleId>{86CCE948-19EE-495B-A5FA-B57096CA7964}</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2" name="Google Shape;182;p22"/>
          <p:cNvGraphicFramePr/>
          <p:nvPr/>
        </p:nvGraphicFramePr>
        <p:xfrm>
          <a:off x="226300" y="3744175"/>
          <a:ext cx="3000000" cy="3000000"/>
        </p:xfrm>
        <a:graphic>
          <a:graphicData uri="http://schemas.openxmlformats.org/drawingml/2006/table">
            <a:tbl>
              <a:tblPr>
                <a:noFill/>
                <a:tableStyleId>{86CCE948-19EE-495B-A5FA-B57096CA7964}</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3" name="Google Shape;183;p22"/>
          <p:cNvGraphicFramePr/>
          <p:nvPr/>
        </p:nvGraphicFramePr>
        <p:xfrm>
          <a:off x="226300" y="4420450"/>
          <a:ext cx="3000000" cy="3000000"/>
        </p:xfrm>
        <a:graphic>
          <a:graphicData uri="http://schemas.openxmlformats.org/drawingml/2006/table">
            <a:tbl>
              <a:tblPr>
                <a:noFill/>
                <a:tableStyleId>{86CCE948-19EE-495B-A5FA-B57096CA7964}</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4" name="Google Shape;184;p22"/>
          <p:cNvGraphicFramePr/>
          <p:nvPr/>
        </p:nvGraphicFramePr>
        <p:xfrm>
          <a:off x="226313" y="2391625"/>
          <a:ext cx="3000000" cy="3000000"/>
        </p:xfrm>
        <a:graphic>
          <a:graphicData uri="http://schemas.openxmlformats.org/drawingml/2006/table">
            <a:tbl>
              <a:tblPr>
                <a:noFill/>
                <a:tableStyleId>{86CCE948-19EE-495B-A5FA-B57096CA7964}</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85" name="Google Shape;185;p22"/>
          <p:cNvGraphicFramePr/>
          <p:nvPr/>
        </p:nvGraphicFramePr>
        <p:xfrm>
          <a:off x="226288" y="1715350"/>
          <a:ext cx="3000000" cy="3000000"/>
        </p:xfrm>
        <a:graphic>
          <a:graphicData uri="http://schemas.openxmlformats.org/drawingml/2006/table">
            <a:tbl>
              <a:tblPr>
                <a:noFill/>
                <a:tableStyleId>{86CCE948-19EE-495B-A5FA-B57096CA7964}</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86" name="Google Shape;186;p22"/>
          <p:cNvSpPr txBox="1"/>
          <p:nvPr>
            <p:ph idx="1" type="subTitle"/>
          </p:nvPr>
        </p:nvSpPr>
        <p:spPr>
          <a:xfrm>
            <a:off x="228600" y="1715350"/>
            <a:ext cx="1782300" cy="499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187" name="Google Shape;187;p22"/>
          <p:cNvSpPr txBox="1"/>
          <p:nvPr>
            <p:ph type="title"/>
          </p:nvPr>
        </p:nvSpPr>
        <p:spPr>
          <a:xfrm>
            <a:off x="3921508" y="1715350"/>
            <a:ext cx="4996200" cy="4992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188" name="Google Shape;188;p22"/>
          <p:cNvSpPr txBox="1"/>
          <p:nvPr>
            <p:ph idx="2" type="subTitle"/>
          </p:nvPr>
        </p:nvSpPr>
        <p:spPr>
          <a:xfrm>
            <a:off x="227388" y="2391625"/>
            <a:ext cx="1782300" cy="499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189" name="Google Shape;189;p22"/>
          <p:cNvSpPr txBox="1"/>
          <p:nvPr>
            <p:ph idx="3" type="title"/>
          </p:nvPr>
        </p:nvSpPr>
        <p:spPr>
          <a:xfrm>
            <a:off x="3920125" y="2391625"/>
            <a:ext cx="4996200" cy="4992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190" name="Google Shape;190;p22"/>
          <p:cNvSpPr txBox="1"/>
          <p:nvPr>
            <p:ph idx="4" type="subTitle"/>
          </p:nvPr>
        </p:nvSpPr>
        <p:spPr>
          <a:xfrm>
            <a:off x="227388" y="3067900"/>
            <a:ext cx="1782300" cy="499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191" name="Google Shape;191;p22"/>
          <p:cNvSpPr txBox="1"/>
          <p:nvPr>
            <p:ph idx="5" type="title"/>
          </p:nvPr>
        </p:nvSpPr>
        <p:spPr>
          <a:xfrm>
            <a:off x="3920125" y="3067900"/>
            <a:ext cx="4996200" cy="4992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192" name="Google Shape;192;p22"/>
          <p:cNvSpPr txBox="1"/>
          <p:nvPr>
            <p:ph idx="6" type="subTitle"/>
          </p:nvPr>
        </p:nvSpPr>
        <p:spPr>
          <a:xfrm>
            <a:off x="227388" y="3744225"/>
            <a:ext cx="1782300" cy="499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193" name="Google Shape;193;p22"/>
          <p:cNvSpPr txBox="1"/>
          <p:nvPr>
            <p:ph idx="7" type="title"/>
          </p:nvPr>
        </p:nvSpPr>
        <p:spPr>
          <a:xfrm>
            <a:off x="3920125" y="3744225"/>
            <a:ext cx="4996200" cy="4992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194" name="Google Shape;194;p22"/>
          <p:cNvSpPr txBox="1"/>
          <p:nvPr>
            <p:ph idx="8" type="subTitle"/>
          </p:nvPr>
        </p:nvSpPr>
        <p:spPr>
          <a:xfrm>
            <a:off x="227413" y="4420450"/>
            <a:ext cx="1782300" cy="499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195" name="Google Shape;195;p22"/>
          <p:cNvSpPr txBox="1"/>
          <p:nvPr>
            <p:ph idx="9" type="title"/>
          </p:nvPr>
        </p:nvSpPr>
        <p:spPr>
          <a:xfrm>
            <a:off x="3920154" y="4420450"/>
            <a:ext cx="4996200" cy="4992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196" name="Google Shape;196;p22"/>
          <p:cNvSpPr txBox="1"/>
          <p:nvPr>
            <p:ph idx="13"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97" name="Google Shape;197;p2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campaign">
  <p:cSld name="CUSTOM_1">
    <p:bg>
      <p:bgPr>
        <a:solidFill>
          <a:schemeClr val="dk1"/>
        </a:soli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230900" y="457200"/>
            <a:ext cx="57129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200" name="Google Shape;200;p23"/>
          <p:cNvSpPr/>
          <p:nvPr/>
        </p:nvSpPr>
        <p:spPr>
          <a:xfrm>
            <a:off x="230900" y="2574574"/>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201" name="Google Shape;201;p23"/>
          <p:cNvSpPr/>
          <p:nvPr/>
        </p:nvSpPr>
        <p:spPr>
          <a:xfrm>
            <a:off x="229800" y="3174585"/>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202" name="Google Shape;202;p23"/>
          <p:cNvSpPr/>
          <p:nvPr/>
        </p:nvSpPr>
        <p:spPr>
          <a:xfrm>
            <a:off x="229800" y="3774596"/>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203" name="Google Shape;203;p23"/>
          <p:cNvSpPr/>
          <p:nvPr/>
        </p:nvSpPr>
        <p:spPr>
          <a:xfrm>
            <a:off x="229800" y="4374607"/>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204" name="Google Shape;204;p23"/>
          <p:cNvSpPr txBox="1"/>
          <p:nvPr>
            <p:ph idx="1" type="subTitle"/>
          </p:nvPr>
        </p:nvSpPr>
        <p:spPr>
          <a:xfrm>
            <a:off x="228600" y="2574574"/>
            <a:ext cx="1782300" cy="545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205" name="Google Shape;205;p23"/>
          <p:cNvSpPr txBox="1"/>
          <p:nvPr>
            <p:ph idx="2" type="subTitle"/>
          </p:nvPr>
        </p:nvSpPr>
        <p:spPr>
          <a:xfrm>
            <a:off x="228600" y="3174588"/>
            <a:ext cx="1782300" cy="545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206" name="Google Shape;206;p23"/>
          <p:cNvSpPr txBox="1"/>
          <p:nvPr>
            <p:ph idx="3" type="subTitle"/>
          </p:nvPr>
        </p:nvSpPr>
        <p:spPr>
          <a:xfrm>
            <a:off x="228600" y="3774593"/>
            <a:ext cx="1782300" cy="545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207" name="Google Shape;207;p23"/>
          <p:cNvSpPr txBox="1"/>
          <p:nvPr>
            <p:ph idx="4" type="subTitle"/>
          </p:nvPr>
        </p:nvSpPr>
        <p:spPr>
          <a:xfrm>
            <a:off x="228600" y="4374598"/>
            <a:ext cx="1782300" cy="545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208" name="Google Shape;208;p23"/>
          <p:cNvSpPr txBox="1"/>
          <p:nvPr>
            <p:ph idx="5" type="body"/>
          </p:nvPr>
        </p:nvSpPr>
        <p:spPr>
          <a:xfrm>
            <a:off x="4514725" y="2574680"/>
            <a:ext cx="4399800" cy="54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9" name="Google Shape;209;p23"/>
          <p:cNvSpPr txBox="1"/>
          <p:nvPr>
            <p:ph idx="6" type="body"/>
          </p:nvPr>
        </p:nvSpPr>
        <p:spPr>
          <a:xfrm>
            <a:off x="4514725" y="3174644"/>
            <a:ext cx="4399800" cy="54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0" name="Google Shape;210;p23"/>
          <p:cNvSpPr txBox="1"/>
          <p:nvPr>
            <p:ph idx="7" type="body"/>
          </p:nvPr>
        </p:nvSpPr>
        <p:spPr>
          <a:xfrm>
            <a:off x="4514725" y="3774634"/>
            <a:ext cx="4399800" cy="54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1" name="Google Shape;211;p23"/>
          <p:cNvSpPr txBox="1"/>
          <p:nvPr>
            <p:ph idx="8" type="body"/>
          </p:nvPr>
        </p:nvSpPr>
        <p:spPr>
          <a:xfrm>
            <a:off x="4514725" y="4374625"/>
            <a:ext cx="4399800" cy="54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2" name="Google Shape;212;p23"/>
          <p:cNvSpPr/>
          <p:nvPr/>
        </p:nvSpPr>
        <p:spPr>
          <a:xfrm>
            <a:off x="232050" y="1374499"/>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213" name="Google Shape;213;p23"/>
          <p:cNvSpPr/>
          <p:nvPr/>
        </p:nvSpPr>
        <p:spPr>
          <a:xfrm>
            <a:off x="230950" y="1974510"/>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214" name="Google Shape;214;p23"/>
          <p:cNvSpPr txBox="1"/>
          <p:nvPr>
            <p:ph idx="9" type="subTitle"/>
          </p:nvPr>
        </p:nvSpPr>
        <p:spPr>
          <a:xfrm>
            <a:off x="229750" y="1374499"/>
            <a:ext cx="1782300" cy="545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215" name="Google Shape;215;p23"/>
          <p:cNvSpPr txBox="1"/>
          <p:nvPr>
            <p:ph idx="13" type="subTitle"/>
          </p:nvPr>
        </p:nvSpPr>
        <p:spPr>
          <a:xfrm>
            <a:off x="229750" y="1974513"/>
            <a:ext cx="1782300" cy="5454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216" name="Google Shape;216;p23"/>
          <p:cNvSpPr txBox="1"/>
          <p:nvPr>
            <p:ph idx="14" type="body"/>
          </p:nvPr>
        </p:nvSpPr>
        <p:spPr>
          <a:xfrm>
            <a:off x="4515742" y="1374600"/>
            <a:ext cx="4399800" cy="54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7" name="Google Shape;217;p23"/>
          <p:cNvSpPr txBox="1"/>
          <p:nvPr>
            <p:ph idx="15" type="body"/>
          </p:nvPr>
        </p:nvSpPr>
        <p:spPr>
          <a:xfrm>
            <a:off x="4515742" y="1974564"/>
            <a:ext cx="4399800" cy="54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8" name="Google Shape;218;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TITLE_ONLY_1">
    <p:spTree>
      <p:nvGrpSpPr>
        <p:cNvPr id="219" name="Shape 219"/>
        <p:cNvGrpSpPr/>
        <p:nvPr/>
      </p:nvGrpSpPr>
      <p:grpSpPr>
        <a:xfrm>
          <a:off x="0" y="0"/>
          <a:ext cx="0" cy="0"/>
          <a:chOff x="0" y="0"/>
          <a:chExt cx="0" cy="0"/>
        </a:xfrm>
      </p:grpSpPr>
      <p:sp>
        <p:nvSpPr>
          <p:cNvPr id="220" name="Google Shape;220;p24"/>
          <p:cNvSpPr/>
          <p:nvPr>
            <p:ph idx="2" type="pic"/>
          </p:nvPr>
        </p:nvSpPr>
        <p:spPr>
          <a:xfrm>
            <a:off x="0" y="0"/>
            <a:ext cx="9144000" cy="5143500"/>
          </a:xfrm>
          <a:prstGeom prst="rect">
            <a:avLst/>
          </a:prstGeom>
          <a:noFill/>
          <a:ln>
            <a:noFill/>
          </a:ln>
        </p:spPr>
      </p:sp>
      <p:sp>
        <p:nvSpPr>
          <p:cNvPr id="221" name="Google Shape;221;p24"/>
          <p:cNvSpPr txBox="1"/>
          <p:nvPr>
            <p:ph type="title"/>
          </p:nvPr>
        </p:nvSpPr>
        <p:spPr>
          <a:xfrm>
            <a:off x="230900" y="457175"/>
            <a:ext cx="4403700" cy="687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222" name="Google Shape;222;p24"/>
          <p:cNvSpPr txBox="1"/>
          <p:nvPr>
            <p:ph idx="1" type="subTitle"/>
          </p:nvPr>
        </p:nvSpPr>
        <p:spPr>
          <a:xfrm>
            <a:off x="6057978" y="2290775"/>
            <a:ext cx="2857500" cy="417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23" name="Google Shape;223;p24"/>
          <p:cNvSpPr txBox="1"/>
          <p:nvPr>
            <p:ph idx="3" type="body"/>
          </p:nvPr>
        </p:nvSpPr>
        <p:spPr>
          <a:xfrm>
            <a:off x="6057900" y="2814700"/>
            <a:ext cx="2857500" cy="2105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2"/>
              </a:buClr>
              <a:buSzPts val="1800"/>
              <a:buChar char="●"/>
              <a:defRPr>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0"/>
              </a:spcBef>
              <a:spcAft>
                <a:spcPts val="0"/>
              </a:spcAft>
              <a:buClr>
                <a:schemeClr val="dk2"/>
              </a:buClr>
              <a:buSzPts val="1400"/>
              <a:buChar char="■"/>
              <a:defRPr>
                <a:solidFill>
                  <a:schemeClr val="dk2"/>
                </a:solidFill>
              </a:defRPr>
            </a:lvl3pPr>
            <a:lvl4pPr indent="-317500" lvl="3" marL="1828800">
              <a:spcBef>
                <a:spcPts val="0"/>
              </a:spcBef>
              <a:spcAft>
                <a:spcPts val="0"/>
              </a:spcAft>
              <a:buClr>
                <a:schemeClr val="dk2"/>
              </a:buClr>
              <a:buSzPts val="1400"/>
              <a:buChar char="●"/>
              <a:defRPr>
                <a:solidFill>
                  <a:schemeClr val="dk2"/>
                </a:solidFill>
              </a:defRPr>
            </a:lvl4pPr>
            <a:lvl5pPr indent="-317500" lvl="4" marL="2286000">
              <a:spcBef>
                <a:spcPts val="0"/>
              </a:spcBef>
              <a:spcAft>
                <a:spcPts val="0"/>
              </a:spcAft>
              <a:buClr>
                <a:schemeClr val="dk2"/>
              </a:buClr>
              <a:buSzPts val="1400"/>
              <a:buChar char="○"/>
              <a:defRPr>
                <a:solidFill>
                  <a:schemeClr val="dk2"/>
                </a:solidFill>
              </a:defRPr>
            </a:lvl5pPr>
            <a:lvl6pPr indent="-317500" lvl="5" marL="2743200">
              <a:spcBef>
                <a:spcPts val="0"/>
              </a:spcBef>
              <a:spcAft>
                <a:spcPts val="0"/>
              </a:spcAft>
              <a:buClr>
                <a:schemeClr val="dk2"/>
              </a:buClr>
              <a:buSzPts val="1400"/>
              <a:buChar char="■"/>
              <a:defRPr>
                <a:solidFill>
                  <a:schemeClr val="dk2"/>
                </a:solidFill>
              </a:defRPr>
            </a:lvl6pPr>
            <a:lvl7pPr indent="-317500" lvl="6" marL="3200400">
              <a:spcBef>
                <a:spcPts val="0"/>
              </a:spcBef>
              <a:spcAft>
                <a:spcPts val="0"/>
              </a:spcAft>
              <a:buClr>
                <a:schemeClr val="dk2"/>
              </a:buClr>
              <a:buSzPts val="1400"/>
              <a:buChar char="●"/>
              <a:defRPr>
                <a:solidFill>
                  <a:schemeClr val="dk2"/>
                </a:solidFill>
              </a:defRPr>
            </a:lvl7pPr>
            <a:lvl8pPr indent="-317500" lvl="7" marL="3657600">
              <a:spcBef>
                <a:spcPts val="0"/>
              </a:spcBef>
              <a:spcAft>
                <a:spcPts val="0"/>
              </a:spcAft>
              <a:buClr>
                <a:schemeClr val="dk2"/>
              </a:buClr>
              <a:buSzPts val="1400"/>
              <a:buChar char="○"/>
              <a:defRPr>
                <a:solidFill>
                  <a:schemeClr val="dk2"/>
                </a:solidFill>
              </a:defRPr>
            </a:lvl8pPr>
            <a:lvl9pPr indent="-317500" lvl="8" marL="4114800">
              <a:spcBef>
                <a:spcPts val="0"/>
              </a:spcBef>
              <a:spcAft>
                <a:spcPts val="0"/>
              </a:spcAft>
              <a:buClr>
                <a:schemeClr val="dk2"/>
              </a:buClr>
              <a:buSzPts val="1400"/>
              <a:buChar char="■"/>
              <a:defRPr>
                <a:solidFill>
                  <a:schemeClr val="dk2"/>
                </a:solidFill>
              </a:defRPr>
            </a:lvl9pPr>
          </a:lstStyle>
          <a:p/>
        </p:txBody>
      </p:sp>
      <p:sp>
        <p:nvSpPr>
          <p:cNvPr id="224" name="Google Shape;224;p2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sk &amp; Opportunity">
  <p:cSld name="CUSTOM_15">
    <p:spTree>
      <p:nvGrpSpPr>
        <p:cNvPr id="225" name="Shape 225"/>
        <p:cNvGrpSpPr/>
        <p:nvPr/>
      </p:nvGrpSpPr>
      <p:grpSpPr>
        <a:xfrm>
          <a:off x="0" y="0"/>
          <a:ext cx="0" cy="0"/>
          <a:chOff x="0" y="0"/>
          <a:chExt cx="0" cy="0"/>
        </a:xfrm>
      </p:grpSpPr>
      <p:sp>
        <p:nvSpPr>
          <p:cNvPr id="226" name="Google Shape;226;p25"/>
          <p:cNvSpPr txBox="1"/>
          <p:nvPr>
            <p:ph type="title"/>
          </p:nvPr>
        </p:nvSpPr>
        <p:spPr>
          <a:xfrm>
            <a:off x="230900" y="457200"/>
            <a:ext cx="4406400" cy="1107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000"/>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227" name="Google Shape;227;p25"/>
          <p:cNvSpPr txBox="1"/>
          <p:nvPr>
            <p:ph idx="2" type="title"/>
          </p:nvPr>
        </p:nvSpPr>
        <p:spPr>
          <a:xfrm>
            <a:off x="4514725" y="457200"/>
            <a:ext cx="4400700" cy="1200900"/>
          </a:xfrm>
          <a:prstGeom prst="rect">
            <a:avLst/>
          </a:prstGeom>
        </p:spPr>
        <p:txBody>
          <a:bodyPr anchorCtr="0" anchor="t" bIns="91425" lIns="91425" spcFirstLastPara="1" rIns="91425" wrap="square" tIns="91425">
            <a:normAutofit/>
          </a:bodyPr>
          <a:lstStyle>
            <a:lvl1pPr lvl="0" algn="r">
              <a:spcBef>
                <a:spcPts val="0"/>
              </a:spcBef>
              <a:spcAft>
                <a:spcPts val="0"/>
              </a:spcAft>
              <a:buClr>
                <a:schemeClr val="dk1"/>
              </a:buClr>
              <a:buSzPts val="3000"/>
              <a:buNone/>
              <a:defRPr/>
            </a:lvl1pPr>
            <a:lvl2pPr lvl="1" algn="r">
              <a:spcBef>
                <a:spcPts val="0"/>
              </a:spcBef>
              <a:spcAft>
                <a:spcPts val="0"/>
              </a:spcAft>
              <a:buClr>
                <a:schemeClr val="dk1"/>
              </a:buClr>
              <a:buSzPts val="3000"/>
              <a:buNone/>
              <a:defRPr/>
            </a:lvl2pPr>
            <a:lvl3pPr lvl="2" algn="r">
              <a:spcBef>
                <a:spcPts val="0"/>
              </a:spcBef>
              <a:spcAft>
                <a:spcPts val="0"/>
              </a:spcAft>
              <a:buClr>
                <a:schemeClr val="dk1"/>
              </a:buClr>
              <a:buSzPts val="3000"/>
              <a:buNone/>
              <a:defRPr/>
            </a:lvl3pPr>
            <a:lvl4pPr lvl="3" algn="r">
              <a:spcBef>
                <a:spcPts val="0"/>
              </a:spcBef>
              <a:spcAft>
                <a:spcPts val="0"/>
              </a:spcAft>
              <a:buClr>
                <a:schemeClr val="dk1"/>
              </a:buClr>
              <a:buSzPts val="3000"/>
              <a:buNone/>
              <a:defRPr/>
            </a:lvl4pPr>
            <a:lvl5pPr lvl="4" algn="r">
              <a:spcBef>
                <a:spcPts val="0"/>
              </a:spcBef>
              <a:spcAft>
                <a:spcPts val="0"/>
              </a:spcAft>
              <a:buClr>
                <a:schemeClr val="dk1"/>
              </a:buClr>
              <a:buSzPts val="3000"/>
              <a:buNone/>
              <a:defRPr/>
            </a:lvl5pPr>
            <a:lvl6pPr lvl="5" algn="r">
              <a:spcBef>
                <a:spcPts val="0"/>
              </a:spcBef>
              <a:spcAft>
                <a:spcPts val="0"/>
              </a:spcAft>
              <a:buClr>
                <a:schemeClr val="dk1"/>
              </a:buClr>
              <a:buSzPts val="3000"/>
              <a:buNone/>
              <a:defRPr/>
            </a:lvl6pPr>
            <a:lvl7pPr lvl="6" algn="r">
              <a:spcBef>
                <a:spcPts val="0"/>
              </a:spcBef>
              <a:spcAft>
                <a:spcPts val="0"/>
              </a:spcAft>
              <a:buClr>
                <a:schemeClr val="dk1"/>
              </a:buClr>
              <a:buSzPts val="3000"/>
              <a:buNone/>
              <a:defRPr/>
            </a:lvl7pPr>
            <a:lvl8pPr lvl="7" algn="r">
              <a:spcBef>
                <a:spcPts val="0"/>
              </a:spcBef>
              <a:spcAft>
                <a:spcPts val="0"/>
              </a:spcAft>
              <a:buClr>
                <a:schemeClr val="dk1"/>
              </a:buClr>
              <a:buSzPts val="3000"/>
              <a:buNone/>
              <a:defRPr/>
            </a:lvl8pPr>
            <a:lvl9pPr lvl="8" algn="r">
              <a:spcBef>
                <a:spcPts val="0"/>
              </a:spcBef>
              <a:spcAft>
                <a:spcPts val="0"/>
              </a:spcAft>
              <a:buClr>
                <a:schemeClr val="dk1"/>
              </a:buClr>
              <a:buSzPts val="3000"/>
              <a:buNone/>
              <a:defRPr/>
            </a:lvl9pPr>
          </a:lstStyle>
          <a:p/>
        </p:txBody>
      </p:sp>
      <p:cxnSp>
        <p:nvCxnSpPr>
          <p:cNvPr id="228" name="Google Shape;228;p25"/>
          <p:cNvCxnSpPr/>
          <p:nvPr/>
        </p:nvCxnSpPr>
        <p:spPr>
          <a:xfrm>
            <a:off x="230900" y="4920000"/>
            <a:ext cx="8684400" cy="0"/>
          </a:xfrm>
          <a:prstGeom prst="straightConnector1">
            <a:avLst/>
          </a:prstGeom>
          <a:noFill/>
          <a:ln cap="flat" cmpd="sng" w="76200">
            <a:solidFill>
              <a:schemeClr val="dk1"/>
            </a:solidFill>
            <a:prstDash val="solid"/>
            <a:round/>
            <a:headEnd len="med" w="med" type="none"/>
            <a:tailEnd len="med" w="med" type="none"/>
          </a:ln>
        </p:spPr>
      </p:cxnSp>
      <p:sp>
        <p:nvSpPr>
          <p:cNvPr id="229" name="Google Shape;229;p25"/>
          <p:cNvSpPr txBox="1"/>
          <p:nvPr>
            <p:ph idx="1" type="subTitle"/>
          </p:nvPr>
        </p:nvSpPr>
        <p:spPr>
          <a:xfrm>
            <a:off x="1422025" y="1658925"/>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30" name="Google Shape;230;p25"/>
          <p:cNvSpPr txBox="1"/>
          <p:nvPr>
            <p:ph idx="3" type="subTitle"/>
          </p:nvPr>
        </p:nvSpPr>
        <p:spPr>
          <a:xfrm>
            <a:off x="227092" y="1658925"/>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1" name="Google Shape;231;p25"/>
          <p:cNvSpPr txBox="1"/>
          <p:nvPr>
            <p:ph idx="4" type="subTitle"/>
          </p:nvPr>
        </p:nvSpPr>
        <p:spPr>
          <a:xfrm>
            <a:off x="1420700" y="2446500"/>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32" name="Google Shape;232;p25"/>
          <p:cNvSpPr txBox="1"/>
          <p:nvPr>
            <p:ph idx="5" type="subTitle"/>
          </p:nvPr>
        </p:nvSpPr>
        <p:spPr>
          <a:xfrm>
            <a:off x="225780" y="2446488"/>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3" name="Google Shape;233;p25"/>
          <p:cNvSpPr txBox="1"/>
          <p:nvPr>
            <p:ph idx="6" type="subTitle"/>
          </p:nvPr>
        </p:nvSpPr>
        <p:spPr>
          <a:xfrm>
            <a:off x="1417850" y="3234225"/>
            <a:ext cx="30699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34" name="Google Shape;234;p25"/>
          <p:cNvSpPr txBox="1"/>
          <p:nvPr>
            <p:ph idx="7" type="subTitle"/>
          </p:nvPr>
        </p:nvSpPr>
        <p:spPr>
          <a:xfrm>
            <a:off x="222930" y="3234225"/>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5" name="Google Shape;235;p25"/>
          <p:cNvSpPr txBox="1"/>
          <p:nvPr>
            <p:ph idx="8" type="subTitle"/>
          </p:nvPr>
        </p:nvSpPr>
        <p:spPr>
          <a:xfrm>
            <a:off x="1417850" y="4077025"/>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36" name="Google Shape;236;p25"/>
          <p:cNvSpPr txBox="1"/>
          <p:nvPr>
            <p:ph idx="9" type="subTitle"/>
          </p:nvPr>
        </p:nvSpPr>
        <p:spPr>
          <a:xfrm>
            <a:off x="222930" y="4077025"/>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7" name="Google Shape;237;p25"/>
          <p:cNvSpPr txBox="1"/>
          <p:nvPr>
            <p:ph idx="13" type="subTitle"/>
          </p:nvPr>
        </p:nvSpPr>
        <p:spPr>
          <a:xfrm>
            <a:off x="5832225" y="1659800"/>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38" name="Google Shape;238;p25"/>
          <p:cNvSpPr txBox="1"/>
          <p:nvPr>
            <p:ph idx="14" type="subTitle"/>
          </p:nvPr>
        </p:nvSpPr>
        <p:spPr>
          <a:xfrm>
            <a:off x="4637292" y="1659800"/>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9" name="Google Shape;239;p25"/>
          <p:cNvSpPr txBox="1"/>
          <p:nvPr>
            <p:ph idx="15" type="subTitle"/>
          </p:nvPr>
        </p:nvSpPr>
        <p:spPr>
          <a:xfrm>
            <a:off x="5832225" y="2446050"/>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40" name="Google Shape;240;p25"/>
          <p:cNvSpPr txBox="1"/>
          <p:nvPr>
            <p:ph idx="16" type="subTitle"/>
          </p:nvPr>
        </p:nvSpPr>
        <p:spPr>
          <a:xfrm>
            <a:off x="4637292" y="2446050"/>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1" name="Google Shape;241;p25"/>
          <p:cNvSpPr txBox="1"/>
          <p:nvPr>
            <p:ph idx="17" type="subTitle"/>
          </p:nvPr>
        </p:nvSpPr>
        <p:spPr>
          <a:xfrm>
            <a:off x="5824250" y="3234225"/>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42" name="Google Shape;242;p25"/>
          <p:cNvSpPr txBox="1"/>
          <p:nvPr>
            <p:ph idx="18" type="subTitle"/>
          </p:nvPr>
        </p:nvSpPr>
        <p:spPr>
          <a:xfrm>
            <a:off x="4629330" y="3234225"/>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3" name="Google Shape;243;p25"/>
          <p:cNvSpPr txBox="1"/>
          <p:nvPr>
            <p:ph idx="19" type="subTitle"/>
          </p:nvPr>
        </p:nvSpPr>
        <p:spPr>
          <a:xfrm>
            <a:off x="5824250" y="4077025"/>
            <a:ext cx="30336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244" name="Google Shape;244;p25"/>
          <p:cNvSpPr txBox="1"/>
          <p:nvPr>
            <p:ph idx="20" type="subTitle"/>
          </p:nvPr>
        </p:nvSpPr>
        <p:spPr>
          <a:xfrm>
            <a:off x="4629330" y="4077025"/>
            <a:ext cx="1197000" cy="787800"/>
          </a:xfrm>
          <a:prstGeom prst="rect">
            <a:avLst/>
          </a:prstGeom>
        </p:spPr>
        <p:txBody>
          <a:bodyPr anchorCtr="0" anchor="ctr" bIns="91425" lIns="91425" spcFirstLastPara="1" rIns="91425" wrap="square" tIns="91425">
            <a:norm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5" name="Google Shape;245;p2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s / Weekly">
  <p:cSld name="CUSTOM_16">
    <p:spTree>
      <p:nvGrpSpPr>
        <p:cNvPr id="246" name="Shape 246"/>
        <p:cNvGrpSpPr/>
        <p:nvPr/>
      </p:nvGrpSpPr>
      <p:grpSpPr>
        <a:xfrm>
          <a:off x="0" y="0"/>
          <a:ext cx="0" cy="0"/>
          <a:chOff x="0" y="0"/>
          <a:chExt cx="0" cy="0"/>
        </a:xfrm>
      </p:grpSpPr>
      <p:graphicFrame>
        <p:nvGraphicFramePr>
          <p:cNvPr id="247" name="Google Shape;247;p26"/>
          <p:cNvGraphicFramePr/>
          <p:nvPr/>
        </p:nvGraphicFramePr>
        <p:xfrm>
          <a:off x="226313" y="1420925"/>
          <a:ext cx="3000000" cy="3000000"/>
        </p:xfrm>
        <a:graphic>
          <a:graphicData uri="http://schemas.openxmlformats.org/drawingml/2006/table">
            <a:tbl>
              <a:tblPr>
                <a:noFill/>
                <a:tableStyleId>{86CCE948-19EE-495B-A5FA-B57096CA7964}</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48" name="Google Shape;248;p26"/>
          <p:cNvGraphicFramePr/>
          <p:nvPr/>
        </p:nvGraphicFramePr>
        <p:xfrm>
          <a:off x="226300" y="2657563"/>
          <a:ext cx="3000000" cy="3000000"/>
        </p:xfrm>
        <a:graphic>
          <a:graphicData uri="http://schemas.openxmlformats.org/drawingml/2006/table">
            <a:tbl>
              <a:tblPr>
                <a:noFill/>
                <a:tableStyleId>{86CCE948-19EE-495B-A5FA-B57096CA7964}</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49" name="Google Shape;249;p26"/>
          <p:cNvGraphicFramePr/>
          <p:nvPr/>
        </p:nvGraphicFramePr>
        <p:xfrm>
          <a:off x="226300" y="3894500"/>
          <a:ext cx="3000000" cy="3000000"/>
        </p:xfrm>
        <a:graphic>
          <a:graphicData uri="http://schemas.openxmlformats.org/drawingml/2006/table">
            <a:tbl>
              <a:tblPr>
                <a:noFill/>
                <a:tableStyleId>{86CCE948-19EE-495B-A5FA-B57096CA7964}</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0" name="Google Shape;250;p26"/>
          <p:cNvSpPr txBox="1"/>
          <p:nvPr>
            <p:ph type="title"/>
          </p:nvPr>
        </p:nvSpPr>
        <p:spPr>
          <a:xfrm>
            <a:off x="230900" y="457200"/>
            <a:ext cx="4406400" cy="562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251" name="Google Shape;251;p26"/>
          <p:cNvSpPr txBox="1"/>
          <p:nvPr>
            <p:ph idx="1" type="subTitle"/>
          </p:nvPr>
        </p:nvSpPr>
        <p:spPr>
          <a:xfrm>
            <a:off x="230900" y="1420775"/>
            <a:ext cx="2140200" cy="987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None/>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252" name="Google Shape;252;p26"/>
          <p:cNvSpPr txBox="1"/>
          <p:nvPr>
            <p:ph idx="2" type="subTitle"/>
          </p:nvPr>
        </p:nvSpPr>
        <p:spPr>
          <a:xfrm>
            <a:off x="230900" y="2657638"/>
            <a:ext cx="2140200" cy="987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None/>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253" name="Google Shape;253;p26"/>
          <p:cNvSpPr txBox="1"/>
          <p:nvPr>
            <p:ph idx="3" type="subTitle"/>
          </p:nvPr>
        </p:nvSpPr>
        <p:spPr>
          <a:xfrm>
            <a:off x="230900" y="3894525"/>
            <a:ext cx="2140200" cy="987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1800"/>
              <a:buNone/>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254" name="Google Shape;254;p26"/>
          <p:cNvSpPr txBox="1"/>
          <p:nvPr>
            <p:ph idx="4" type="body"/>
          </p:nvPr>
        </p:nvSpPr>
        <p:spPr>
          <a:xfrm>
            <a:off x="3376187" y="1420975"/>
            <a:ext cx="5424900" cy="9870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255" name="Google Shape;255;p26"/>
          <p:cNvSpPr txBox="1"/>
          <p:nvPr>
            <p:ph idx="5" type="body"/>
          </p:nvPr>
        </p:nvSpPr>
        <p:spPr>
          <a:xfrm>
            <a:off x="3376187" y="2657788"/>
            <a:ext cx="5424900" cy="9870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256" name="Google Shape;256;p26"/>
          <p:cNvSpPr txBox="1"/>
          <p:nvPr>
            <p:ph idx="6" type="body"/>
          </p:nvPr>
        </p:nvSpPr>
        <p:spPr>
          <a:xfrm>
            <a:off x="3375950" y="3894525"/>
            <a:ext cx="5424900" cy="9870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257" name="Google Shape;257;p2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amp; Answers">
  <p:cSld name="CUSTOM_18">
    <p:bg>
      <p:bgPr>
        <a:solidFill>
          <a:schemeClr val="lt1"/>
        </a:solidFill>
      </p:bgPr>
    </p:bg>
    <p:spTree>
      <p:nvGrpSpPr>
        <p:cNvPr id="258" name="Shape 258"/>
        <p:cNvGrpSpPr/>
        <p:nvPr/>
      </p:nvGrpSpPr>
      <p:grpSpPr>
        <a:xfrm>
          <a:off x="0" y="0"/>
          <a:ext cx="0" cy="0"/>
          <a:chOff x="0" y="0"/>
          <a:chExt cx="0" cy="0"/>
        </a:xfrm>
      </p:grpSpPr>
      <p:cxnSp>
        <p:nvCxnSpPr>
          <p:cNvPr id="259" name="Google Shape;259;p27"/>
          <p:cNvCxnSpPr/>
          <p:nvPr/>
        </p:nvCxnSpPr>
        <p:spPr>
          <a:xfrm>
            <a:off x="230900" y="3460000"/>
            <a:ext cx="8690400" cy="0"/>
          </a:xfrm>
          <a:prstGeom prst="straightConnector1">
            <a:avLst/>
          </a:prstGeom>
          <a:noFill/>
          <a:ln cap="flat" cmpd="sng" w="28575">
            <a:solidFill>
              <a:schemeClr val="dk1"/>
            </a:solidFill>
            <a:prstDash val="solid"/>
            <a:round/>
            <a:headEnd len="med" w="med" type="none"/>
            <a:tailEnd len="med" w="med" type="none"/>
          </a:ln>
        </p:spPr>
      </p:cxnSp>
      <p:cxnSp>
        <p:nvCxnSpPr>
          <p:cNvPr id="260" name="Google Shape;260;p27"/>
          <p:cNvCxnSpPr/>
          <p:nvPr/>
        </p:nvCxnSpPr>
        <p:spPr>
          <a:xfrm>
            <a:off x="230900" y="4920000"/>
            <a:ext cx="8684400" cy="0"/>
          </a:xfrm>
          <a:prstGeom prst="straightConnector1">
            <a:avLst/>
          </a:prstGeom>
          <a:noFill/>
          <a:ln cap="flat" cmpd="sng" w="76200">
            <a:solidFill>
              <a:schemeClr val="dk1"/>
            </a:solidFill>
            <a:prstDash val="solid"/>
            <a:round/>
            <a:headEnd len="med" w="med" type="none"/>
            <a:tailEnd len="med" w="med" type="none"/>
          </a:ln>
        </p:spPr>
      </p:cxnSp>
      <p:sp>
        <p:nvSpPr>
          <p:cNvPr id="261" name="Google Shape;261;p27"/>
          <p:cNvSpPr txBox="1"/>
          <p:nvPr>
            <p:ph type="title"/>
          </p:nvPr>
        </p:nvSpPr>
        <p:spPr>
          <a:xfrm>
            <a:off x="230900" y="457200"/>
            <a:ext cx="4280700" cy="16773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0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p:txBody>
      </p:sp>
      <p:sp>
        <p:nvSpPr>
          <p:cNvPr id="262" name="Google Shape;262;p27"/>
          <p:cNvSpPr txBox="1"/>
          <p:nvPr>
            <p:ph idx="1" type="subTitle"/>
          </p:nvPr>
        </p:nvSpPr>
        <p:spPr>
          <a:xfrm>
            <a:off x="1062075" y="2551350"/>
            <a:ext cx="7853100" cy="748200"/>
          </a:xfrm>
          <a:prstGeom prst="rect">
            <a:avLst/>
          </a:prstGeom>
        </p:spPr>
        <p:txBody>
          <a:bodyPr anchorCtr="0" anchor="ctr" bIns="91425" lIns="91425" spcFirstLastPara="1" rIns="91425" wrap="square" tIns="91425">
            <a:normAutofit/>
          </a:bodyPr>
          <a:lstStyle>
            <a:lvl1pPr lvl="0">
              <a:spcBef>
                <a:spcPts val="0"/>
              </a:spcBef>
              <a:spcAft>
                <a:spcPts val="0"/>
              </a:spcAft>
              <a:buSzPts val="3200"/>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7"/>
          <p:cNvSpPr txBox="1"/>
          <p:nvPr>
            <p:ph idx="2" type="subTitle"/>
          </p:nvPr>
        </p:nvSpPr>
        <p:spPr>
          <a:xfrm>
            <a:off x="1062075" y="3891925"/>
            <a:ext cx="7853100" cy="8316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Font typeface="Space Grotesk"/>
              <a:buNone/>
              <a:defRPr b="1">
                <a:latin typeface="Space Grotesk"/>
                <a:ea typeface="Space Grotesk"/>
                <a:cs typeface="Space Grotesk"/>
                <a:sym typeface="Space Grotesk"/>
              </a:defRPr>
            </a:lvl1pPr>
            <a:lvl2pPr lvl="1">
              <a:spcBef>
                <a:spcPts val="0"/>
              </a:spcBef>
              <a:spcAft>
                <a:spcPts val="0"/>
              </a:spcAft>
              <a:buSzPts val="1400"/>
              <a:buFont typeface="Space Grotesk"/>
              <a:buNone/>
              <a:defRPr b="1">
                <a:latin typeface="Space Grotesk"/>
                <a:ea typeface="Space Grotesk"/>
                <a:cs typeface="Space Grotesk"/>
                <a:sym typeface="Space Grotesk"/>
              </a:defRPr>
            </a:lvl2pPr>
            <a:lvl3pPr lvl="2">
              <a:spcBef>
                <a:spcPts val="0"/>
              </a:spcBef>
              <a:spcAft>
                <a:spcPts val="0"/>
              </a:spcAft>
              <a:buSzPts val="1400"/>
              <a:buFont typeface="Space Grotesk"/>
              <a:buNone/>
              <a:defRPr b="1">
                <a:latin typeface="Space Grotesk"/>
                <a:ea typeface="Space Grotesk"/>
                <a:cs typeface="Space Grotesk"/>
                <a:sym typeface="Space Grotesk"/>
              </a:defRPr>
            </a:lvl3pPr>
            <a:lvl4pPr lvl="3">
              <a:spcBef>
                <a:spcPts val="0"/>
              </a:spcBef>
              <a:spcAft>
                <a:spcPts val="0"/>
              </a:spcAft>
              <a:buSzPts val="1400"/>
              <a:buFont typeface="Space Grotesk"/>
              <a:buNone/>
              <a:defRPr b="1">
                <a:latin typeface="Space Grotesk"/>
                <a:ea typeface="Space Grotesk"/>
                <a:cs typeface="Space Grotesk"/>
                <a:sym typeface="Space Grotesk"/>
              </a:defRPr>
            </a:lvl4pPr>
            <a:lvl5pPr lvl="4">
              <a:spcBef>
                <a:spcPts val="0"/>
              </a:spcBef>
              <a:spcAft>
                <a:spcPts val="0"/>
              </a:spcAft>
              <a:buSzPts val="1400"/>
              <a:buFont typeface="Space Grotesk"/>
              <a:buNone/>
              <a:defRPr b="1">
                <a:latin typeface="Space Grotesk"/>
                <a:ea typeface="Space Grotesk"/>
                <a:cs typeface="Space Grotesk"/>
                <a:sym typeface="Space Grotesk"/>
              </a:defRPr>
            </a:lvl5pPr>
            <a:lvl6pPr lvl="5">
              <a:spcBef>
                <a:spcPts val="0"/>
              </a:spcBef>
              <a:spcAft>
                <a:spcPts val="0"/>
              </a:spcAft>
              <a:buSzPts val="1400"/>
              <a:buFont typeface="Space Grotesk"/>
              <a:buNone/>
              <a:defRPr b="1">
                <a:latin typeface="Space Grotesk"/>
                <a:ea typeface="Space Grotesk"/>
                <a:cs typeface="Space Grotesk"/>
                <a:sym typeface="Space Grotesk"/>
              </a:defRPr>
            </a:lvl6pPr>
            <a:lvl7pPr lvl="6">
              <a:spcBef>
                <a:spcPts val="0"/>
              </a:spcBef>
              <a:spcAft>
                <a:spcPts val="0"/>
              </a:spcAft>
              <a:buSzPts val="1400"/>
              <a:buFont typeface="Space Grotesk"/>
              <a:buNone/>
              <a:defRPr b="1">
                <a:latin typeface="Space Grotesk"/>
                <a:ea typeface="Space Grotesk"/>
                <a:cs typeface="Space Grotesk"/>
                <a:sym typeface="Space Grotesk"/>
              </a:defRPr>
            </a:lvl7pPr>
            <a:lvl8pPr lvl="7">
              <a:spcBef>
                <a:spcPts val="0"/>
              </a:spcBef>
              <a:spcAft>
                <a:spcPts val="0"/>
              </a:spcAft>
              <a:buSzPts val="1400"/>
              <a:buFont typeface="Space Grotesk"/>
              <a:buNone/>
              <a:defRPr b="1">
                <a:latin typeface="Space Grotesk"/>
                <a:ea typeface="Space Grotesk"/>
                <a:cs typeface="Space Grotesk"/>
                <a:sym typeface="Space Grotesk"/>
              </a:defRPr>
            </a:lvl8pPr>
            <a:lvl9pPr lvl="8">
              <a:spcBef>
                <a:spcPts val="0"/>
              </a:spcBef>
              <a:spcAft>
                <a:spcPts val="0"/>
              </a:spcAft>
              <a:buSzPts val="1400"/>
              <a:buFont typeface="Space Grotesk"/>
              <a:buNone/>
              <a:defRPr b="1">
                <a:latin typeface="Space Grotesk"/>
                <a:ea typeface="Space Grotesk"/>
                <a:cs typeface="Space Grotesk"/>
                <a:sym typeface="Space Grotesk"/>
              </a:defRPr>
            </a:lvl9pPr>
          </a:lstStyle>
          <a:p/>
        </p:txBody>
      </p:sp>
      <p:sp>
        <p:nvSpPr>
          <p:cNvPr id="264" name="Google Shape;264;p2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2">
  <p:cSld name="BIG_NUMBER_1">
    <p:spTree>
      <p:nvGrpSpPr>
        <p:cNvPr id="265" name="Shape 265"/>
        <p:cNvGrpSpPr/>
        <p:nvPr/>
      </p:nvGrpSpPr>
      <p:grpSpPr>
        <a:xfrm>
          <a:off x="0" y="0"/>
          <a:ext cx="0" cy="0"/>
          <a:chOff x="0" y="0"/>
          <a:chExt cx="0" cy="0"/>
        </a:xfrm>
      </p:grpSpPr>
      <p:sp>
        <p:nvSpPr>
          <p:cNvPr id="266" name="Google Shape;266;p28"/>
          <p:cNvSpPr/>
          <p:nvPr>
            <p:ph idx="2" type="pic"/>
          </p:nvPr>
        </p:nvSpPr>
        <p:spPr>
          <a:xfrm>
            <a:off x="0" y="0"/>
            <a:ext cx="9144000" cy="5143500"/>
          </a:xfrm>
          <a:prstGeom prst="rect">
            <a:avLst/>
          </a:prstGeom>
          <a:noFill/>
          <a:ln>
            <a:noFill/>
          </a:ln>
        </p:spPr>
      </p:sp>
      <p:sp>
        <p:nvSpPr>
          <p:cNvPr id="267" name="Google Shape;267;p28"/>
          <p:cNvSpPr txBox="1"/>
          <p:nvPr>
            <p:ph type="title"/>
          </p:nvPr>
        </p:nvSpPr>
        <p:spPr>
          <a:xfrm>
            <a:off x="230900" y="457200"/>
            <a:ext cx="6427500" cy="1560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268" name="Google Shape;268;p28"/>
          <p:cNvSpPr txBox="1"/>
          <p:nvPr>
            <p:ph idx="1" type="body"/>
          </p:nvPr>
        </p:nvSpPr>
        <p:spPr>
          <a:xfrm>
            <a:off x="5349150" y="2957175"/>
            <a:ext cx="3452100" cy="19632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Clr>
                <a:schemeClr val="dk1"/>
              </a:buClr>
              <a:buSzPts val="1800"/>
              <a:buChar char="●"/>
              <a:defRPr/>
            </a:lvl1pPr>
            <a:lvl2pPr indent="-317500" lvl="1" marL="914400">
              <a:spcBef>
                <a:spcPts val="0"/>
              </a:spcBef>
              <a:spcAft>
                <a:spcPts val="0"/>
              </a:spcAft>
              <a:buClr>
                <a:schemeClr val="dk1"/>
              </a:buClr>
              <a:buSzPts val="1400"/>
              <a:buChar char="○"/>
              <a:defRPr/>
            </a:lvl2pPr>
            <a:lvl3pPr indent="-317500" lvl="2" marL="1371600">
              <a:spcBef>
                <a:spcPts val="0"/>
              </a:spcBef>
              <a:spcAft>
                <a:spcPts val="0"/>
              </a:spcAft>
              <a:buClr>
                <a:schemeClr val="dk1"/>
              </a:buClr>
              <a:buSzPts val="1400"/>
              <a:buChar char="■"/>
              <a:defRPr/>
            </a:lvl3pPr>
            <a:lvl4pPr indent="-317500" lvl="3" marL="1828800">
              <a:spcBef>
                <a:spcPts val="0"/>
              </a:spcBef>
              <a:spcAft>
                <a:spcPts val="0"/>
              </a:spcAft>
              <a:buClr>
                <a:schemeClr val="dk1"/>
              </a:buClr>
              <a:buSzPts val="1400"/>
              <a:buChar char="●"/>
              <a:defRPr/>
            </a:lvl4pPr>
            <a:lvl5pPr indent="-317500" lvl="4" marL="2286000">
              <a:spcBef>
                <a:spcPts val="0"/>
              </a:spcBef>
              <a:spcAft>
                <a:spcPts val="0"/>
              </a:spcAft>
              <a:buClr>
                <a:schemeClr val="dk1"/>
              </a:buClr>
              <a:buSzPts val="1400"/>
              <a:buChar char="○"/>
              <a:defRPr/>
            </a:lvl5pPr>
            <a:lvl6pPr indent="-317500" lvl="5" marL="2743200">
              <a:spcBef>
                <a:spcPts val="0"/>
              </a:spcBef>
              <a:spcAft>
                <a:spcPts val="0"/>
              </a:spcAft>
              <a:buClr>
                <a:schemeClr val="dk1"/>
              </a:buClr>
              <a:buSzPts val="1400"/>
              <a:buChar char="■"/>
              <a:defRPr/>
            </a:lvl6pPr>
            <a:lvl7pPr indent="-317500" lvl="6" marL="3200400">
              <a:spcBef>
                <a:spcPts val="0"/>
              </a:spcBef>
              <a:spcAft>
                <a:spcPts val="0"/>
              </a:spcAft>
              <a:buClr>
                <a:schemeClr val="dk1"/>
              </a:buClr>
              <a:buSzPts val="1400"/>
              <a:buChar char="●"/>
              <a:defRPr/>
            </a:lvl7pPr>
            <a:lvl8pPr indent="-317500" lvl="7" marL="3657600">
              <a:spcBef>
                <a:spcPts val="0"/>
              </a:spcBef>
              <a:spcAft>
                <a:spcPts val="0"/>
              </a:spcAft>
              <a:buClr>
                <a:schemeClr val="dk1"/>
              </a:buClr>
              <a:buSzPts val="1400"/>
              <a:buChar char="○"/>
              <a:defRPr/>
            </a:lvl8pPr>
            <a:lvl9pPr indent="-317500" lvl="8" marL="4114800">
              <a:spcBef>
                <a:spcPts val="0"/>
              </a:spcBef>
              <a:spcAft>
                <a:spcPts val="0"/>
              </a:spcAft>
              <a:buClr>
                <a:schemeClr val="dk1"/>
              </a:buClr>
              <a:buSzPts val="1400"/>
              <a:buChar char="■"/>
              <a:defRPr/>
            </a:lvl9pPr>
          </a:lstStyle>
          <a:p/>
        </p:txBody>
      </p:sp>
      <p:sp>
        <p:nvSpPr>
          <p:cNvPr id="269" name="Google Shape;269;p28"/>
          <p:cNvSpPr txBox="1"/>
          <p:nvPr>
            <p:ph idx="3" type="subTitle"/>
          </p:nvPr>
        </p:nvSpPr>
        <p:spPr>
          <a:xfrm>
            <a:off x="235575" y="3861200"/>
            <a:ext cx="2857500" cy="1058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dk1"/>
              </a:buClr>
              <a:buSzPts val="1800"/>
              <a:buNone/>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270" name="Google Shape;270;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3">
  <p:cSld name="CUSTOM_4">
    <p:bg>
      <p:bgPr>
        <a:solidFill>
          <a:schemeClr val="lt2"/>
        </a:solidFill>
      </p:bgPr>
    </p:bg>
    <p:spTree>
      <p:nvGrpSpPr>
        <p:cNvPr id="271" name="Shape 271"/>
        <p:cNvGrpSpPr/>
        <p:nvPr/>
      </p:nvGrpSpPr>
      <p:grpSpPr>
        <a:xfrm>
          <a:off x="0" y="0"/>
          <a:ext cx="0" cy="0"/>
          <a:chOff x="0" y="0"/>
          <a:chExt cx="0" cy="0"/>
        </a:xfrm>
      </p:grpSpPr>
      <p:sp>
        <p:nvSpPr>
          <p:cNvPr id="272" name="Google Shape;272;p29"/>
          <p:cNvSpPr/>
          <p:nvPr>
            <p:ph idx="2" type="pic"/>
          </p:nvPr>
        </p:nvSpPr>
        <p:spPr>
          <a:xfrm>
            <a:off x="0" y="0"/>
            <a:ext cx="9144000" cy="5143500"/>
          </a:xfrm>
          <a:prstGeom prst="rect">
            <a:avLst/>
          </a:prstGeom>
          <a:noFill/>
          <a:ln>
            <a:noFill/>
          </a:ln>
        </p:spPr>
      </p:sp>
      <p:sp>
        <p:nvSpPr>
          <p:cNvPr id="273" name="Google Shape;273;p29"/>
          <p:cNvSpPr txBox="1"/>
          <p:nvPr>
            <p:ph type="title"/>
          </p:nvPr>
        </p:nvSpPr>
        <p:spPr>
          <a:xfrm>
            <a:off x="230900" y="457200"/>
            <a:ext cx="6427500" cy="1560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274" name="Google Shape;274;p29"/>
          <p:cNvSpPr txBox="1"/>
          <p:nvPr>
            <p:ph idx="1" type="body"/>
          </p:nvPr>
        </p:nvSpPr>
        <p:spPr>
          <a:xfrm>
            <a:off x="230900" y="2957175"/>
            <a:ext cx="3452100" cy="1963200"/>
          </a:xfrm>
          <a:prstGeom prst="rect">
            <a:avLst/>
          </a:prstGeom>
        </p:spPr>
        <p:txBody>
          <a:bodyPr anchorCtr="0" anchor="b" bIns="91425" lIns="91425" spcFirstLastPara="1" rIns="91425" wrap="square" tIns="91425">
            <a:normAutofit/>
          </a:bodyPr>
          <a:lstStyle>
            <a:lvl1pPr indent="-342900" lvl="0" marL="457200">
              <a:spcBef>
                <a:spcPts val="0"/>
              </a:spcBef>
              <a:spcAft>
                <a:spcPts val="0"/>
              </a:spcAft>
              <a:buClr>
                <a:schemeClr val="dk1"/>
              </a:buClr>
              <a:buSzPts val="1800"/>
              <a:buChar char="●"/>
              <a:defRPr/>
            </a:lvl1pPr>
            <a:lvl2pPr indent="-317500" lvl="1" marL="914400">
              <a:spcBef>
                <a:spcPts val="0"/>
              </a:spcBef>
              <a:spcAft>
                <a:spcPts val="0"/>
              </a:spcAft>
              <a:buClr>
                <a:schemeClr val="dk1"/>
              </a:buClr>
              <a:buSzPts val="1400"/>
              <a:buChar char="○"/>
              <a:defRPr/>
            </a:lvl2pPr>
            <a:lvl3pPr indent="-317500" lvl="2" marL="1371600">
              <a:spcBef>
                <a:spcPts val="0"/>
              </a:spcBef>
              <a:spcAft>
                <a:spcPts val="0"/>
              </a:spcAft>
              <a:buClr>
                <a:schemeClr val="dk1"/>
              </a:buClr>
              <a:buSzPts val="1400"/>
              <a:buChar char="■"/>
              <a:defRPr/>
            </a:lvl3pPr>
            <a:lvl4pPr indent="-317500" lvl="3" marL="1828800">
              <a:spcBef>
                <a:spcPts val="0"/>
              </a:spcBef>
              <a:spcAft>
                <a:spcPts val="0"/>
              </a:spcAft>
              <a:buClr>
                <a:schemeClr val="dk1"/>
              </a:buClr>
              <a:buSzPts val="1400"/>
              <a:buChar char="●"/>
              <a:defRPr/>
            </a:lvl4pPr>
            <a:lvl5pPr indent="-317500" lvl="4" marL="2286000">
              <a:spcBef>
                <a:spcPts val="0"/>
              </a:spcBef>
              <a:spcAft>
                <a:spcPts val="0"/>
              </a:spcAft>
              <a:buClr>
                <a:schemeClr val="dk1"/>
              </a:buClr>
              <a:buSzPts val="1400"/>
              <a:buChar char="○"/>
              <a:defRPr/>
            </a:lvl5pPr>
            <a:lvl6pPr indent="-317500" lvl="5" marL="2743200">
              <a:spcBef>
                <a:spcPts val="0"/>
              </a:spcBef>
              <a:spcAft>
                <a:spcPts val="0"/>
              </a:spcAft>
              <a:buClr>
                <a:schemeClr val="dk1"/>
              </a:buClr>
              <a:buSzPts val="1400"/>
              <a:buChar char="■"/>
              <a:defRPr/>
            </a:lvl6pPr>
            <a:lvl7pPr indent="-317500" lvl="6" marL="3200400">
              <a:spcBef>
                <a:spcPts val="0"/>
              </a:spcBef>
              <a:spcAft>
                <a:spcPts val="0"/>
              </a:spcAft>
              <a:buClr>
                <a:schemeClr val="dk1"/>
              </a:buClr>
              <a:buSzPts val="1400"/>
              <a:buChar char="●"/>
              <a:defRPr/>
            </a:lvl7pPr>
            <a:lvl8pPr indent="-317500" lvl="7" marL="3657600">
              <a:spcBef>
                <a:spcPts val="0"/>
              </a:spcBef>
              <a:spcAft>
                <a:spcPts val="0"/>
              </a:spcAft>
              <a:buClr>
                <a:schemeClr val="dk1"/>
              </a:buClr>
              <a:buSzPts val="1400"/>
              <a:buChar char="○"/>
              <a:defRPr/>
            </a:lvl8pPr>
            <a:lvl9pPr indent="-317500" lvl="8" marL="4114800">
              <a:spcBef>
                <a:spcPts val="0"/>
              </a:spcBef>
              <a:spcAft>
                <a:spcPts val="0"/>
              </a:spcAft>
              <a:buClr>
                <a:schemeClr val="dk1"/>
              </a:buClr>
              <a:buSzPts val="1400"/>
              <a:buChar char="■"/>
              <a:defRPr/>
            </a:lvl9pPr>
          </a:lstStyle>
          <a:p/>
        </p:txBody>
      </p:sp>
      <p:sp>
        <p:nvSpPr>
          <p:cNvPr id="275" name="Google Shape;275;p29"/>
          <p:cNvSpPr txBox="1"/>
          <p:nvPr>
            <p:ph idx="3" type="subTitle"/>
          </p:nvPr>
        </p:nvSpPr>
        <p:spPr>
          <a:xfrm>
            <a:off x="6063950" y="3083100"/>
            <a:ext cx="2857500" cy="1836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dk1"/>
              </a:buClr>
              <a:buSzPts val="3200"/>
              <a:buNone/>
              <a:defRPr sz="3200"/>
            </a:lvl1pPr>
            <a:lvl2pPr lvl="1">
              <a:spcBef>
                <a:spcPts val="0"/>
              </a:spcBef>
              <a:spcAft>
                <a:spcPts val="0"/>
              </a:spcAft>
              <a:buClr>
                <a:schemeClr val="dk1"/>
              </a:buClr>
              <a:buSzPts val="3200"/>
              <a:buNone/>
              <a:defRPr sz="3200"/>
            </a:lvl2pPr>
            <a:lvl3pPr lvl="2">
              <a:spcBef>
                <a:spcPts val="0"/>
              </a:spcBef>
              <a:spcAft>
                <a:spcPts val="0"/>
              </a:spcAft>
              <a:buClr>
                <a:schemeClr val="dk1"/>
              </a:buClr>
              <a:buSzPts val="3200"/>
              <a:buNone/>
              <a:defRPr sz="3200"/>
            </a:lvl3pPr>
            <a:lvl4pPr lvl="3">
              <a:spcBef>
                <a:spcPts val="0"/>
              </a:spcBef>
              <a:spcAft>
                <a:spcPts val="0"/>
              </a:spcAft>
              <a:buClr>
                <a:schemeClr val="dk1"/>
              </a:buClr>
              <a:buSzPts val="3200"/>
              <a:buNone/>
              <a:defRPr sz="3200"/>
            </a:lvl4pPr>
            <a:lvl5pPr lvl="4">
              <a:spcBef>
                <a:spcPts val="0"/>
              </a:spcBef>
              <a:spcAft>
                <a:spcPts val="0"/>
              </a:spcAft>
              <a:buClr>
                <a:schemeClr val="dk1"/>
              </a:buClr>
              <a:buSzPts val="3200"/>
              <a:buNone/>
              <a:defRPr sz="3200"/>
            </a:lvl5pPr>
            <a:lvl6pPr lvl="5">
              <a:spcBef>
                <a:spcPts val="0"/>
              </a:spcBef>
              <a:spcAft>
                <a:spcPts val="0"/>
              </a:spcAft>
              <a:buClr>
                <a:schemeClr val="dk1"/>
              </a:buClr>
              <a:buSzPts val="3200"/>
              <a:buNone/>
              <a:defRPr sz="3200"/>
            </a:lvl6pPr>
            <a:lvl7pPr lvl="6">
              <a:spcBef>
                <a:spcPts val="0"/>
              </a:spcBef>
              <a:spcAft>
                <a:spcPts val="0"/>
              </a:spcAft>
              <a:buClr>
                <a:schemeClr val="dk1"/>
              </a:buClr>
              <a:buSzPts val="3200"/>
              <a:buNone/>
              <a:defRPr sz="3200"/>
            </a:lvl7pPr>
            <a:lvl8pPr lvl="7">
              <a:spcBef>
                <a:spcPts val="0"/>
              </a:spcBef>
              <a:spcAft>
                <a:spcPts val="0"/>
              </a:spcAft>
              <a:buClr>
                <a:schemeClr val="dk1"/>
              </a:buClr>
              <a:buSzPts val="3200"/>
              <a:buNone/>
              <a:defRPr sz="3200"/>
            </a:lvl8pPr>
            <a:lvl9pPr lvl="8">
              <a:spcBef>
                <a:spcPts val="0"/>
              </a:spcBef>
              <a:spcAft>
                <a:spcPts val="0"/>
              </a:spcAft>
              <a:buClr>
                <a:schemeClr val="dk1"/>
              </a:buClr>
              <a:buSzPts val="3200"/>
              <a:buNone/>
              <a:defRPr sz="3200"/>
            </a:lvl9pPr>
          </a:lstStyle>
          <a:p/>
        </p:txBody>
      </p:sp>
      <p:sp>
        <p:nvSpPr>
          <p:cNvPr id="276" name="Google Shape;276;p2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p:cSld name="CAPTION_ONLY_1">
    <p:spTree>
      <p:nvGrpSpPr>
        <p:cNvPr id="277" name="Shape 277"/>
        <p:cNvGrpSpPr/>
        <p:nvPr/>
      </p:nvGrpSpPr>
      <p:grpSpPr>
        <a:xfrm>
          <a:off x="0" y="0"/>
          <a:ext cx="0" cy="0"/>
          <a:chOff x="0" y="0"/>
          <a:chExt cx="0" cy="0"/>
        </a:xfrm>
      </p:grpSpPr>
      <p:sp>
        <p:nvSpPr>
          <p:cNvPr id="278" name="Google Shape;278;p30"/>
          <p:cNvSpPr/>
          <p:nvPr>
            <p:ph idx="2" type="pic"/>
          </p:nvPr>
        </p:nvSpPr>
        <p:spPr>
          <a:xfrm>
            <a:off x="0" y="0"/>
            <a:ext cx="9144000" cy="5143500"/>
          </a:xfrm>
          <a:prstGeom prst="rect">
            <a:avLst/>
          </a:prstGeom>
          <a:noFill/>
          <a:ln>
            <a:noFill/>
          </a:ln>
        </p:spPr>
      </p:sp>
      <p:sp>
        <p:nvSpPr>
          <p:cNvPr id="279" name="Google Shape;279;p30"/>
          <p:cNvSpPr txBox="1"/>
          <p:nvPr>
            <p:ph idx="1" type="subTitle"/>
          </p:nvPr>
        </p:nvSpPr>
        <p:spPr>
          <a:xfrm>
            <a:off x="6079775" y="3835075"/>
            <a:ext cx="2835600" cy="1231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800"/>
              <a:buFont typeface="Crimson Pro"/>
              <a:buNone/>
              <a:defRPr>
                <a:latin typeface="Crimson Pro"/>
                <a:ea typeface="Crimson Pro"/>
                <a:cs typeface="Crimson Pro"/>
                <a:sym typeface="Crimson Pro"/>
              </a:defRPr>
            </a:lvl1pPr>
            <a:lvl2pPr lvl="1">
              <a:spcBef>
                <a:spcPts val="0"/>
              </a:spcBef>
              <a:spcAft>
                <a:spcPts val="0"/>
              </a:spcAft>
              <a:buSzPts val="1400"/>
              <a:buFont typeface="Crimson Pro"/>
              <a:buNone/>
              <a:defRPr>
                <a:latin typeface="Crimson Pro"/>
                <a:ea typeface="Crimson Pro"/>
                <a:cs typeface="Crimson Pro"/>
                <a:sym typeface="Crimson Pro"/>
              </a:defRPr>
            </a:lvl2pPr>
            <a:lvl3pPr lvl="2">
              <a:spcBef>
                <a:spcPts val="0"/>
              </a:spcBef>
              <a:spcAft>
                <a:spcPts val="0"/>
              </a:spcAft>
              <a:buSzPts val="1400"/>
              <a:buFont typeface="Crimson Pro"/>
              <a:buNone/>
              <a:defRPr>
                <a:latin typeface="Crimson Pro"/>
                <a:ea typeface="Crimson Pro"/>
                <a:cs typeface="Crimson Pro"/>
                <a:sym typeface="Crimson Pro"/>
              </a:defRPr>
            </a:lvl3pPr>
            <a:lvl4pPr lvl="3">
              <a:spcBef>
                <a:spcPts val="0"/>
              </a:spcBef>
              <a:spcAft>
                <a:spcPts val="0"/>
              </a:spcAft>
              <a:buSzPts val="1400"/>
              <a:buFont typeface="Crimson Pro"/>
              <a:buNone/>
              <a:defRPr>
                <a:latin typeface="Crimson Pro"/>
                <a:ea typeface="Crimson Pro"/>
                <a:cs typeface="Crimson Pro"/>
                <a:sym typeface="Crimson Pro"/>
              </a:defRPr>
            </a:lvl4pPr>
            <a:lvl5pPr lvl="4">
              <a:spcBef>
                <a:spcPts val="0"/>
              </a:spcBef>
              <a:spcAft>
                <a:spcPts val="0"/>
              </a:spcAft>
              <a:buSzPts val="1400"/>
              <a:buFont typeface="Crimson Pro"/>
              <a:buNone/>
              <a:defRPr>
                <a:latin typeface="Crimson Pro"/>
                <a:ea typeface="Crimson Pro"/>
                <a:cs typeface="Crimson Pro"/>
                <a:sym typeface="Crimson Pro"/>
              </a:defRPr>
            </a:lvl5pPr>
            <a:lvl6pPr lvl="5">
              <a:spcBef>
                <a:spcPts val="0"/>
              </a:spcBef>
              <a:spcAft>
                <a:spcPts val="0"/>
              </a:spcAft>
              <a:buSzPts val="1400"/>
              <a:buFont typeface="Crimson Pro"/>
              <a:buNone/>
              <a:defRPr>
                <a:latin typeface="Crimson Pro"/>
                <a:ea typeface="Crimson Pro"/>
                <a:cs typeface="Crimson Pro"/>
                <a:sym typeface="Crimson Pro"/>
              </a:defRPr>
            </a:lvl6pPr>
            <a:lvl7pPr lvl="6">
              <a:spcBef>
                <a:spcPts val="0"/>
              </a:spcBef>
              <a:spcAft>
                <a:spcPts val="0"/>
              </a:spcAft>
              <a:buSzPts val="1400"/>
              <a:buFont typeface="Crimson Pro"/>
              <a:buNone/>
              <a:defRPr>
                <a:latin typeface="Crimson Pro"/>
                <a:ea typeface="Crimson Pro"/>
                <a:cs typeface="Crimson Pro"/>
                <a:sym typeface="Crimson Pro"/>
              </a:defRPr>
            </a:lvl7pPr>
            <a:lvl8pPr lvl="7">
              <a:spcBef>
                <a:spcPts val="0"/>
              </a:spcBef>
              <a:spcAft>
                <a:spcPts val="0"/>
              </a:spcAft>
              <a:buSzPts val="1400"/>
              <a:buFont typeface="Crimson Pro"/>
              <a:buNone/>
              <a:defRPr>
                <a:latin typeface="Crimson Pro"/>
                <a:ea typeface="Crimson Pro"/>
                <a:cs typeface="Crimson Pro"/>
                <a:sym typeface="Crimson Pro"/>
              </a:defRPr>
            </a:lvl8pPr>
            <a:lvl9pPr lvl="8">
              <a:spcBef>
                <a:spcPts val="0"/>
              </a:spcBef>
              <a:spcAft>
                <a:spcPts val="0"/>
              </a:spcAft>
              <a:buSzPts val="1400"/>
              <a:buFont typeface="Crimson Pro"/>
              <a:buNone/>
              <a:defRPr>
                <a:latin typeface="Crimson Pro"/>
                <a:ea typeface="Crimson Pro"/>
                <a:cs typeface="Crimson Pro"/>
                <a:sym typeface="Crimson Pro"/>
              </a:defRPr>
            </a:lvl9pPr>
          </a:lstStyle>
          <a:p/>
        </p:txBody>
      </p:sp>
      <p:sp>
        <p:nvSpPr>
          <p:cNvPr id="280" name="Google Shape;280;p3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SECTION_TITLE_AND_DESCRIPTION_1">
    <p:spTree>
      <p:nvGrpSpPr>
        <p:cNvPr id="281" name="Shape 281"/>
        <p:cNvGrpSpPr/>
        <p:nvPr/>
      </p:nvGrpSpPr>
      <p:grpSpPr>
        <a:xfrm>
          <a:off x="0" y="0"/>
          <a:ext cx="0" cy="0"/>
          <a:chOff x="0" y="0"/>
          <a:chExt cx="0" cy="0"/>
        </a:xfrm>
      </p:grpSpPr>
      <p:sp>
        <p:nvSpPr>
          <p:cNvPr id="282" name="Google Shape;282;p31"/>
          <p:cNvSpPr/>
          <p:nvPr>
            <p:ph idx="2" type="pic"/>
          </p:nvPr>
        </p:nvSpPr>
        <p:spPr>
          <a:xfrm>
            <a:off x="0" y="0"/>
            <a:ext cx="9144000" cy="5143500"/>
          </a:xfrm>
          <a:prstGeom prst="rect">
            <a:avLst/>
          </a:prstGeom>
          <a:noFill/>
          <a:ln>
            <a:noFill/>
          </a:ln>
        </p:spPr>
      </p:sp>
      <p:sp>
        <p:nvSpPr>
          <p:cNvPr id="283" name="Google Shape;283;p31"/>
          <p:cNvSpPr txBox="1"/>
          <p:nvPr>
            <p:ph type="title"/>
          </p:nvPr>
        </p:nvSpPr>
        <p:spPr>
          <a:xfrm>
            <a:off x="4634650" y="0"/>
            <a:ext cx="4280700" cy="1954800"/>
          </a:xfrm>
          <a:prstGeom prst="rect">
            <a:avLst/>
          </a:prstGeom>
        </p:spPr>
        <p:txBody>
          <a:bodyPr anchorCtr="0" anchor="t" bIns="91425" lIns="91425" spcFirstLastPara="1" rIns="91425" wrap="square" tIns="91425">
            <a:normAutofit/>
          </a:bodyPr>
          <a:lstStyle>
            <a:lvl1pPr lvl="0" algn="r">
              <a:spcBef>
                <a:spcPts val="0"/>
              </a:spcBef>
              <a:spcAft>
                <a:spcPts val="0"/>
              </a:spcAft>
              <a:buClr>
                <a:schemeClr val="dk1"/>
              </a:buClr>
              <a:buSzPts val="7200"/>
              <a:buNone/>
              <a:defRPr sz="7200"/>
            </a:lvl1pPr>
            <a:lvl2pPr lvl="1">
              <a:spcBef>
                <a:spcPts val="0"/>
              </a:spcBef>
              <a:spcAft>
                <a:spcPts val="0"/>
              </a:spcAft>
              <a:buClr>
                <a:schemeClr val="dk1"/>
              </a:buClr>
              <a:buSzPts val="7200"/>
              <a:buNone/>
              <a:defRPr sz="7200"/>
            </a:lvl2pPr>
            <a:lvl3pPr lvl="2">
              <a:spcBef>
                <a:spcPts val="0"/>
              </a:spcBef>
              <a:spcAft>
                <a:spcPts val="0"/>
              </a:spcAft>
              <a:buClr>
                <a:schemeClr val="dk1"/>
              </a:buClr>
              <a:buSzPts val="7200"/>
              <a:buNone/>
              <a:defRPr sz="7200"/>
            </a:lvl3pPr>
            <a:lvl4pPr lvl="3">
              <a:spcBef>
                <a:spcPts val="0"/>
              </a:spcBef>
              <a:spcAft>
                <a:spcPts val="0"/>
              </a:spcAft>
              <a:buClr>
                <a:schemeClr val="dk1"/>
              </a:buClr>
              <a:buSzPts val="7200"/>
              <a:buNone/>
              <a:defRPr sz="7200"/>
            </a:lvl4pPr>
            <a:lvl5pPr lvl="4">
              <a:spcBef>
                <a:spcPts val="0"/>
              </a:spcBef>
              <a:spcAft>
                <a:spcPts val="0"/>
              </a:spcAft>
              <a:buClr>
                <a:schemeClr val="dk1"/>
              </a:buClr>
              <a:buSzPts val="7200"/>
              <a:buNone/>
              <a:defRPr sz="7200"/>
            </a:lvl5pPr>
            <a:lvl6pPr lvl="5">
              <a:spcBef>
                <a:spcPts val="0"/>
              </a:spcBef>
              <a:spcAft>
                <a:spcPts val="0"/>
              </a:spcAft>
              <a:buClr>
                <a:schemeClr val="dk1"/>
              </a:buClr>
              <a:buSzPts val="7200"/>
              <a:buNone/>
              <a:defRPr sz="7200"/>
            </a:lvl6pPr>
            <a:lvl7pPr lvl="6">
              <a:spcBef>
                <a:spcPts val="0"/>
              </a:spcBef>
              <a:spcAft>
                <a:spcPts val="0"/>
              </a:spcAft>
              <a:buClr>
                <a:schemeClr val="dk1"/>
              </a:buClr>
              <a:buSzPts val="7200"/>
              <a:buNone/>
              <a:defRPr sz="7200"/>
            </a:lvl7pPr>
            <a:lvl8pPr lvl="7">
              <a:spcBef>
                <a:spcPts val="0"/>
              </a:spcBef>
              <a:spcAft>
                <a:spcPts val="0"/>
              </a:spcAft>
              <a:buClr>
                <a:schemeClr val="dk1"/>
              </a:buClr>
              <a:buSzPts val="7200"/>
              <a:buNone/>
              <a:defRPr sz="7200"/>
            </a:lvl8pPr>
            <a:lvl9pPr lvl="8">
              <a:spcBef>
                <a:spcPts val="0"/>
              </a:spcBef>
              <a:spcAft>
                <a:spcPts val="0"/>
              </a:spcAft>
              <a:buClr>
                <a:schemeClr val="dk1"/>
              </a:buClr>
              <a:buSzPts val="7200"/>
              <a:buNone/>
              <a:defRPr sz="7200"/>
            </a:lvl9pPr>
          </a:lstStyle>
          <a:p/>
        </p:txBody>
      </p:sp>
      <p:sp>
        <p:nvSpPr>
          <p:cNvPr id="284" name="Google Shape;284;p31"/>
          <p:cNvSpPr txBox="1"/>
          <p:nvPr>
            <p:ph idx="3" type="title"/>
          </p:nvPr>
        </p:nvSpPr>
        <p:spPr>
          <a:xfrm>
            <a:off x="0" y="3677475"/>
            <a:ext cx="2491200" cy="13857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1"/>
              </a:buClr>
              <a:buSzPts val="7200"/>
              <a:buNone/>
              <a:defRPr sz="7200"/>
            </a:lvl1pPr>
            <a:lvl2pPr lvl="1" algn="ctr">
              <a:spcBef>
                <a:spcPts val="0"/>
              </a:spcBef>
              <a:spcAft>
                <a:spcPts val="0"/>
              </a:spcAft>
              <a:buClr>
                <a:schemeClr val="dk1"/>
              </a:buClr>
              <a:buSzPts val="7200"/>
              <a:buNone/>
              <a:defRPr sz="7200"/>
            </a:lvl2pPr>
            <a:lvl3pPr lvl="2" algn="ctr">
              <a:spcBef>
                <a:spcPts val="0"/>
              </a:spcBef>
              <a:spcAft>
                <a:spcPts val="0"/>
              </a:spcAft>
              <a:buClr>
                <a:schemeClr val="dk1"/>
              </a:buClr>
              <a:buSzPts val="7200"/>
              <a:buNone/>
              <a:defRPr sz="7200"/>
            </a:lvl3pPr>
            <a:lvl4pPr lvl="3" algn="ctr">
              <a:spcBef>
                <a:spcPts val="0"/>
              </a:spcBef>
              <a:spcAft>
                <a:spcPts val="0"/>
              </a:spcAft>
              <a:buClr>
                <a:schemeClr val="dk1"/>
              </a:buClr>
              <a:buSzPts val="7200"/>
              <a:buNone/>
              <a:defRPr sz="7200"/>
            </a:lvl4pPr>
            <a:lvl5pPr lvl="4" algn="ctr">
              <a:spcBef>
                <a:spcPts val="0"/>
              </a:spcBef>
              <a:spcAft>
                <a:spcPts val="0"/>
              </a:spcAft>
              <a:buClr>
                <a:schemeClr val="dk1"/>
              </a:buClr>
              <a:buSzPts val="7200"/>
              <a:buNone/>
              <a:defRPr sz="7200"/>
            </a:lvl5pPr>
            <a:lvl6pPr lvl="5" algn="ctr">
              <a:spcBef>
                <a:spcPts val="0"/>
              </a:spcBef>
              <a:spcAft>
                <a:spcPts val="0"/>
              </a:spcAft>
              <a:buClr>
                <a:schemeClr val="dk1"/>
              </a:buClr>
              <a:buSzPts val="7200"/>
              <a:buNone/>
              <a:defRPr sz="7200"/>
            </a:lvl6pPr>
            <a:lvl7pPr lvl="6" algn="ctr">
              <a:spcBef>
                <a:spcPts val="0"/>
              </a:spcBef>
              <a:spcAft>
                <a:spcPts val="0"/>
              </a:spcAft>
              <a:buClr>
                <a:schemeClr val="dk1"/>
              </a:buClr>
              <a:buSzPts val="7200"/>
              <a:buNone/>
              <a:defRPr sz="7200"/>
            </a:lvl7pPr>
            <a:lvl8pPr lvl="7" algn="ctr">
              <a:spcBef>
                <a:spcPts val="0"/>
              </a:spcBef>
              <a:spcAft>
                <a:spcPts val="0"/>
              </a:spcAft>
              <a:buClr>
                <a:schemeClr val="dk1"/>
              </a:buClr>
              <a:buSzPts val="7200"/>
              <a:buNone/>
              <a:defRPr sz="7200"/>
            </a:lvl8pPr>
            <a:lvl9pPr lvl="8" algn="ctr">
              <a:spcBef>
                <a:spcPts val="0"/>
              </a:spcBef>
              <a:spcAft>
                <a:spcPts val="0"/>
              </a:spcAft>
              <a:buClr>
                <a:schemeClr val="dk1"/>
              </a:buClr>
              <a:buSzPts val="7200"/>
              <a:buNone/>
              <a:defRPr sz="7200"/>
            </a:lvl9pPr>
          </a:lstStyle>
          <a:p/>
        </p:txBody>
      </p:sp>
      <p:sp>
        <p:nvSpPr>
          <p:cNvPr id="285" name="Google Shape;285;p3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 Appendix">
  <p:cSld name="CUSTOM_11">
    <p:spTree>
      <p:nvGrpSpPr>
        <p:cNvPr id="286" name="Shape 286"/>
        <p:cNvGrpSpPr/>
        <p:nvPr/>
      </p:nvGrpSpPr>
      <p:grpSpPr>
        <a:xfrm>
          <a:off x="0" y="0"/>
          <a:ext cx="0" cy="0"/>
          <a:chOff x="0" y="0"/>
          <a:chExt cx="0" cy="0"/>
        </a:xfrm>
      </p:grpSpPr>
      <p:sp>
        <p:nvSpPr>
          <p:cNvPr id="287" name="Google Shape;287;p3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azminetoushikwasi/supplygraph-supply-chain-planning-using-gnns/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ctrTitle"/>
          </p:nvPr>
        </p:nvSpPr>
        <p:spPr>
          <a:xfrm>
            <a:off x="2962025" y="589600"/>
            <a:ext cx="5859900" cy="2111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 sz="2670"/>
              <a:t>Supply Chain Network Analysis</a:t>
            </a:r>
            <a:endParaRPr sz="2670"/>
          </a:p>
          <a:p>
            <a:pPr indent="0" lvl="0" marL="0" rtl="0" algn="ctr">
              <a:lnSpc>
                <a:spcPct val="115000"/>
              </a:lnSpc>
              <a:spcBef>
                <a:spcPts val="0"/>
              </a:spcBef>
              <a:spcAft>
                <a:spcPts val="0"/>
              </a:spcAft>
              <a:buSzPts val="990"/>
              <a:buNone/>
            </a:pPr>
            <a:r>
              <a:rPr lang="en" sz="2670"/>
              <a:t> using Graph Theory &amp; </a:t>
            </a:r>
            <a:endParaRPr sz="2670"/>
          </a:p>
          <a:p>
            <a:pPr indent="0" lvl="0" marL="0" rtl="0" algn="ctr">
              <a:lnSpc>
                <a:spcPct val="115000"/>
              </a:lnSpc>
              <a:spcBef>
                <a:spcPts val="0"/>
              </a:spcBef>
              <a:spcAft>
                <a:spcPts val="0"/>
              </a:spcAft>
              <a:buSzPts val="990"/>
              <a:buNone/>
            </a:pPr>
            <a:r>
              <a:rPr lang="en" sz="2670"/>
              <a:t>Community Detection</a:t>
            </a:r>
            <a:endParaRPr sz="2670"/>
          </a:p>
        </p:txBody>
      </p:sp>
      <p:sp>
        <p:nvSpPr>
          <p:cNvPr id="293" name="Google Shape;293;p33"/>
          <p:cNvSpPr txBox="1"/>
          <p:nvPr>
            <p:ph idx="1" type="subTitle"/>
          </p:nvPr>
        </p:nvSpPr>
        <p:spPr>
          <a:xfrm>
            <a:off x="6065228" y="3224125"/>
            <a:ext cx="2756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 Prathyusha Lahari</a:t>
            </a:r>
            <a:endParaRPr/>
          </a:p>
          <a:p>
            <a:pPr indent="0" lvl="0" marL="0" rtl="0" algn="l">
              <a:spcBef>
                <a:spcPts val="0"/>
              </a:spcBef>
              <a:spcAft>
                <a:spcPts val="0"/>
              </a:spcAft>
              <a:buNone/>
            </a:pPr>
            <a:r>
              <a:rPr lang="en"/>
              <a:t>CB.SC.P2AIE24020</a:t>
            </a:r>
            <a:endParaRPr/>
          </a:p>
        </p:txBody>
      </p:sp>
      <p:pic>
        <p:nvPicPr>
          <p:cNvPr id="294" name="Google Shape;294;p33"/>
          <p:cNvPicPr preferRelativeResize="0"/>
          <p:nvPr/>
        </p:nvPicPr>
        <p:blipFill>
          <a:blip r:embed="rId3">
            <a:alphaModFix/>
          </a:blip>
          <a:stretch>
            <a:fillRect/>
          </a:stretch>
        </p:blipFill>
        <p:spPr>
          <a:xfrm rot="-5400000">
            <a:off x="-1248863" y="1229762"/>
            <a:ext cx="5181701" cy="2683975"/>
          </a:xfrm>
          <a:prstGeom prst="rect">
            <a:avLst/>
          </a:prstGeom>
          <a:noFill/>
          <a:ln>
            <a:noFill/>
          </a:ln>
        </p:spPr>
      </p:pic>
      <p:sp>
        <p:nvSpPr>
          <p:cNvPr id="295" name="Google Shape;295;p33"/>
          <p:cNvSpPr txBox="1"/>
          <p:nvPr/>
        </p:nvSpPr>
        <p:spPr>
          <a:xfrm>
            <a:off x="3171100" y="2402200"/>
            <a:ext cx="5745300" cy="5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Raleway"/>
                <a:ea typeface="Raleway"/>
                <a:cs typeface="Raleway"/>
                <a:sym typeface="Raleway"/>
              </a:rPr>
              <a:t>Graph-based insights for an FMCG Company</a:t>
            </a:r>
            <a:endParaRPr sz="1800">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319975" y="575950"/>
            <a:ext cx="84018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2"/>
              </a:buClr>
              <a:buSzPts val="990"/>
              <a:buFont typeface="Arial"/>
              <a:buNone/>
            </a:pPr>
            <a:r>
              <a:rPr lang="en" sz="2029">
                <a:latin typeface="Arial"/>
                <a:ea typeface="Arial"/>
                <a:cs typeface="Arial"/>
                <a:sym typeface="Arial"/>
              </a:rPr>
              <a:t>Problem Statement</a:t>
            </a:r>
            <a:endParaRPr sz="2029">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301" name="Google Shape;301;p34"/>
          <p:cNvSpPr txBox="1"/>
          <p:nvPr>
            <p:ph idx="1" type="body"/>
          </p:nvPr>
        </p:nvSpPr>
        <p:spPr>
          <a:xfrm>
            <a:off x="329900" y="1211350"/>
            <a:ext cx="8401800" cy="33867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Font typeface="Arial"/>
              <a:buChar char="●"/>
            </a:pPr>
            <a:r>
              <a:rPr b="1" lang="en" sz="1700">
                <a:latin typeface="Arial"/>
                <a:ea typeface="Arial"/>
                <a:cs typeface="Arial"/>
                <a:sym typeface="Arial"/>
              </a:rPr>
              <a:t>Objective:</a:t>
            </a:r>
            <a:endParaRPr b="1" sz="17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Identify communities within the supply chain.</a:t>
            </a:r>
            <a:endParaRPr sz="17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Apply graph-based centrality measures to find key nodes.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 sz="1700">
                <a:latin typeface="Arial"/>
                <a:ea typeface="Arial"/>
                <a:cs typeface="Arial"/>
                <a:sym typeface="Arial"/>
              </a:rPr>
              <a:t>Industry Focus:</a:t>
            </a:r>
            <a:endParaRPr b="1" sz="1700">
              <a:latin typeface="Arial"/>
              <a:ea typeface="Arial"/>
              <a:cs typeface="Arial"/>
              <a:sym typeface="Arial"/>
            </a:endParaRPr>
          </a:p>
          <a:p>
            <a:pPr indent="-336550" lvl="1" marL="914400" rtl="0" algn="l">
              <a:spcBef>
                <a:spcPts val="0"/>
              </a:spcBef>
              <a:spcAft>
                <a:spcPts val="0"/>
              </a:spcAft>
              <a:buSzPts val="1700"/>
              <a:buFont typeface="Arial"/>
              <a:buChar char="○"/>
            </a:pPr>
            <a:r>
              <a:rPr lang="en" sz="1700">
                <a:latin typeface="Arial"/>
                <a:ea typeface="Arial"/>
                <a:cs typeface="Arial"/>
                <a:sym typeface="Arial"/>
              </a:rPr>
              <a:t>FMCG Industry (Potato Chips Supply Chain)</a:t>
            </a:r>
            <a:endParaRPr sz="17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477575" y="575950"/>
            <a:ext cx="8244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307" name="Google Shape;307;p35"/>
          <p:cNvSpPr txBox="1"/>
          <p:nvPr>
            <p:ph idx="1" type="body"/>
          </p:nvPr>
        </p:nvSpPr>
        <p:spPr>
          <a:xfrm>
            <a:off x="487400" y="1211350"/>
            <a:ext cx="8244300" cy="3386700"/>
          </a:xfrm>
          <a:prstGeom prst="rect">
            <a:avLst/>
          </a:prstGeom>
        </p:spPr>
        <p:txBody>
          <a:bodyPr anchorCtr="0" anchor="t" bIns="91425" lIns="91425" spcFirstLastPara="1" rIns="91425" wrap="square" tIns="91425">
            <a:normAutofit fontScale="47500"/>
          </a:bodyPr>
          <a:lstStyle/>
          <a:p>
            <a:pPr indent="-307394" lvl="0" marL="457200" rtl="0" algn="l">
              <a:lnSpc>
                <a:spcPct val="150000"/>
              </a:lnSpc>
              <a:spcBef>
                <a:spcPts val="0"/>
              </a:spcBef>
              <a:spcAft>
                <a:spcPts val="0"/>
              </a:spcAft>
              <a:buSzPct val="100000"/>
              <a:buFont typeface="Arial"/>
              <a:buChar char="●"/>
            </a:pPr>
            <a:r>
              <a:rPr b="1" lang="en" sz="2612">
                <a:highlight>
                  <a:srgbClr val="FFFFFF"/>
                </a:highlight>
                <a:latin typeface="Arial"/>
                <a:ea typeface="Arial"/>
                <a:cs typeface="Arial"/>
                <a:sym typeface="Arial"/>
              </a:rPr>
              <a:t>SupplyGraph:</a:t>
            </a:r>
            <a:r>
              <a:rPr lang="en" sz="2612">
                <a:highlight>
                  <a:srgbClr val="FFFFFF"/>
                </a:highlight>
                <a:latin typeface="Arial"/>
                <a:ea typeface="Arial"/>
                <a:cs typeface="Arial"/>
                <a:sym typeface="Arial"/>
              </a:rPr>
              <a:t> A Benchmark Dataset for Supply Chain Planning using GNNs</a:t>
            </a:r>
            <a:endParaRPr sz="2612">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lang="en" sz="2612" u="sng">
                <a:solidFill>
                  <a:schemeClr val="hlink"/>
                </a:solidFill>
                <a:highlight>
                  <a:srgbClr val="FFFFFF"/>
                </a:highlight>
                <a:latin typeface="Arial"/>
                <a:ea typeface="Arial"/>
                <a:cs typeface="Arial"/>
                <a:sym typeface="Arial"/>
                <a:hlinkClick r:id="rId3"/>
              </a:rPr>
              <a:t>https://www.kaggle.com/datasets/azminetoushikwasi/supplygraph-supply-chain-planning-using-gnns/data</a:t>
            </a:r>
            <a:endParaRPr sz="2612">
              <a:latin typeface="Arial"/>
              <a:ea typeface="Arial"/>
              <a:cs typeface="Arial"/>
              <a:sym typeface="Arial"/>
            </a:endParaRPr>
          </a:p>
          <a:p>
            <a:pPr indent="-307394" lvl="0" marL="457200" rtl="0" algn="l">
              <a:lnSpc>
                <a:spcPct val="150000"/>
              </a:lnSpc>
              <a:spcBef>
                <a:spcPts val="1200"/>
              </a:spcBef>
              <a:spcAft>
                <a:spcPts val="0"/>
              </a:spcAft>
              <a:buSzPct val="100000"/>
              <a:buFont typeface="Arial"/>
              <a:buChar char="●"/>
            </a:pPr>
            <a:r>
              <a:rPr lang="en" sz="2612">
                <a:highlight>
                  <a:srgbClr val="FFFFFF"/>
                </a:highlight>
                <a:latin typeface="Arial"/>
                <a:ea typeface="Arial"/>
                <a:cs typeface="Arial"/>
                <a:sym typeface="Arial"/>
              </a:rPr>
              <a:t>Has different Production Facilities, Products , Raw Materials</a:t>
            </a:r>
            <a:endParaRPr sz="2612">
              <a:highlight>
                <a:srgbClr val="FFFFFF"/>
              </a:highlight>
              <a:latin typeface="Arial"/>
              <a:ea typeface="Arial"/>
              <a:cs typeface="Arial"/>
              <a:sym typeface="Arial"/>
            </a:endParaRPr>
          </a:p>
          <a:p>
            <a:pPr indent="-307394" lvl="0" marL="457200" rtl="0" algn="l">
              <a:lnSpc>
                <a:spcPct val="150000"/>
              </a:lnSpc>
              <a:spcBef>
                <a:spcPts val="0"/>
              </a:spcBef>
              <a:spcAft>
                <a:spcPts val="0"/>
              </a:spcAft>
              <a:buSzPct val="100000"/>
              <a:buFont typeface="Arial"/>
              <a:buChar char="●"/>
            </a:pPr>
            <a:r>
              <a:rPr lang="en" sz="2612">
                <a:highlight>
                  <a:srgbClr val="FFFFFF"/>
                </a:highlight>
                <a:latin typeface="Arial"/>
                <a:ea typeface="Arial"/>
                <a:cs typeface="Arial"/>
                <a:sym typeface="Arial"/>
              </a:rPr>
              <a:t>Each Production Facility can have Multiple Product groups like different types of chips.</a:t>
            </a:r>
            <a:endParaRPr b="1" sz="2612">
              <a:highlight>
                <a:srgbClr val="FFFFFF"/>
              </a:highlight>
              <a:latin typeface="Arial"/>
              <a:ea typeface="Arial"/>
              <a:cs typeface="Arial"/>
              <a:sym typeface="Arial"/>
            </a:endParaRPr>
          </a:p>
          <a:p>
            <a:pPr indent="-307394" lvl="0" marL="457200" rtl="0" algn="l">
              <a:lnSpc>
                <a:spcPct val="150000"/>
              </a:lnSpc>
              <a:spcBef>
                <a:spcPts val="0"/>
              </a:spcBef>
              <a:spcAft>
                <a:spcPts val="0"/>
              </a:spcAft>
              <a:buSzPct val="100000"/>
              <a:buFont typeface="Arial"/>
              <a:buChar char="●"/>
            </a:pPr>
            <a:r>
              <a:rPr b="1" lang="en" sz="2612">
                <a:highlight>
                  <a:srgbClr val="FFFFFF"/>
                </a:highlight>
                <a:latin typeface="Arial"/>
                <a:ea typeface="Arial"/>
                <a:cs typeface="Arial"/>
                <a:sym typeface="Arial"/>
              </a:rPr>
              <a:t>A potato chip manufacturing company operates two facilities, producing four types of chips in various packaging sizes. The production process involves complex dependencies, such as shared raw materials, production capacity limits, and machine constraints, which affect efficiency.</a:t>
            </a:r>
            <a:endParaRPr b="1" sz="2612">
              <a:highlight>
                <a:srgbClr val="FFFFFF"/>
              </a:highlight>
              <a:latin typeface="Arial"/>
              <a:ea typeface="Arial"/>
              <a:cs typeface="Arial"/>
              <a:sym typeface="Arial"/>
            </a:endParaRPr>
          </a:p>
          <a:p>
            <a:pPr indent="0" lvl="0" marL="0" rtl="0" algn="l">
              <a:spcBef>
                <a:spcPts val="1200"/>
              </a:spcBef>
              <a:spcAft>
                <a:spcPts val="0"/>
              </a:spcAft>
              <a:buNone/>
            </a:pPr>
            <a:r>
              <a:t/>
            </a:r>
            <a:endParaRPr b="1" sz="1300">
              <a:highlight>
                <a:srgbClr val="FFFFFF"/>
              </a:highlight>
              <a:latin typeface="Arial"/>
              <a:ea typeface="Arial"/>
              <a:cs typeface="Arial"/>
              <a:sym typeface="Arial"/>
            </a:endParaRPr>
          </a:p>
          <a:p>
            <a:pPr indent="0" lvl="0" marL="0" rtl="0" algn="l">
              <a:lnSpc>
                <a:spcPct val="122222"/>
              </a:lnSpc>
              <a:spcBef>
                <a:spcPts val="1200"/>
              </a:spcBef>
              <a:spcAft>
                <a:spcPts val="0"/>
              </a:spcAft>
              <a:buClr>
                <a:schemeClr val="dk2"/>
              </a:buClr>
              <a:buSzPct val="91666"/>
              <a:buFont typeface="Arial"/>
              <a:buNone/>
            </a:pPr>
            <a:r>
              <a:t/>
            </a:r>
            <a:endParaRPr sz="1200">
              <a:solidFill>
                <a:srgbClr val="5F636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377275" y="575950"/>
            <a:ext cx="8344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Dataset Diagram</a:t>
            </a:r>
            <a:endParaRPr/>
          </a:p>
        </p:txBody>
      </p:sp>
      <p:sp>
        <p:nvSpPr>
          <p:cNvPr id="313" name="Google Shape;313;p36"/>
          <p:cNvSpPr txBox="1"/>
          <p:nvPr>
            <p:ph idx="1" type="body"/>
          </p:nvPr>
        </p:nvSpPr>
        <p:spPr>
          <a:xfrm>
            <a:off x="448925" y="1595775"/>
            <a:ext cx="82830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36"/>
          <p:cNvPicPr preferRelativeResize="0"/>
          <p:nvPr/>
        </p:nvPicPr>
        <p:blipFill>
          <a:blip r:embed="rId3">
            <a:alphaModFix/>
          </a:blip>
          <a:stretch>
            <a:fillRect/>
          </a:stretch>
        </p:blipFill>
        <p:spPr>
          <a:xfrm>
            <a:off x="18425" y="1356125"/>
            <a:ext cx="9041201" cy="324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5176925" y="575950"/>
            <a:ext cx="3544800" cy="93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vs subproduct graph</a:t>
            </a:r>
            <a:endParaRPr/>
          </a:p>
        </p:txBody>
      </p:sp>
      <p:sp>
        <p:nvSpPr>
          <p:cNvPr id="320" name="Google Shape;320;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37"/>
          <p:cNvPicPr preferRelativeResize="0"/>
          <p:nvPr/>
        </p:nvPicPr>
        <p:blipFill>
          <a:blip r:embed="rId3">
            <a:alphaModFix/>
          </a:blip>
          <a:stretch>
            <a:fillRect/>
          </a:stretch>
        </p:blipFill>
        <p:spPr>
          <a:xfrm>
            <a:off x="0" y="323313"/>
            <a:ext cx="4753175" cy="44968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7" name="Google Shape;327;p3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3" name="Google Shape;333;p3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9" name="Google Shape;339;p4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5" name="Google Shape;345;p4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