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ini VK" userId="d8e24823d8fe64cd" providerId="LiveId" clId="{94B9EF8B-EDB6-4A3D-A822-CA2B80367B8F}"/>
    <pc:docChg chg="modSld">
      <pc:chgData name="Varshiini VK" userId="d8e24823d8fe64cd" providerId="LiveId" clId="{94B9EF8B-EDB6-4A3D-A822-CA2B80367B8F}" dt="2024-09-05T12:46:29.488" v="35" actId="20577"/>
      <pc:docMkLst>
        <pc:docMk/>
      </pc:docMkLst>
      <pc:sldChg chg="modSp mod">
        <pc:chgData name="Varshiini VK" userId="d8e24823d8fe64cd" providerId="LiveId" clId="{94B9EF8B-EDB6-4A3D-A822-CA2B80367B8F}" dt="2024-09-05T12:46:29.488" v="35" actId="20577"/>
        <pc:sldMkLst>
          <pc:docMk/>
          <pc:sldMk cId="0" sldId="256"/>
        </pc:sldMkLst>
        <pc:spChg chg="mod">
          <ac:chgData name="Varshiini VK" userId="d8e24823d8fe64cd" providerId="LiveId" clId="{94B9EF8B-EDB6-4A3D-A822-CA2B80367B8F}" dt="2024-09-05T12:46:29.488" v="35"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30476"/>
            <a:ext cx="8610600" cy="2308324"/>
          </a:xfrm>
          <a:prstGeom prst="rect">
            <a:avLst/>
          </a:prstGeom>
          <a:noFill/>
        </p:spPr>
        <p:txBody>
          <a:bodyPr wrap="square" rtlCol="0">
            <a:spAutoFit/>
          </a:bodyPr>
          <a:lstStyle/>
          <a:p>
            <a:r>
              <a:rPr lang="en-US" sz="2400" dirty="0"/>
              <a:t>STUDENT NAME: PRATHYUSHA S</a:t>
            </a:r>
          </a:p>
          <a:p>
            <a:r>
              <a:rPr lang="en-US" sz="2400" dirty="0"/>
              <a:t>REGISTER NO: 312209801</a:t>
            </a:r>
          </a:p>
          <a:p>
            <a:r>
              <a:rPr lang="en-US" sz="2400" dirty="0"/>
              <a:t>NAAN MUDHALVAN ID: </a:t>
            </a:r>
            <a:r>
              <a:rPr lang="en-IN" sz="2400" b="0" i="0" dirty="0">
                <a:solidFill>
                  <a:srgbClr val="000000"/>
                </a:solidFill>
                <a:effectLst/>
                <a:latin typeface="Arial" panose="020B0604020202020204" pitchFamily="34" charset="0"/>
                <a:cs typeface="Arial" panose="020B0604020202020204" pitchFamily="34" charset="0"/>
              </a:rPr>
              <a:t>asunm1353312209801</a:t>
            </a:r>
            <a:endParaRPr lang="en-US" sz="2400" dirty="0">
              <a:latin typeface="Arial" panose="020B0604020202020204" pitchFamily="34" charset="0"/>
              <a:cs typeface="Arial" panose="020B0604020202020204" pitchFamily="34" charset="0"/>
            </a:endParaRPr>
          </a:p>
          <a:p>
            <a:r>
              <a:rPr lang="en-US" sz="2400" dirty="0"/>
              <a:t>DEPARTMENT: BCOM(COMPUTER APPLICATION)</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626</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Varshiini VK</cp:lastModifiedBy>
  <cp:revision>19</cp:revision>
  <dcterms:created xsi:type="dcterms:W3CDTF">2024-03-29T15:07:22Z</dcterms:created>
  <dcterms:modified xsi:type="dcterms:W3CDTF">2024-09-05T12:46:35Z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