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7" r:id="rId2"/>
    <p:sldId id="343" r:id="rId3"/>
    <p:sldId id="344" r:id="rId4"/>
    <p:sldId id="332" r:id="rId5"/>
    <p:sldId id="336" r:id="rId6"/>
    <p:sldId id="333" r:id="rId7"/>
    <p:sldId id="334" r:id="rId8"/>
    <p:sldId id="339" r:id="rId9"/>
    <p:sldId id="335" r:id="rId10"/>
    <p:sldId id="345" r:id="rId11"/>
    <p:sldId id="3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9FF"/>
    <a:srgbClr val="0DB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A2C58-4B06-4986-9C1C-0AC1312511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3A65C-4FBB-4AE6-B622-ACC224AC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F2F6-651A-4335-B6D0-BE9E7813332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8023-81C0-46FA-95A6-E440DDD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1606" y="274320"/>
            <a:ext cx="8536364" cy="249299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  <a:sp3d extrusionH="57150">
              <a:bevelT w="50800" h="38100" prst="riblet"/>
            </a:sp3d>
          </a:bodyPr>
          <a:lstStyle/>
          <a:p>
            <a:r>
              <a:rPr lang="en-US" sz="6600" b="1" dirty="0" smtClean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Smart</a:t>
            </a:r>
          </a:p>
          <a:p>
            <a:r>
              <a:rPr lang="en-US" sz="6600" b="1" dirty="0" smtClean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</a:t>
            </a:r>
            <a:br>
              <a:rPr lang="en-US" sz="6600" b="1" dirty="0" smtClean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(My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Personal Assistant)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11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Live Demo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 descr="14 - Live Demo - Free Transparent PNG Clipart Images Downlo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238" y1="44125" x2="69881" y2="77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4578"/>
            <a:ext cx="11532696" cy="57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9743" y="2311730"/>
            <a:ext cx="3280794" cy="1325563"/>
          </a:xfrm>
        </p:spPr>
        <p:txBody>
          <a:bodyPr/>
          <a:lstStyle/>
          <a:p>
            <a:r>
              <a:rPr lang="az-Latn-AZ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Questions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 descr="Funny Cartoon Character Question Illustration Stock Photo by ©julos 211044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415834"/>
            <a:ext cx="7621698" cy="570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F1BF14D-7FB7-4639-ADBA-7885DDC513E2}"/>
              </a:ext>
            </a:extLst>
          </p:cNvPr>
          <p:cNvSpPr txBox="1"/>
          <p:nvPr/>
        </p:nvSpPr>
        <p:spPr>
          <a:xfrm>
            <a:off x="3572195" y="197345"/>
            <a:ext cx="4465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Problem </a:t>
            </a:r>
            <a:r>
              <a:rPr lang="en-US" sz="4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Statement</a:t>
            </a: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?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224381-E9E5-47BA-BA3C-E57AD213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19" y="88899"/>
            <a:ext cx="1737126" cy="1737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61" y="2892841"/>
            <a:ext cx="8431352" cy="3556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FB5B4F-E7F2-4FE3-A7EC-5A40BFA6FFF7}"/>
              </a:ext>
            </a:extLst>
          </p:cNvPr>
          <p:cNvSpPr txBox="1"/>
          <p:nvPr/>
        </p:nvSpPr>
        <p:spPr>
          <a:xfrm>
            <a:off x="338414" y="1916002"/>
            <a:ext cx="4840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Do you have personal assistant?</a:t>
            </a:r>
            <a:endParaRPr lang="ru-RU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F1BF14D-7FB7-4639-ADBA-7885DDC513E2}"/>
              </a:ext>
            </a:extLst>
          </p:cNvPr>
          <p:cNvSpPr txBox="1"/>
          <p:nvPr/>
        </p:nvSpPr>
        <p:spPr>
          <a:xfrm>
            <a:off x="3572195" y="197345"/>
            <a:ext cx="40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Problem Statement?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224381-E9E5-47BA-BA3C-E57AD213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19" y="88899"/>
            <a:ext cx="1737126" cy="1737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9FB5B4F-E7F2-4FE3-A7EC-5A40BFA6FFF7}"/>
              </a:ext>
            </a:extLst>
          </p:cNvPr>
          <p:cNvSpPr txBox="1"/>
          <p:nvPr/>
        </p:nvSpPr>
        <p:spPr>
          <a:xfrm>
            <a:off x="338414" y="1916002"/>
            <a:ext cx="4094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Daily Boring Tasks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A4D408A-BC97-445C-B0FE-CF0C6ADD8C75}"/>
              </a:ext>
            </a:extLst>
          </p:cNvPr>
          <p:cNvSpPr txBox="1"/>
          <p:nvPr/>
        </p:nvSpPr>
        <p:spPr>
          <a:xfrm>
            <a:off x="338414" y="2790876"/>
            <a:ext cx="376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Zero Motivation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071DEF-136A-4B23-ABBB-3E56611C0128}"/>
              </a:ext>
            </a:extLst>
          </p:cNvPr>
          <p:cNvSpPr txBox="1"/>
          <p:nvPr/>
        </p:nvSpPr>
        <p:spPr>
          <a:xfrm>
            <a:off x="309175" y="3698105"/>
            <a:ext cx="390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Quick Responses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EE59056-FBE4-4234-9FAE-81538DFF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Core Functionality</a:t>
            </a:r>
            <a:endParaRPr lang="en-US" sz="5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9FB5B4F-E7F2-4FE3-A7EC-5A40BFA6FFF7}"/>
              </a:ext>
            </a:extLst>
          </p:cNvPr>
          <p:cNvSpPr txBox="1"/>
          <p:nvPr/>
        </p:nvSpPr>
        <p:spPr>
          <a:xfrm>
            <a:off x="338414" y="1916002"/>
            <a:ext cx="305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Web Surfing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A4D408A-BC97-445C-B0FE-CF0C6ADD8C75}"/>
              </a:ext>
            </a:extLst>
          </p:cNvPr>
          <p:cNvSpPr txBox="1"/>
          <p:nvPr/>
        </p:nvSpPr>
        <p:spPr>
          <a:xfrm>
            <a:off x="338414" y="2790876"/>
            <a:ext cx="612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Play Hacker Music of the Day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F071DEF-136A-4B23-ABBB-3E56611C0128}"/>
              </a:ext>
            </a:extLst>
          </p:cNvPr>
          <p:cNvSpPr txBox="1"/>
          <p:nvPr/>
        </p:nvSpPr>
        <p:spPr>
          <a:xfrm>
            <a:off x="309175" y="3698105"/>
            <a:ext cx="282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Motivation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6B1DD36-CCE5-4497-A742-28F3FA36C392}"/>
              </a:ext>
            </a:extLst>
          </p:cNvPr>
          <p:cNvSpPr txBox="1"/>
          <p:nvPr/>
        </p:nvSpPr>
        <p:spPr>
          <a:xfrm>
            <a:off x="6458487" y="1879409"/>
            <a:ext cx="2822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99242AA-0E44-40E5-8B62-DDDDF00421D0}"/>
              </a:ext>
            </a:extLst>
          </p:cNvPr>
          <p:cNvSpPr txBox="1"/>
          <p:nvPr/>
        </p:nvSpPr>
        <p:spPr>
          <a:xfrm>
            <a:off x="6480217" y="2695507"/>
            <a:ext cx="357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Entertainment 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04491B-6CDB-48AA-B947-D7AAE34B9C75}"/>
              </a:ext>
            </a:extLst>
          </p:cNvPr>
          <p:cNvSpPr txBox="1"/>
          <p:nvPr/>
        </p:nvSpPr>
        <p:spPr>
          <a:xfrm>
            <a:off x="6480217" y="3584623"/>
            <a:ext cx="375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Instant Emailing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11ABC11-D433-4D1A-AE9F-8F502809B4D3}"/>
              </a:ext>
            </a:extLst>
          </p:cNvPr>
          <p:cNvSpPr txBox="1"/>
          <p:nvPr/>
        </p:nvSpPr>
        <p:spPr>
          <a:xfrm>
            <a:off x="3689733" y="5092196"/>
            <a:ext cx="355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Make </a:t>
            </a:r>
            <a:r>
              <a:rPr lang="en-US" sz="3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Todo</a:t>
            </a: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List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5F1443-B358-4F7C-BD04-4D12732A4AEF}"/>
              </a:ext>
            </a:extLst>
          </p:cNvPr>
          <p:cNvSpPr txBox="1"/>
          <p:nvPr/>
        </p:nvSpPr>
        <p:spPr>
          <a:xfrm>
            <a:off x="218114" y="370790"/>
            <a:ext cx="1130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Solutions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https://imgs.search.brave.com/zfxn0Me275q6wgx-lvtoqYCDOjg5YABDbwCd33QyA1Y/rs:fit:854:225:1/g:ce/aHR0cHM6Ly90c2Uy/Lm1tLmJpbmcubmV0/L3RoP2lkPU9JUC5i/aUt1Q09GU0hvSTZ5/MW5nSDl5am93SGFF/SCZwaWQ9QX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4" y="1746228"/>
            <a:ext cx="2652939" cy="14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s.search.brave.com/fTbxoqHULNigKQ1bIuSH08WMBdBQVfec7dcF_in1MYw/rs:fit:1604:225:1/g:ce/aHR0cHM6Ly90c2Uy/Lm1tLmJpbmcubmV0/L3RoP2lkPU9JUC5K/N1hXRldUZ0ltR2RY/S1hCRl96YmhRSGFD/TSZwaWQ9QX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741" y="1742476"/>
            <a:ext cx="3483864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s.search.brave.com/NLR4s9n73UH_bqpEj3pklLWyfHKl7JdhgA1WdnSG0HA/rs:fit:948:225:1/g:ce/aHR0cHM6Ly90c2Uz/Lm1tLmJpbmcubmV0/L3RoP2lkPU9JUC5S/SGN5M05vNjBfZzM2/cUdKWkxKb25BSGFE/dCZwaWQ9QXB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46" y="4952496"/>
            <a:ext cx="2486720" cy="124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gs.search.brave.com/QbAemu2shXsFw-ysnXYTKBnkn9aBo-ArXLGuwLnVmM4/rs:fit:1571:225:1/g:ce/aHR0cHM6Ly90c2Uy/Lm1tLmJpbmcubmV0/L3RoP2lkPU9JUC5S/UWVnMXRhTllmRzhw/eVJ6blRYMHB3SGFD/UCZwaWQ9QXB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81" y="1377859"/>
            <a:ext cx="3107538" cy="93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1.wp.com/pythonprogramming.altervista.org/wp-content/uploads/2019/03/logo.jpg?fit=900,500&amp;ssl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00" b="97000" l="0" r="100000">
                        <a14:foregroundMark x1="37667" y1="18800" x2="43222" y2="40400"/>
                        <a14:foregroundMark x1="33667" y1="73600" x2="33667" y2="77200"/>
                        <a14:foregroundMark x1="33667" y1="77200" x2="33667" y2="77200"/>
                        <a14:foregroundMark x1="42222" y1="89800" x2="42222" y2="89800"/>
                        <a14:foregroundMark x1="49667" y1="83400" x2="49667" y2="83400"/>
                        <a14:foregroundMark x1="56667" y1="87000" x2="56667" y2="87000"/>
                        <a14:foregroundMark x1="62667" y1="85200" x2="62667" y2="8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60" y="2953482"/>
            <a:ext cx="2617711" cy="14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imgs.search.brave.com/xCbKQ-xcyJYbv5wqVONa1jr1THbJM16X5Q9O_r-kJds/rs:fit:632:225:1/g:ce/aHR0cHM6Ly90c2U0/Lm1tLmJpbmcubmV0/L3RoP2lkPU9JUC5Z/NlAxR2t4a0VvTG9J/UnNTMXdNWml3SGFG/aiZwaWQ9QXB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81" y="3765369"/>
            <a:ext cx="1839776" cy="13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imgs.search.brave.com/_5-XXpL1kHAuTYMwUIFij7IuQz6FSbWITHoy-bGDfgM/rs:fit:474:225:1/g:ce/aHR0cHM6Ly90c2U0/Lm1tLmJpbmcubmV0/L3RoP2lkPU9JUC5o/TV90X3ZKS1B5akkz/U0Zwb1pDd09BSGFI/YSZwaWQ9QXB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448" y="3216453"/>
            <a:ext cx="2174327" cy="21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mail symbol icon 564255 Vector Art at Vecteez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43" y="4712000"/>
            <a:ext cx="1724351" cy="17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24D3BE-DD1A-4939-AF43-8848B04DA3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2" y="570417"/>
            <a:ext cx="5604762" cy="5049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578840" y="2414704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Based on rules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2CB8620-E99A-4E1A-B39D-E894B6243AD0}"/>
              </a:ext>
            </a:extLst>
          </p:cNvPr>
          <p:cNvSpPr txBox="1"/>
          <p:nvPr/>
        </p:nvSpPr>
        <p:spPr>
          <a:xfrm>
            <a:off x="8607105" y="2532519"/>
            <a:ext cx="268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Based on AI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D224381-E9E5-47BA-BA3C-E57AD21397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4" y="3546815"/>
            <a:ext cx="2440902" cy="2440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6A845C1-16E8-45F0-9F21-9A72A9F4049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37" y="3496792"/>
            <a:ext cx="2540948" cy="25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F1BF14D-7FB7-4639-ADBA-7885DDC513E2}"/>
              </a:ext>
            </a:extLst>
          </p:cNvPr>
          <p:cNvSpPr txBox="1"/>
          <p:nvPr/>
        </p:nvSpPr>
        <p:spPr>
          <a:xfrm>
            <a:off x="3572195" y="197345"/>
            <a:ext cx="297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Concepts Used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224381-E9E5-47BA-BA3C-E57AD213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19" y="88899"/>
            <a:ext cx="1737126" cy="17371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9269" y="1554479"/>
            <a:ext cx="5068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Web Scrapping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bg1">
                    <a:lumMod val="85000"/>
                  </a:schemeClr>
                </a:solidFill>
              </a:rPr>
              <a:t>Loguru</a:t>
            </a: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Multiprocessing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bg1">
                    <a:lumMod val="85000"/>
                  </a:schemeClr>
                </a:solidFill>
              </a:rPr>
              <a:t>SMTPlib</a:t>
            </a: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bg1">
                    <a:lumMod val="85000"/>
                  </a:schemeClr>
                </a:solidFill>
              </a:rPr>
              <a:t>Twilio</a:t>
            </a: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Oops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5589" y="1551704"/>
            <a:ext cx="4598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Beautiful Soup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Exception Handling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6459" y="4104945"/>
            <a:ext cx="717884" cy="70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71174" y="4104944"/>
            <a:ext cx="717884" cy="70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654343" y="4457871"/>
            <a:ext cx="316831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005889" y="4104943"/>
            <a:ext cx="717884" cy="70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 flipV="1">
            <a:off x="2689058" y="4457870"/>
            <a:ext cx="316831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040604" y="4104943"/>
            <a:ext cx="717884" cy="70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3723773" y="4457870"/>
            <a:ext cx="316831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68449" y="4104945"/>
            <a:ext cx="717884" cy="7058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303164" y="4104944"/>
            <a:ext cx="717884" cy="7058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 flipV="1">
            <a:off x="6986333" y="4457871"/>
            <a:ext cx="316831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337879" y="4104943"/>
            <a:ext cx="717884" cy="7058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3"/>
            <a:endCxn id="24" idx="1"/>
          </p:cNvCxnSpPr>
          <p:nvPr/>
        </p:nvCxnSpPr>
        <p:spPr>
          <a:xfrm flipV="1">
            <a:off x="8021048" y="4457870"/>
            <a:ext cx="316831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372594" y="4104943"/>
            <a:ext cx="717884" cy="7058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9055763" y="4457870"/>
            <a:ext cx="316831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1696784" y="5163722"/>
            <a:ext cx="172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encoder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7303164" y="5163722"/>
            <a:ext cx="172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decoder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838200" y="3601032"/>
            <a:ext cx="61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Play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1859987" y="3584992"/>
            <a:ext cx="884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2902651" y="3584992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Mailbot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3871082" y="360103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 Do List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6293871" y="3669918"/>
            <a:ext cx="58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Yes</a:t>
            </a:r>
            <a:r>
              <a:rPr lang="ru-RU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7324890" y="3650094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hi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8426041" y="3651985"/>
            <a:ext cx="8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what’s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F4D1DF1-98A9-45F5-A3B9-066F4051A5D4}"/>
              </a:ext>
            </a:extLst>
          </p:cNvPr>
          <p:cNvSpPr txBox="1"/>
          <p:nvPr/>
        </p:nvSpPr>
        <p:spPr>
          <a:xfrm>
            <a:off x="9452162" y="365009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up</a:t>
            </a:r>
            <a:r>
              <a:rPr lang="ru-RU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302502" y="3000868"/>
            <a:ext cx="545429" cy="26280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/>
          <p:cNvCxnSpPr>
            <a:stCxn id="35" idx="3"/>
            <a:endCxn id="22" idx="2"/>
          </p:cNvCxnSpPr>
          <p:nvPr/>
        </p:nvCxnSpPr>
        <p:spPr>
          <a:xfrm>
            <a:off x="6878518" y="3869973"/>
            <a:ext cx="783588" cy="940824"/>
          </a:xfrm>
          <a:prstGeom prst="curvedConnector4">
            <a:avLst>
              <a:gd name="adj1" fmla="val 27096"/>
              <a:gd name="adj2" fmla="val 124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6" idx="3"/>
            <a:endCxn id="24" idx="2"/>
          </p:cNvCxnSpPr>
          <p:nvPr/>
        </p:nvCxnSpPr>
        <p:spPr>
          <a:xfrm>
            <a:off x="7703520" y="3850149"/>
            <a:ext cx="993301" cy="960647"/>
          </a:xfrm>
          <a:prstGeom prst="curvedConnector4">
            <a:avLst>
              <a:gd name="adj1" fmla="val 31932"/>
              <a:gd name="adj2" fmla="val 123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3"/>
            <a:endCxn id="26" idx="2"/>
          </p:cNvCxnSpPr>
          <p:nvPr/>
        </p:nvCxnSpPr>
        <p:spPr>
          <a:xfrm>
            <a:off x="9294099" y="3852040"/>
            <a:ext cx="437437" cy="958756"/>
          </a:xfrm>
          <a:prstGeom prst="curvedConnector4">
            <a:avLst>
              <a:gd name="adj1" fmla="val 8972"/>
              <a:gd name="adj2" fmla="val 123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0641928" y="4104943"/>
            <a:ext cx="717884" cy="7058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26" idx="3"/>
            <a:endCxn id="49" idx="1"/>
          </p:cNvCxnSpPr>
          <p:nvPr/>
        </p:nvCxnSpPr>
        <p:spPr>
          <a:xfrm>
            <a:off x="10090478" y="4457870"/>
            <a:ext cx="55145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8" idx="3"/>
            <a:endCxn id="49" idx="2"/>
          </p:cNvCxnSpPr>
          <p:nvPr/>
        </p:nvCxnSpPr>
        <p:spPr>
          <a:xfrm>
            <a:off x="10024755" y="3850149"/>
            <a:ext cx="976115" cy="960647"/>
          </a:xfrm>
          <a:prstGeom prst="curvedConnector4">
            <a:avLst>
              <a:gd name="adj1" fmla="val 31614"/>
              <a:gd name="adj2" fmla="val 123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Brace 57"/>
          <p:cNvSpPr/>
          <p:nvPr/>
        </p:nvSpPr>
        <p:spPr>
          <a:xfrm rot="5400000">
            <a:off x="2663171" y="1208600"/>
            <a:ext cx="528425" cy="3981850"/>
          </a:xfrm>
          <a:prstGeom prst="leftBrace">
            <a:avLst>
              <a:gd name="adj1" fmla="val 35656"/>
              <a:gd name="adj2" fmla="val 50000"/>
            </a:avLst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8624667" y="811048"/>
            <a:ext cx="528425" cy="5012857"/>
          </a:xfrm>
          <a:prstGeom prst="leftBrace">
            <a:avLst>
              <a:gd name="adj1" fmla="val 35656"/>
              <a:gd name="adj2" fmla="val 50000"/>
            </a:avLst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5">
            <a:extLst>
              <a:ext uri="{FF2B5EF4-FFF2-40B4-BE49-F238E27FC236}">
                <a16:creationId xmlns="" xmlns:a16="http://schemas.microsoft.com/office/drawing/2014/main" id="{BEE59056-FBE4-4234-9FAE-81538DFF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Architecture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D6A845C1-16E8-45F0-9F21-9A72A9F404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7" y="166117"/>
            <a:ext cx="1244585" cy="124458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03C2857-097E-4F90-9F70-604BE3BD6A42}"/>
              </a:ext>
            </a:extLst>
          </p:cNvPr>
          <p:cNvSpPr txBox="1"/>
          <p:nvPr/>
        </p:nvSpPr>
        <p:spPr>
          <a:xfrm>
            <a:off x="4872486" y="2167727"/>
            <a:ext cx="1366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vector</a:t>
            </a:r>
            <a:endParaRPr lang="ru-R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57FF931B-68FF-4904-BDE2-7D1EA6D2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5" y="16258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6CD7E93-A8E4-43B2-B95B-F1CD84576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14" y="2828941"/>
            <a:ext cx="590746" cy="59074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01B93FC-A466-436C-A407-0ADB0A8C71D9}"/>
              </a:ext>
            </a:extLst>
          </p:cNvPr>
          <p:cNvSpPr/>
          <p:nvPr/>
        </p:nvSpPr>
        <p:spPr>
          <a:xfrm>
            <a:off x="4342445" y="2037900"/>
            <a:ext cx="1435374" cy="1067319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Bot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70694501-9CC0-4A8C-B986-6E47FB4CBA81}"/>
              </a:ext>
            </a:extLst>
          </p:cNvPr>
          <p:cNvSpPr/>
          <p:nvPr/>
        </p:nvSpPr>
        <p:spPr>
          <a:xfrm>
            <a:off x="9230104" y="2153044"/>
            <a:ext cx="856606" cy="8370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Actions</a:t>
            </a:r>
            <a:endParaRPr lang="en-US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10D5387A-04AE-4B07-868E-E5ADE31E26E6}"/>
              </a:ext>
            </a:extLst>
          </p:cNvPr>
          <p:cNvSpPr/>
          <p:nvPr/>
        </p:nvSpPr>
        <p:spPr>
          <a:xfrm>
            <a:off x="10834405" y="2021676"/>
            <a:ext cx="1199409" cy="10997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  <a:endParaRPr lang="en-US" sz="20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38BC11FC-AB8B-4B99-9BE4-3F4F3CB47ADE}"/>
              </a:ext>
            </a:extLst>
          </p:cNvPr>
          <p:cNvCxnSpPr>
            <a:cxnSpLocks/>
            <a:stCxn id="16" idx="0"/>
            <a:endCxn id="13" idx="0"/>
          </p:cNvCxnSpPr>
          <p:nvPr/>
        </p:nvCxnSpPr>
        <p:spPr>
          <a:xfrm rot="16200000" flipH="1" flipV="1">
            <a:off x="8239009" y="-1157201"/>
            <a:ext cx="16224" cy="6373978"/>
          </a:xfrm>
          <a:prstGeom prst="bentConnector3">
            <a:avLst>
              <a:gd name="adj1" fmla="val -937194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B54F0FEE-84D3-4749-8A4C-700DDEEAA465}"/>
              </a:ext>
            </a:extLst>
          </p:cNvPr>
          <p:cNvSpPr/>
          <p:nvPr/>
        </p:nvSpPr>
        <p:spPr>
          <a:xfrm>
            <a:off x="6342963" y="2021675"/>
            <a:ext cx="1516872" cy="109977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  <a:r>
              <a:rPr lang="ru-RU" dirty="0"/>
              <a:t>. </a:t>
            </a:r>
            <a:r>
              <a:rPr lang="en-US" dirty="0"/>
              <a:t>Handler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EB708B30-7EE1-4E11-9B66-099B9DFEC891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5777819" y="2571560"/>
            <a:ext cx="565144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9D41A2B-69A1-49ED-A5BE-9C3F56F3D7A6}"/>
              </a:ext>
            </a:extLst>
          </p:cNvPr>
          <p:cNvCxnSpPr>
            <a:cxnSpLocks/>
            <a:stCxn id="22" idx="3"/>
            <a:endCxn id="15" idx="2"/>
          </p:cNvCxnSpPr>
          <p:nvPr/>
        </p:nvCxnSpPr>
        <p:spPr>
          <a:xfrm flipV="1">
            <a:off x="7859835" y="2571559"/>
            <a:ext cx="1370269" cy="1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7D3F0620-862E-4FA4-961D-B299D1E5FEE9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10086710" y="2571559"/>
            <a:ext cx="747695" cy="2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7A904687-7B57-4645-9AC8-35C4FEC007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05" y="1300638"/>
            <a:ext cx="571938" cy="57193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5B3007FD-7A1E-4617-9970-FF04A56C5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9624" r="36381" b="6110"/>
          <a:stretch/>
        </p:blipFill>
        <p:spPr>
          <a:xfrm>
            <a:off x="274452" y="3269575"/>
            <a:ext cx="1860460" cy="332488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97E7B34-637B-425E-A5E3-1B43149D16F1}"/>
              </a:ext>
            </a:extLst>
          </p:cNvPr>
          <p:cNvSpPr txBox="1"/>
          <p:nvPr/>
        </p:nvSpPr>
        <p:spPr>
          <a:xfrm>
            <a:off x="370108" y="1404785"/>
            <a:ext cx="228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Hey, Genie </a:t>
            </a:r>
            <a:b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Be My Personal Assistant and </a:t>
            </a:r>
            <a:endParaRPr lang="ru-RU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="" xmlns:a16="http://schemas.microsoft.com/office/drawing/2014/main" id="{58766E55-6CC5-469A-A2B8-E17F1EC2C9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25" y="4285180"/>
            <a:ext cx="858242" cy="858242"/>
          </a:xfrm>
          <a:prstGeom prst="rect">
            <a:avLst/>
          </a:prstGeom>
        </p:spPr>
      </p:pic>
      <p:sp>
        <p:nvSpPr>
          <p:cNvPr id="186" name="Rectangle: Rounded Corners 185">
            <a:extLst>
              <a:ext uri="{FF2B5EF4-FFF2-40B4-BE49-F238E27FC236}">
                <a16:creationId xmlns="" xmlns:a16="http://schemas.microsoft.com/office/drawing/2014/main" id="{AB6031E2-2F13-44AA-B3BD-6430A7061D15}"/>
              </a:ext>
            </a:extLst>
          </p:cNvPr>
          <p:cNvSpPr/>
          <p:nvPr/>
        </p:nvSpPr>
        <p:spPr>
          <a:xfrm>
            <a:off x="8751378" y="3366158"/>
            <a:ext cx="1814058" cy="2994729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04A279E0-0094-44A5-A057-E385FCAA895C}"/>
              </a:ext>
            </a:extLst>
          </p:cNvPr>
          <p:cNvSpPr txBox="1"/>
          <p:nvPr/>
        </p:nvSpPr>
        <p:spPr>
          <a:xfrm>
            <a:off x="9052312" y="634875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API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="" xmlns:a16="http://schemas.microsoft.com/office/drawing/2014/main" id="{D82BD183-D160-4201-AA35-E67FCC9725BB}"/>
              </a:ext>
            </a:extLst>
          </p:cNvPr>
          <p:cNvSpPr/>
          <p:nvPr/>
        </p:nvSpPr>
        <p:spPr>
          <a:xfrm>
            <a:off x="5825483" y="3685694"/>
            <a:ext cx="2551646" cy="2275905"/>
          </a:xfrm>
          <a:prstGeom prst="roundRect">
            <a:avLst>
              <a:gd name="adj" fmla="val 7083"/>
            </a:avLst>
          </a:prstGeom>
          <a:noFill/>
          <a:ln w="1270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="" xmlns:a16="http://schemas.microsoft.com/office/drawing/2014/main" id="{1179AAB3-9E74-46EC-A114-ED21F9E1E1A1}"/>
              </a:ext>
            </a:extLst>
          </p:cNvPr>
          <p:cNvSpPr txBox="1"/>
          <p:nvPr/>
        </p:nvSpPr>
        <p:spPr>
          <a:xfrm>
            <a:off x="6242580" y="608373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classifier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="" xmlns:a16="http://schemas.microsoft.com/office/drawing/2014/main" id="{7896E84A-37DE-4829-87FD-B09166ED0A61}"/>
              </a:ext>
            </a:extLst>
          </p:cNvPr>
          <p:cNvSpPr/>
          <p:nvPr/>
        </p:nvSpPr>
        <p:spPr>
          <a:xfrm>
            <a:off x="2881214" y="1006297"/>
            <a:ext cx="979509" cy="5534947"/>
          </a:xfrm>
          <a:prstGeom prst="roundRect">
            <a:avLst>
              <a:gd name="adj" fmla="val 26781"/>
            </a:avLst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Connector: Elbow 202">
            <a:extLst>
              <a:ext uri="{FF2B5EF4-FFF2-40B4-BE49-F238E27FC236}">
                <a16:creationId xmlns="" xmlns:a16="http://schemas.microsoft.com/office/drawing/2014/main" id="{AF08664C-74F7-47BD-89AC-57C0F26A0EA0}"/>
              </a:ext>
            </a:extLst>
          </p:cNvPr>
          <p:cNvCxnSpPr>
            <a:cxnSpLocks/>
            <a:stCxn id="201" idx="3"/>
            <a:endCxn id="13" idx="1"/>
          </p:cNvCxnSpPr>
          <p:nvPr/>
        </p:nvCxnSpPr>
        <p:spPr>
          <a:xfrm flipV="1">
            <a:off x="3860723" y="2571560"/>
            <a:ext cx="481722" cy="1202211"/>
          </a:xfrm>
          <a:prstGeom prst="bent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="" xmlns:a16="http://schemas.microsoft.com/office/drawing/2014/main" id="{BBBA0975-CA2A-456F-BDBB-45757FB1E19B}"/>
              </a:ext>
            </a:extLst>
          </p:cNvPr>
          <p:cNvCxnSpPr>
            <a:cxnSpLocks/>
            <a:stCxn id="198" idx="0"/>
            <a:endCxn id="22" idx="2"/>
          </p:cNvCxnSpPr>
          <p:nvPr/>
        </p:nvCxnSpPr>
        <p:spPr>
          <a:xfrm rot="5400000" flipH="1" flipV="1">
            <a:off x="6819228" y="3403524"/>
            <a:ext cx="564249" cy="9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="" xmlns:a16="http://schemas.microsoft.com/office/drawing/2014/main" id="{B9DE2199-6241-48D7-82D1-05E4A2118566}"/>
              </a:ext>
            </a:extLst>
          </p:cNvPr>
          <p:cNvCxnSpPr>
            <a:cxnSpLocks/>
            <a:stCxn id="186" idx="0"/>
            <a:endCxn id="15" idx="4"/>
          </p:cNvCxnSpPr>
          <p:nvPr/>
        </p:nvCxnSpPr>
        <p:spPr>
          <a:xfrm rot="5400000" flipH="1" flipV="1">
            <a:off x="9470365" y="3178116"/>
            <a:ext cx="376084" cy="127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="" xmlns:a16="http://schemas.microsoft.com/office/drawing/2014/main" id="{51885570-F60B-4D8D-B262-D39110271945}"/>
              </a:ext>
            </a:extLst>
          </p:cNvPr>
          <p:cNvSpPr/>
          <p:nvPr/>
        </p:nvSpPr>
        <p:spPr>
          <a:xfrm>
            <a:off x="4419409" y="3691017"/>
            <a:ext cx="1287039" cy="7044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accent6"/>
                </a:solidFill>
              </a:rPr>
              <a:t>_ </a:t>
            </a:r>
            <a:r>
              <a:rPr lang="en-US" sz="1050" dirty="0" smtClean="0">
                <a:solidFill>
                  <a:schemeClr val="accent6"/>
                </a:solidFill>
              </a:rPr>
              <a:t>main_bot.py</a:t>
            </a:r>
            <a:endParaRPr lang="en-US" sz="1050" dirty="0">
              <a:solidFill>
                <a:schemeClr val="accent6"/>
              </a:solidFill>
            </a:endParaRPr>
          </a:p>
        </p:txBody>
      </p:sp>
      <p:cxnSp>
        <p:nvCxnSpPr>
          <p:cNvPr id="230" name="Connector: Elbow 229">
            <a:extLst>
              <a:ext uri="{FF2B5EF4-FFF2-40B4-BE49-F238E27FC236}">
                <a16:creationId xmlns="" xmlns:a16="http://schemas.microsoft.com/office/drawing/2014/main" id="{029B1AB7-1099-494A-99B7-60B8620677DF}"/>
              </a:ext>
            </a:extLst>
          </p:cNvPr>
          <p:cNvCxnSpPr>
            <a:cxnSpLocks/>
            <a:stCxn id="229" idx="0"/>
            <a:endCxn id="13" idx="2"/>
          </p:cNvCxnSpPr>
          <p:nvPr/>
        </p:nvCxnSpPr>
        <p:spPr>
          <a:xfrm rot="16200000" flipV="1">
            <a:off x="4768632" y="3396719"/>
            <a:ext cx="585798" cy="2797"/>
          </a:xfrm>
          <a:prstGeom prst="bent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="" xmlns:a16="http://schemas.microsoft.com/office/drawing/2014/main" id="{3D516954-6AFA-4367-ACFA-59459839A05E}"/>
              </a:ext>
            </a:extLst>
          </p:cNvPr>
          <p:cNvSpPr txBox="1"/>
          <p:nvPr/>
        </p:nvSpPr>
        <p:spPr>
          <a:xfrm>
            <a:off x="465169" y="6360887"/>
            <a:ext cx="75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client</a:t>
            </a:r>
            <a:endParaRPr lang="ru-RU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0" y="5745503"/>
            <a:ext cx="700265" cy="700265"/>
          </a:xfrm>
          <a:prstGeom prst="rect">
            <a:avLst/>
          </a:prstGeom>
        </p:spPr>
      </p:pic>
      <p:pic>
        <p:nvPicPr>
          <p:cNvPr id="2052" name="Picture 4" descr="The Right Way To Create A To-Do List — LAKISHA ADAM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224" y="3755651"/>
            <a:ext cx="1575666" cy="21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989786" y="4310240"/>
            <a:ext cx="1991619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talk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(txt):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engine.say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(txt)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engine.runAndWait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6459</TotalTime>
  <Words>103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Core Functionality</vt:lpstr>
      <vt:lpstr>PowerPoint Presentation</vt:lpstr>
      <vt:lpstr>PowerPoint Presentation</vt:lpstr>
      <vt:lpstr>PowerPoint Presentation</vt:lpstr>
      <vt:lpstr>Architecture</vt:lpstr>
      <vt:lpstr>Architecture</vt:lpstr>
      <vt:lpstr>Live Demo</vt:lpstr>
      <vt:lpstr>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Suleyman Suleymanzade</dc:creator>
  <cp:lastModifiedBy>lenovo</cp:lastModifiedBy>
  <cp:revision>317</cp:revision>
  <dcterms:created xsi:type="dcterms:W3CDTF">2016-12-20T12:18:41Z</dcterms:created>
  <dcterms:modified xsi:type="dcterms:W3CDTF">2022-12-09T02:09:27Z</dcterms:modified>
</cp:coreProperties>
</file>