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4"/>
  </p:sldMasterIdLst>
  <p:notesMasterIdLst>
    <p:notesMasterId r:id="rId19"/>
  </p:notesMasterIdLst>
  <p:sldIdLst>
    <p:sldId id="281" r:id="rId5"/>
    <p:sldId id="282" r:id="rId6"/>
    <p:sldId id="291" r:id="rId7"/>
    <p:sldId id="286" r:id="rId8"/>
    <p:sldId id="290" r:id="rId9"/>
    <p:sldId id="289" r:id="rId10"/>
    <p:sldId id="273" r:id="rId11"/>
    <p:sldId id="280" r:id="rId12"/>
    <p:sldId id="287" r:id="rId13"/>
    <p:sldId id="292" r:id="rId14"/>
    <p:sldId id="285" r:id="rId15"/>
    <p:sldId id="294" r:id="rId16"/>
    <p:sldId id="266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B5DCE-0D97-4B74-A5C1-6088DF073E74}" v="16" dt="2023-04-27T21:59:45.779"/>
    <p1510:client id="{11E40902-BC0E-4996-8171-6E74AE9979A6}" v="378" dt="2023-04-27T19:35:26.616"/>
    <p1510:client id="{196A323A-B1D8-4429-A0D2-32A617FAF951}" v="2318" dt="2023-04-27T22:55:57.623"/>
    <p1510:client id="{3FA0B9B5-2AD6-407F-8089-3098FA661E4C}" v="41" dt="2023-04-27T21:29:08.459"/>
    <p1510:client id="{4E3F4050-5555-4AC3-878C-E5E2422A458D}" v="12" dt="2023-04-27T21:11:53.615"/>
    <p1510:client id="{63BCA2D9-FBFF-49D7-9EF0-63BE0419D8E8}" v="59" dt="2023-04-27T21:06:01.623"/>
    <p1510:client id="{70FFBCBF-816C-4434-9694-53EE804ED0F5}" v="10" dt="2023-04-27T18:23:49.212"/>
    <p1510:client id="{8505008A-1AD2-46F3-8FEB-E86590C6DCF3}" v="46" dt="2023-04-27T18:18:52.304"/>
    <p1510:client id="{88BEC4D0-E668-4E72-B668-06FAF63A7E31}" v="1310" dt="2023-04-27T20:50:53.987"/>
    <p1510:client id="{98E86C8D-1E1E-49BD-8358-383BDF52A23A}" v="407" dt="2023-04-27T21:59:12.646"/>
    <p1510:client id="{A5F30AB0-BBC5-4CAB-8993-36CD3DC96848}" v="1834" dt="2023-04-27T23:25:02.795"/>
    <p1510:client id="{A612F990-A43F-4CD5-A706-5355A8818F61}" v="42" dt="2023-04-27T20:49:56.825"/>
    <p1510:client id="{DFB3E3D4-CDF9-49EB-AE6D-2868AFD6F80E}" v="75" dt="2023-04-27T18:47:29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, Dhwani" userId="S::dvaishn2@calstatela.edu::daaf259b-03ed-4be8-999a-8f6cd1eb8471" providerId="AD" clId="Web-{4E3F4050-5555-4AC3-878C-E5E2422A458D}"/>
    <pc:docChg chg="modSld">
      <pc:chgData name="Vaishnav, Dhwani" userId="S::dvaishn2@calstatela.edu::daaf259b-03ed-4be8-999a-8f6cd1eb8471" providerId="AD" clId="Web-{4E3F4050-5555-4AC3-878C-E5E2422A458D}" dt="2023-04-27T21:11:46.552" v="8" actId="20577"/>
      <pc:docMkLst>
        <pc:docMk/>
      </pc:docMkLst>
      <pc:sldChg chg="addSp delSp modSp">
        <pc:chgData name="Vaishnav, Dhwani" userId="S::dvaishn2@calstatela.edu::daaf259b-03ed-4be8-999a-8f6cd1eb8471" providerId="AD" clId="Web-{4E3F4050-5555-4AC3-878C-E5E2422A458D}" dt="2023-04-27T21:08:21.865" v="7" actId="1076"/>
        <pc:sldMkLst>
          <pc:docMk/>
          <pc:sldMk cId="995720513" sldId="263"/>
        </pc:sldMkLst>
        <pc:picChg chg="add mod">
          <ac:chgData name="Vaishnav, Dhwani" userId="S::dvaishn2@calstatela.edu::daaf259b-03ed-4be8-999a-8f6cd1eb8471" providerId="AD" clId="Web-{4E3F4050-5555-4AC3-878C-E5E2422A458D}" dt="2023-04-27T21:08:21.865" v="7" actId="1076"/>
          <ac:picMkLst>
            <pc:docMk/>
            <pc:sldMk cId="995720513" sldId="263"/>
            <ac:picMk id="2" creationId="{AAEFA0F7-BE21-F30B-6455-A73C187C9C47}"/>
          </ac:picMkLst>
        </pc:picChg>
        <pc:picChg chg="del">
          <ac:chgData name="Vaishnav, Dhwani" userId="S::dvaishn2@calstatela.edu::daaf259b-03ed-4be8-999a-8f6cd1eb8471" providerId="AD" clId="Web-{4E3F4050-5555-4AC3-878C-E5E2422A458D}" dt="2023-04-27T21:07:53.253" v="0"/>
          <ac:picMkLst>
            <pc:docMk/>
            <pc:sldMk cId="995720513" sldId="263"/>
            <ac:picMk id="6" creationId="{A5954024-5033-F9CB-5A9C-920A9A2753E6}"/>
          </ac:picMkLst>
        </pc:picChg>
      </pc:sldChg>
      <pc:sldChg chg="modSp">
        <pc:chgData name="Vaishnav, Dhwani" userId="S::dvaishn2@calstatela.edu::daaf259b-03ed-4be8-999a-8f6cd1eb8471" providerId="AD" clId="Web-{4E3F4050-5555-4AC3-878C-E5E2422A458D}" dt="2023-04-27T21:11:46.552" v="8" actId="20577"/>
        <pc:sldMkLst>
          <pc:docMk/>
          <pc:sldMk cId="2945828099" sldId="280"/>
        </pc:sldMkLst>
        <pc:spChg chg="mod">
          <ac:chgData name="Vaishnav, Dhwani" userId="S::dvaishn2@calstatela.edu::daaf259b-03ed-4be8-999a-8f6cd1eb8471" providerId="AD" clId="Web-{4E3F4050-5555-4AC3-878C-E5E2422A458D}" dt="2023-04-27T21:11:46.552" v="8" actId="20577"/>
          <ac:spMkLst>
            <pc:docMk/>
            <pc:sldMk cId="2945828099" sldId="280"/>
            <ac:spMk id="3" creationId="{AB4AAE59-C503-3EB9-052B-80B1077516A2}"/>
          </ac:spMkLst>
        </pc:spChg>
      </pc:sldChg>
    </pc:docChg>
  </pc:docChgLst>
  <pc:docChgLst>
    <pc:chgData name="Yadav, Pratiksha V" userId="S::pyadav@calstatela.edu::bf35a226-c25d-4d63-a162-cc789bac717e" providerId="AD" clId="Web-{70FFBCBF-816C-4434-9694-53EE804ED0F5}"/>
    <pc:docChg chg="modSld">
      <pc:chgData name="Yadav, Pratiksha V" userId="S::pyadav@calstatela.edu::bf35a226-c25d-4d63-a162-cc789bac717e" providerId="AD" clId="Web-{70FFBCBF-816C-4434-9694-53EE804ED0F5}" dt="2023-04-27T18:23:49.212" v="8" actId="14100"/>
      <pc:docMkLst>
        <pc:docMk/>
      </pc:docMkLst>
      <pc:sldChg chg="addSp modSp">
        <pc:chgData name="Yadav, Pratiksha V" userId="S::pyadav@calstatela.edu::bf35a226-c25d-4d63-a162-cc789bac717e" providerId="AD" clId="Web-{70FFBCBF-816C-4434-9694-53EE804ED0F5}" dt="2023-04-27T18:23:49.212" v="8" actId="14100"/>
        <pc:sldMkLst>
          <pc:docMk/>
          <pc:sldMk cId="2425904981" sldId="258"/>
        </pc:sldMkLst>
        <pc:picChg chg="add mod">
          <ac:chgData name="Yadav, Pratiksha V" userId="S::pyadav@calstatela.edu::bf35a226-c25d-4d63-a162-cc789bac717e" providerId="AD" clId="Web-{70FFBCBF-816C-4434-9694-53EE804ED0F5}" dt="2023-04-27T18:23:49.212" v="8" actId="14100"/>
          <ac:picMkLst>
            <pc:docMk/>
            <pc:sldMk cId="2425904981" sldId="258"/>
            <ac:picMk id="2" creationId="{D1F3F49D-847F-4474-912A-C73B6964C0C2}"/>
          </ac:picMkLst>
        </pc:picChg>
      </pc:sldChg>
    </pc:docChg>
  </pc:docChgLst>
  <pc:docChgLst>
    <pc:chgData name="Vaishnav, Dhwani" userId="S::dvaishn2@calstatela.edu::daaf259b-03ed-4be8-999a-8f6cd1eb8471" providerId="AD" clId="Web-{A612F990-A43F-4CD5-A706-5355A8818F61}"/>
    <pc:docChg chg="modSld">
      <pc:chgData name="Vaishnav, Dhwani" userId="S::dvaishn2@calstatela.edu::daaf259b-03ed-4be8-999a-8f6cd1eb8471" providerId="AD" clId="Web-{A612F990-A43F-4CD5-A706-5355A8818F61}" dt="2023-04-27T20:50:02.919" v="57"/>
      <pc:docMkLst>
        <pc:docMk/>
      </pc:docMkLst>
      <pc:sldChg chg="addSp delSp modSp mod setBg">
        <pc:chgData name="Vaishnav, Dhwani" userId="S::dvaishn2@calstatela.edu::daaf259b-03ed-4be8-999a-8f6cd1eb8471" providerId="AD" clId="Web-{A612F990-A43F-4CD5-A706-5355A8818F61}" dt="2023-04-27T20:50:02.919" v="57"/>
        <pc:sldMkLst>
          <pc:docMk/>
          <pc:sldMk cId="1007814709" sldId="262"/>
        </pc:sldMkLst>
        <pc:spChg chg="mod">
          <ac:chgData name="Vaishnav, Dhwani" userId="S::dvaishn2@calstatela.edu::daaf259b-03ed-4be8-999a-8f6cd1eb8471" providerId="AD" clId="Web-{A612F990-A43F-4CD5-A706-5355A8818F61}" dt="2023-04-27T20:50:02.919" v="57"/>
          <ac:spMkLst>
            <pc:docMk/>
            <pc:sldMk cId="1007814709" sldId="262"/>
            <ac:spMk id="3" creationId="{80290052-FC07-9F4D-2550-473E740755A9}"/>
          </ac:spMkLst>
        </pc:spChg>
        <pc:spChg chg="add del">
          <ac:chgData name="Vaishnav, Dhwani" userId="S::dvaishn2@calstatela.edu::daaf259b-03ed-4be8-999a-8f6cd1eb8471" providerId="AD" clId="Web-{A612F990-A43F-4CD5-A706-5355A8818F61}" dt="2023-04-27T20:50:02.919" v="56"/>
          <ac:spMkLst>
            <pc:docMk/>
            <pc:sldMk cId="1007814709" sldId="262"/>
            <ac:spMk id="11" creationId="{47942995-B07F-4636-9A06-C6A104B260A8}"/>
          </ac:spMkLst>
        </pc:spChg>
        <pc:spChg chg="add">
          <ac:chgData name="Vaishnav, Dhwani" userId="S::dvaishn2@calstatela.edu::daaf259b-03ed-4be8-999a-8f6cd1eb8471" providerId="AD" clId="Web-{A612F990-A43F-4CD5-A706-5355A8818F61}" dt="2023-04-27T20:50:02.919" v="57"/>
          <ac:spMkLst>
            <pc:docMk/>
            <pc:sldMk cId="1007814709" sldId="262"/>
            <ac:spMk id="17" creationId="{04357C93-F0CB-4A1C-8F77-4E9063789819}"/>
          </ac:spMkLst>
        </pc:spChg>
        <pc:spChg chg="add del">
          <ac:chgData name="Vaishnav, Dhwani" userId="S::dvaishn2@calstatela.edu::daaf259b-03ed-4be8-999a-8f6cd1eb8471" providerId="AD" clId="Web-{A612F990-A43F-4CD5-A706-5355A8818F61}" dt="2023-04-27T20:50:02.919" v="56"/>
          <ac:spMkLst>
            <pc:docMk/>
            <pc:sldMk cId="1007814709" sldId="262"/>
            <ac:spMk id="18" creationId="{B81933D1-5615-42C7-9C0B-4EB7105CCE2D}"/>
          </ac:spMkLst>
        </pc:spChg>
        <pc:spChg chg="add del">
          <ac:chgData name="Vaishnav, Dhwani" userId="S::dvaishn2@calstatela.edu::daaf259b-03ed-4be8-999a-8f6cd1eb8471" providerId="AD" clId="Web-{A612F990-A43F-4CD5-A706-5355A8818F61}" dt="2023-04-27T20:50:02.919" v="56"/>
          <ac:spMkLst>
            <pc:docMk/>
            <pc:sldMk cId="1007814709" sldId="262"/>
            <ac:spMk id="20" creationId="{19C9EAEA-39D0-4B0E-A0EB-51E7B26740B1}"/>
          </ac:spMkLst>
        </pc:spChg>
        <pc:spChg chg="add">
          <ac:chgData name="Vaishnav, Dhwani" userId="S::dvaishn2@calstatela.edu::daaf259b-03ed-4be8-999a-8f6cd1eb8471" providerId="AD" clId="Web-{A612F990-A43F-4CD5-A706-5355A8818F61}" dt="2023-04-27T20:50:02.919" v="57"/>
          <ac:spMkLst>
            <pc:docMk/>
            <pc:sldMk cId="1007814709" sldId="262"/>
            <ac:spMk id="22" creationId="{346163D3-B666-4446-84C6-9902EB936B6E}"/>
          </ac:spMkLst>
        </pc:spChg>
        <pc:grpChg chg="add del">
          <ac:chgData name="Vaishnav, Dhwani" userId="S::dvaishn2@calstatela.edu::daaf259b-03ed-4be8-999a-8f6cd1eb8471" providerId="AD" clId="Web-{A612F990-A43F-4CD5-A706-5355A8818F61}" dt="2023-04-27T20:50:02.919" v="56"/>
          <ac:grpSpMkLst>
            <pc:docMk/>
            <pc:sldMk cId="1007814709" sldId="262"/>
            <ac:grpSpMk id="13" creationId="{032D8612-31EB-44CF-A1D0-14FD4C705424}"/>
          </ac:grpSpMkLst>
        </pc:grpChg>
        <pc:grpChg chg="add">
          <ac:chgData name="Vaishnav, Dhwani" userId="S::dvaishn2@calstatela.edu::daaf259b-03ed-4be8-999a-8f6cd1eb8471" providerId="AD" clId="Web-{A612F990-A43F-4CD5-A706-5355A8818F61}" dt="2023-04-27T20:50:02.919" v="57"/>
          <ac:grpSpMkLst>
            <pc:docMk/>
            <pc:sldMk cId="1007814709" sldId="262"/>
            <ac:grpSpMk id="23" creationId="{3AF6A671-C637-4547-85F4-51B6D1881399}"/>
          </ac:grpSpMkLst>
        </pc:grpChg>
        <pc:graphicFrameChg chg="add del mod">
          <ac:chgData name="Vaishnav, Dhwani" userId="S::dvaishn2@calstatela.edu::daaf259b-03ed-4be8-999a-8f6cd1eb8471" providerId="AD" clId="Web-{A612F990-A43F-4CD5-A706-5355A8818F61}" dt="2023-04-27T20:33:01.212" v="9"/>
          <ac:graphicFrameMkLst>
            <pc:docMk/>
            <pc:sldMk cId="1007814709" sldId="262"/>
            <ac:graphicFrameMk id="4" creationId="{3A64F1C4-6380-E0F1-C24D-FB4C101E4DFA}"/>
          </ac:graphicFrameMkLst>
        </pc:graphicFrameChg>
        <pc:picChg chg="add del mod">
          <ac:chgData name="Vaishnav, Dhwani" userId="S::dvaishn2@calstatela.edu::daaf259b-03ed-4be8-999a-8f6cd1eb8471" providerId="AD" clId="Web-{A612F990-A43F-4CD5-A706-5355A8818F61}" dt="2023-04-27T20:49:32.981" v="52"/>
          <ac:picMkLst>
            <pc:docMk/>
            <pc:sldMk cId="1007814709" sldId="262"/>
            <ac:picMk id="5" creationId="{86915BBC-6B41-6D24-13BF-63450650BF6D}"/>
          </ac:picMkLst>
        </pc:picChg>
        <pc:picChg chg="add mod">
          <ac:chgData name="Vaishnav, Dhwani" userId="S::dvaishn2@calstatela.edu::daaf259b-03ed-4be8-999a-8f6cd1eb8471" providerId="AD" clId="Web-{A612F990-A43F-4CD5-A706-5355A8818F61}" dt="2023-04-27T20:50:02.919" v="57"/>
          <ac:picMkLst>
            <pc:docMk/>
            <pc:sldMk cId="1007814709" sldId="262"/>
            <ac:picMk id="6" creationId="{81C79ACE-5E3B-BDCF-BCDB-29BB9689EF9A}"/>
          </ac:picMkLst>
        </pc:picChg>
      </pc:sldChg>
      <pc:sldChg chg="addSp delSp modSp">
        <pc:chgData name="Vaishnav, Dhwani" userId="S::dvaishn2@calstatela.edu::daaf259b-03ed-4be8-999a-8f6cd1eb8471" providerId="AD" clId="Web-{A612F990-A43F-4CD5-A706-5355A8818F61}" dt="2023-04-27T20:45:07.034" v="45"/>
        <pc:sldMkLst>
          <pc:docMk/>
          <pc:sldMk cId="995720513" sldId="263"/>
        </pc:sldMkLst>
        <pc:graphicFrameChg chg="add del mod">
          <ac:chgData name="Vaishnav, Dhwani" userId="S::dvaishn2@calstatela.edu::daaf259b-03ed-4be8-999a-8f6cd1eb8471" providerId="AD" clId="Web-{A612F990-A43F-4CD5-A706-5355A8818F61}" dt="2023-04-27T20:45:07.034" v="45"/>
          <ac:graphicFrameMkLst>
            <pc:docMk/>
            <pc:sldMk cId="995720513" sldId="263"/>
            <ac:graphicFrameMk id="5" creationId="{67C06E42-C26B-A50E-595E-B1B3DC60ABFE}"/>
          </ac:graphicFrameMkLst>
        </pc:graphicFrameChg>
      </pc:sldChg>
    </pc:docChg>
  </pc:docChgLst>
  <pc:docChgLst>
    <pc:chgData name="Vaishnav, Dhwani" userId="S::dvaishn2@calstatela.edu::daaf259b-03ed-4be8-999a-8f6cd1eb8471" providerId="AD" clId="Web-{8505008A-1AD2-46F3-8FEB-E86590C6DCF3}"/>
    <pc:docChg chg="modSld">
      <pc:chgData name="Vaishnav, Dhwani" userId="S::dvaishn2@calstatela.edu::daaf259b-03ed-4be8-999a-8f6cd1eb8471" providerId="AD" clId="Web-{8505008A-1AD2-46F3-8FEB-E86590C6DCF3}" dt="2023-04-27T18:18:51.413" v="39" actId="20577"/>
      <pc:docMkLst>
        <pc:docMk/>
      </pc:docMkLst>
      <pc:sldChg chg="modSp">
        <pc:chgData name="Vaishnav, Dhwani" userId="S::dvaishn2@calstatela.edu::daaf259b-03ed-4be8-999a-8f6cd1eb8471" providerId="AD" clId="Web-{8505008A-1AD2-46F3-8FEB-E86590C6DCF3}" dt="2023-04-27T18:13:49.063" v="9" actId="20577"/>
        <pc:sldMkLst>
          <pc:docMk/>
          <pc:sldMk cId="1688118929" sldId="257"/>
        </pc:sldMkLst>
        <pc:spChg chg="mod">
          <ac:chgData name="Vaishnav, Dhwani" userId="S::dvaishn2@calstatela.edu::daaf259b-03ed-4be8-999a-8f6cd1eb8471" providerId="AD" clId="Web-{8505008A-1AD2-46F3-8FEB-E86590C6DCF3}" dt="2023-04-27T18:13:49.063" v="9" actId="20577"/>
          <ac:spMkLst>
            <pc:docMk/>
            <pc:sldMk cId="1688118929" sldId="257"/>
            <ac:spMk id="3" creationId="{80290052-FC07-9F4D-2550-473E740755A9}"/>
          </ac:spMkLst>
        </pc:spChg>
      </pc:sldChg>
      <pc:sldChg chg="modSp">
        <pc:chgData name="Vaishnav, Dhwani" userId="S::dvaishn2@calstatela.edu::daaf259b-03ed-4be8-999a-8f6cd1eb8471" providerId="AD" clId="Web-{8505008A-1AD2-46F3-8FEB-E86590C6DCF3}" dt="2023-04-27T18:18:25.130" v="27" actId="20577"/>
        <pc:sldMkLst>
          <pc:docMk/>
          <pc:sldMk cId="2425904981" sldId="258"/>
        </pc:sldMkLst>
        <pc:spChg chg="mod">
          <ac:chgData name="Vaishnav, Dhwani" userId="S::dvaishn2@calstatela.edu::daaf259b-03ed-4be8-999a-8f6cd1eb8471" providerId="AD" clId="Web-{8505008A-1AD2-46F3-8FEB-E86590C6DCF3}" dt="2023-04-27T18:18:25.130" v="27" actId="20577"/>
          <ac:spMkLst>
            <pc:docMk/>
            <pc:sldMk cId="2425904981" sldId="258"/>
            <ac:spMk id="3" creationId="{80290052-FC07-9F4D-2550-473E740755A9}"/>
          </ac:spMkLst>
        </pc:spChg>
      </pc:sldChg>
      <pc:sldChg chg="modSp">
        <pc:chgData name="Vaishnav, Dhwani" userId="S::dvaishn2@calstatela.edu::daaf259b-03ed-4be8-999a-8f6cd1eb8471" providerId="AD" clId="Web-{8505008A-1AD2-46F3-8FEB-E86590C6DCF3}" dt="2023-04-27T18:18:48.413" v="37" actId="20577"/>
        <pc:sldMkLst>
          <pc:docMk/>
          <pc:sldMk cId="4085131510" sldId="259"/>
        </pc:sldMkLst>
        <pc:spChg chg="mod">
          <ac:chgData name="Vaishnav, Dhwani" userId="S::dvaishn2@calstatela.edu::daaf259b-03ed-4be8-999a-8f6cd1eb8471" providerId="AD" clId="Web-{8505008A-1AD2-46F3-8FEB-E86590C6DCF3}" dt="2023-04-27T18:18:48.413" v="37" actId="20577"/>
          <ac:spMkLst>
            <pc:docMk/>
            <pc:sldMk cId="4085131510" sldId="259"/>
            <ac:spMk id="3" creationId="{80290052-FC07-9F4D-2550-473E740755A9}"/>
          </ac:spMkLst>
        </pc:spChg>
      </pc:sldChg>
      <pc:sldChg chg="modSp">
        <pc:chgData name="Vaishnav, Dhwani" userId="S::dvaishn2@calstatela.edu::daaf259b-03ed-4be8-999a-8f6cd1eb8471" providerId="AD" clId="Web-{8505008A-1AD2-46F3-8FEB-E86590C6DCF3}" dt="2023-04-27T18:18:51.413" v="39" actId="20577"/>
        <pc:sldMkLst>
          <pc:docMk/>
          <pc:sldMk cId="1757903962" sldId="260"/>
        </pc:sldMkLst>
        <pc:spChg chg="mod">
          <ac:chgData name="Vaishnav, Dhwani" userId="S::dvaishn2@calstatela.edu::daaf259b-03ed-4be8-999a-8f6cd1eb8471" providerId="AD" clId="Web-{8505008A-1AD2-46F3-8FEB-E86590C6DCF3}" dt="2023-04-27T18:18:51.413" v="39" actId="20577"/>
          <ac:spMkLst>
            <pc:docMk/>
            <pc:sldMk cId="1757903962" sldId="260"/>
            <ac:spMk id="3" creationId="{80290052-FC07-9F4D-2550-473E740755A9}"/>
          </ac:spMkLst>
        </pc:spChg>
      </pc:sldChg>
      <pc:sldChg chg="modSp">
        <pc:chgData name="Vaishnav, Dhwani" userId="S::dvaishn2@calstatela.edu::daaf259b-03ed-4be8-999a-8f6cd1eb8471" providerId="AD" clId="Web-{8505008A-1AD2-46F3-8FEB-E86590C6DCF3}" dt="2023-04-27T18:16:14.418" v="18" actId="20577"/>
        <pc:sldMkLst>
          <pc:docMk/>
          <pc:sldMk cId="1759274340" sldId="268"/>
        </pc:sldMkLst>
        <pc:spChg chg="mod">
          <ac:chgData name="Vaishnav, Dhwani" userId="S::dvaishn2@calstatela.edu::daaf259b-03ed-4be8-999a-8f6cd1eb8471" providerId="AD" clId="Web-{8505008A-1AD2-46F3-8FEB-E86590C6DCF3}" dt="2023-04-27T18:16:14.418" v="18" actId="20577"/>
          <ac:spMkLst>
            <pc:docMk/>
            <pc:sldMk cId="1759274340" sldId="268"/>
            <ac:spMk id="3" creationId="{80290052-FC07-9F4D-2550-473E740755A9}"/>
          </ac:spMkLst>
        </pc:spChg>
      </pc:sldChg>
      <pc:sldChg chg="modSp">
        <pc:chgData name="Vaishnav, Dhwani" userId="S::dvaishn2@calstatela.edu::daaf259b-03ed-4be8-999a-8f6cd1eb8471" providerId="AD" clId="Web-{8505008A-1AD2-46F3-8FEB-E86590C6DCF3}" dt="2023-04-27T18:18:45.882" v="35" actId="20577"/>
        <pc:sldMkLst>
          <pc:docMk/>
          <pc:sldMk cId="4112123932" sldId="269"/>
        </pc:sldMkLst>
        <pc:spChg chg="mod">
          <ac:chgData name="Vaishnav, Dhwani" userId="S::dvaishn2@calstatela.edu::daaf259b-03ed-4be8-999a-8f6cd1eb8471" providerId="AD" clId="Web-{8505008A-1AD2-46F3-8FEB-E86590C6DCF3}" dt="2023-04-27T18:18:45.882" v="35" actId="20577"/>
          <ac:spMkLst>
            <pc:docMk/>
            <pc:sldMk cId="4112123932" sldId="269"/>
            <ac:spMk id="3" creationId="{80290052-FC07-9F4D-2550-473E740755A9}"/>
          </ac:spMkLst>
        </pc:spChg>
      </pc:sldChg>
      <pc:sldChg chg="addSp modSp mod setBg">
        <pc:chgData name="Vaishnav, Dhwani" userId="S::dvaishn2@calstatela.edu::daaf259b-03ed-4be8-999a-8f6cd1eb8471" providerId="AD" clId="Web-{8505008A-1AD2-46F3-8FEB-E86590C6DCF3}" dt="2023-04-27T18:16:23.153" v="22" actId="1076"/>
        <pc:sldMkLst>
          <pc:docMk/>
          <pc:sldMk cId="3243550787" sldId="270"/>
        </pc:sldMkLst>
        <pc:spChg chg="mod">
          <ac:chgData name="Vaishnav, Dhwani" userId="S::dvaishn2@calstatela.edu::daaf259b-03ed-4be8-999a-8f6cd1eb8471" providerId="AD" clId="Web-{8505008A-1AD2-46F3-8FEB-E86590C6DCF3}" dt="2023-04-27T18:16:23.153" v="22" actId="1076"/>
          <ac:spMkLst>
            <pc:docMk/>
            <pc:sldMk cId="3243550787" sldId="270"/>
            <ac:spMk id="3" creationId="{80290052-FC07-9F4D-2550-473E740755A9}"/>
          </ac:spMkLst>
        </pc:spChg>
        <pc:spChg chg="add">
          <ac:chgData name="Vaishnav, Dhwani" userId="S::dvaishn2@calstatela.edu::daaf259b-03ed-4be8-999a-8f6cd1eb8471" providerId="AD" clId="Web-{8505008A-1AD2-46F3-8FEB-E86590C6DCF3}" dt="2023-04-27T18:15:51.088" v="12"/>
          <ac:spMkLst>
            <pc:docMk/>
            <pc:sldMk cId="3243550787" sldId="270"/>
            <ac:spMk id="8" creationId="{47942995-B07F-4636-9A06-C6A104B260A8}"/>
          </ac:spMkLst>
        </pc:spChg>
        <pc:spChg chg="add">
          <ac:chgData name="Vaishnav, Dhwani" userId="S::dvaishn2@calstatela.edu::daaf259b-03ed-4be8-999a-8f6cd1eb8471" providerId="AD" clId="Web-{8505008A-1AD2-46F3-8FEB-E86590C6DCF3}" dt="2023-04-27T18:15:51.088" v="12"/>
          <ac:spMkLst>
            <pc:docMk/>
            <pc:sldMk cId="3243550787" sldId="270"/>
            <ac:spMk id="15" creationId="{B81933D1-5615-42C7-9C0B-4EB7105CCE2D}"/>
          </ac:spMkLst>
        </pc:spChg>
        <pc:spChg chg="add">
          <ac:chgData name="Vaishnav, Dhwani" userId="S::dvaishn2@calstatela.edu::daaf259b-03ed-4be8-999a-8f6cd1eb8471" providerId="AD" clId="Web-{8505008A-1AD2-46F3-8FEB-E86590C6DCF3}" dt="2023-04-27T18:15:51.088" v="12"/>
          <ac:spMkLst>
            <pc:docMk/>
            <pc:sldMk cId="3243550787" sldId="270"/>
            <ac:spMk id="17" creationId="{19C9EAEA-39D0-4B0E-A0EB-51E7B26740B1}"/>
          </ac:spMkLst>
        </pc:spChg>
        <pc:grpChg chg="add">
          <ac:chgData name="Vaishnav, Dhwani" userId="S::dvaishn2@calstatela.edu::daaf259b-03ed-4be8-999a-8f6cd1eb8471" providerId="AD" clId="Web-{8505008A-1AD2-46F3-8FEB-E86590C6DCF3}" dt="2023-04-27T18:15:51.088" v="12"/>
          <ac:grpSpMkLst>
            <pc:docMk/>
            <pc:sldMk cId="3243550787" sldId="270"/>
            <ac:grpSpMk id="10" creationId="{032D8612-31EB-44CF-A1D0-14FD4C705424}"/>
          </ac:grpSpMkLst>
        </pc:grpChg>
        <pc:picChg chg="add mod">
          <ac:chgData name="Vaishnav, Dhwani" userId="S::dvaishn2@calstatela.edu::daaf259b-03ed-4be8-999a-8f6cd1eb8471" providerId="AD" clId="Web-{8505008A-1AD2-46F3-8FEB-E86590C6DCF3}" dt="2023-04-27T18:15:51.088" v="12"/>
          <ac:picMkLst>
            <pc:docMk/>
            <pc:sldMk cId="3243550787" sldId="270"/>
            <ac:picMk id="2" creationId="{00715C59-93C2-D357-2395-EDFD4C98872E}"/>
          </ac:picMkLst>
        </pc:picChg>
      </pc:sldChg>
      <pc:sldChg chg="modSp">
        <pc:chgData name="Vaishnav, Dhwani" userId="S::dvaishn2@calstatela.edu::daaf259b-03ed-4be8-999a-8f6cd1eb8471" providerId="AD" clId="Web-{8505008A-1AD2-46F3-8FEB-E86590C6DCF3}" dt="2023-04-27T18:18:31.802" v="31" actId="20577"/>
        <pc:sldMkLst>
          <pc:docMk/>
          <pc:sldMk cId="4058792236" sldId="271"/>
        </pc:sldMkLst>
        <pc:spChg chg="mod">
          <ac:chgData name="Vaishnav, Dhwani" userId="S::dvaishn2@calstatela.edu::daaf259b-03ed-4be8-999a-8f6cd1eb8471" providerId="AD" clId="Web-{8505008A-1AD2-46F3-8FEB-E86590C6DCF3}" dt="2023-04-27T18:18:31.802" v="31" actId="20577"/>
          <ac:spMkLst>
            <pc:docMk/>
            <pc:sldMk cId="4058792236" sldId="271"/>
            <ac:spMk id="3" creationId="{80290052-FC07-9F4D-2550-473E740755A9}"/>
          </ac:spMkLst>
        </pc:spChg>
      </pc:sldChg>
    </pc:docChg>
  </pc:docChgLst>
  <pc:docChgLst>
    <pc:chgData name="Vaishnav, Dhwani" userId="S::dvaishn2@calstatela.edu::daaf259b-03ed-4be8-999a-8f6cd1eb8471" providerId="AD" clId="Web-{196A323A-B1D8-4429-A0D2-32A617FAF951}"/>
    <pc:docChg chg="addSld delSld modSld sldOrd">
      <pc:chgData name="Vaishnav, Dhwani" userId="S::dvaishn2@calstatela.edu::daaf259b-03ed-4be8-999a-8f6cd1eb8471" providerId="AD" clId="Web-{196A323A-B1D8-4429-A0D2-32A617FAF951}" dt="2023-04-27T22:55:56.889" v="1387" actId="20577"/>
      <pc:docMkLst>
        <pc:docMk/>
      </pc:docMkLst>
      <pc:sldChg chg="del">
        <pc:chgData name="Vaishnav, Dhwani" userId="S::dvaishn2@calstatela.edu::daaf259b-03ed-4be8-999a-8f6cd1eb8471" providerId="AD" clId="Web-{196A323A-B1D8-4429-A0D2-32A617FAF951}" dt="2023-04-27T22:15:46.052" v="691"/>
        <pc:sldMkLst>
          <pc:docMk/>
          <pc:sldMk cId="995720513" sldId="263"/>
        </pc:sldMkLst>
      </pc:sldChg>
      <pc:sldChg chg="del">
        <pc:chgData name="Vaishnav, Dhwani" userId="S::dvaishn2@calstatela.edu::daaf259b-03ed-4be8-999a-8f6cd1eb8471" providerId="AD" clId="Web-{196A323A-B1D8-4429-A0D2-32A617FAF951}" dt="2023-04-27T22:25:41.104" v="873"/>
        <pc:sldMkLst>
          <pc:docMk/>
          <pc:sldMk cId="2434698402" sldId="264"/>
        </pc:sldMkLst>
      </pc:sldChg>
      <pc:sldChg chg="addSp delSp modSp mod setBg">
        <pc:chgData name="Vaishnav, Dhwani" userId="S::dvaishn2@calstatela.edu::daaf259b-03ed-4be8-999a-8f6cd1eb8471" providerId="AD" clId="Web-{196A323A-B1D8-4429-A0D2-32A617FAF951}" dt="2023-04-27T22:55:56.889" v="1387" actId="20577"/>
        <pc:sldMkLst>
          <pc:docMk/>
          <pc:sldMk cId="633058263" sldId="266"/>
        </pc:sldMkLst>
        <pc:spChg chg="del">
          <ac:chgData name="Vaishnav, Dhwani" userId="S::dvaishn2@calstatela.edu::daaf259b-03ed-4be8-999a-8f6cd1eb8471" providerId="AD" clId="Web-{196A323A-B1D8-4429-A0D2-32A617FAF951}" dt="2023-04-27T22:27:26.984" v="902"/>
          <ac:spMkLst>
            <pc:docMk/>
            <pc:sldMk cId="633058263" sldId="266"/>
            <ac:spMk id="3" creationId="{80290052-FC07-9F4D-2550-473E740755A9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55:56.889" v="1387" actId="20577"/>
          <ac:spMkLst>
            <pc:docMk/>
            <pc:sldMk cId="633058263" sldId="266"/>
            <ac:spMk id="3" creationId="{930070C4-9EC2-E923-0AA1-0C18E792876B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54:13.068" v="1368" actId="14100"/>
          <ac:spMkLst>
            <pc:docMk/>
            <pc:sldMk cId="633058263" sldId="266"/>
            <ac:spMk id="4" creationId="{307979EA-BBFE-6C1D-0C0F-024F557D2C63}"/>
          </ac:spMkLst>
        </pc:spChg>
        <pc:spChg chg="add del mod">
          <ac:chgData name="Vaishnav, Dhwani" userId="S::dvaishn2@calstatela.edu::daaf259b-03ed-4be8-999a-8f6cd1eb8471" providerId="AD" clId="Web-{196A323A-B1D8-4429-A0D2-32A617FAF951}" dt="2023-04-27T22:27:29.141" v="903"/>
          <ac:spMkLst>
            <pc:docMk/>
            <pc:sldMk cId="633058263" sldId="266"/>
            <ac:spMk id="4" creationId="{3ED09696-F765-382C-D356-CB481011F0EB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55:50.279" v="1385" actId="20577"/>
          <ac:spMkLst>
            <pc:docMk/>
            <pc:sldMk cId="633058263" sldId="266"/>
            <ac:spMk id="6" creationId="{7063F40C-DAFB-0C2F-79AD-94C1C83FED1F}"/>
          </ac:spMkLst>
        </pc:spChg>
        <pc:spChg chg="add mod ord">
          <ac:chgData name="Vaishnav, Dhwani" userId="S::dvaishn2@calstatela.edu::daaf259b-03ed-4be8-999a-8f6cd1eb8471" providerId="AD" clId="Web-{196A323A-B1D8-4429-A0D2-32A617FAF951}" dt="2023-04-27T22:54:05.224" v="1366" actId="14100"/>
          <ac:spMkLst>
            <pc:docMk/>
            <pc:sldMk cId="633058263" sldId="266"/>
            <ac:spMk id="8" creationId="{3C0D659A-F1FF-2000-D518-E75D756BC6E0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47.608" v="1350"/>
          <ac:spMkLst>
            <pc:docMk/>
            <pc:sldMk cId="633058263" sldId="266"/>
            <ac:spMk id="10" creationId="{2B97F24A-32CE-4C1C-A50D-3016B394DCFB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46:38.016" v="1249"/>
          <ac:spMkLst>
            <pc:docMk/>
            <pc:sldMk cId="633058263" sldId="266"/>
            <ac:spMk id="13" creationId="{79BB35BC-D5C2-4C8B-A22A-A71E6191913B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47.608" v="1350"/>
          <ac:spMkLst>
            <pc:docMk/>
            <pc:sldMk cId="633058263" sldId="266"/>
            <ac:spMk id="15" creationId="{6357EC4F-235E-4222-A36F-C7878ACE37F2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49.608" v="1352"/>
          <ac:spMkLst>
            <pc:docMk/>
            <pc:sldMk cId="633058263" sldId="266"/>
            <ac:spMk id="17" creationId="{405FF9F9-2976-47BF-9D5B-059E893A7663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49.608" v="1352"/>
          <ac:spMkLst>
            <pc:docMk/>
            <pc:sldMk cId="633058263" sldId="266"/>
            <ac:spMk id="18" creationId="{73C994B4-9721-4148-9EEC-6793CECDE8DD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49.608" v="1352"/>
          <ac:spMkLst>
            <pc:docMk/>
            <pc:sldMk cId="633058263" sldId="266"/>
            <ac:spMk id="20" creationId="{F9D95E49-763A-4886-B038-82F734740554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54.077" v="1354"/>
          <ac:spMkLst>
            <pc:docMk/>
            <pc:sldMk cId="633058263" sldId="266"/>
            <ac:spMk id="29" creationId="{913AE63C-D5B4-45D1-ACFC-648CFFCF9805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2:54.077" v="1354"/>
          <ac:spMkLst>
            <pc:docMk/>
            <pc:sldMk cId="633058263" sldId="266"/>
            <ac:spMk id="32" creationId="{BF9E7B5D-88C3-4C36-A22E-93AA384BA7B1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3:01.734" v="1356"/>
          <ac:spMkLst>
            <pc:docMk/>
            <pc:sldMk cId="633058263" sldId="266"/>
            <ac:spMk id="35" creationId="{B47A3059-69F2-4E12-ACD8-A5FE28191966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3:01.734" v="1356"/>
          <ac:spMkLst>
            <pc:docMk/>
            <pc:sldMk cId="633058263" sldId="266"/>
            <ac:spMk id="36" creationId="{33AE4636-AEEC-45D6-84D4-7AC2DA48ECF8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53:01.734" v="1356"/>
          <ac:spMkLst>
            <pc:docMk/>
            <pc:sldMk cId="633058263" sldId="266"/>
            <ac:spMk id="37" creationId="{8D9CE0F4-2EB2-4F1F-8AAC-DB3571D9FE10}"/>
          </ac:spMkLst>
        </pc:spChg>
        <pc:grpChg chg="add del">
          <ac:chgData name="Vaishnav, Dhwani" userId="S::dvaishn2@calstatela.edu::daaf259b-03ed-4be8-999a-8f6cd1eb8471" providerId="AD" clId="Web-{196A323A-B1D8-4429-A0D2-32A617FAF951}" dt="2023-04-27T22:52:54.077" v="1354"/>
          <ac:grpSpMkLst>
            <pc:docMk/>
            <pc:sldMk cId="633058263" sldId="266"/>
            <ac:grpSpMk id="30" creationId="{6DCEF60B-EF3F-4A5E-BDC6-A2D840B90F2E}"/>
          </ac:grpSpMkLst>
        </pc:grpChg>
        <pc:grpChg chg="add del">
          <ac:chgData name="Vaishnav, Dhwani" userId="S::dvaishn2@calstatela.edu::daaf259b-03ed-4be8-999a-8f6cd1eb8471" providerId="AD" clId="Web-{196A323A-B1D8-4429-A0D2-32A617FAF951}" dt="2023-04-27T22:52:54.077" v="1354"/>
          <ac:grpSpMkLst>
            <pc:docMk/>
            <pc:sldMk cId="633058263" sldId="266"/>
            <ac:grpSpMk id="33" creationId="{E27AF472-EAE3-4572-AB69-B92BD10DBC6D}"/>
          </ac:grpSpMkLst>
        </pc:grpChg>
        <pc:picChg chg="add mod">
          <ac:chgData name="Vaishnav, Dhwani" userId="S::dvaishn2@calstatela.edu::daaf259b-03ed-4be8-999a-8f6cd1eb8471" providerId="AD" clId="Web-{196A323A-B1D8-4429-A0D2-32A617FAF951}" dt="2023-04-27T22:54:34.007" v="1371" actId="1076"/>
          <ac:picMkLst>
            <pc:docMk/>
            <pc:sldMk cId="633058263" sldId="266"/>
            <ac:picMk id="2" creationId="{0A00DA3E-6CA4-6081-AB86-46D05211498F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54:32.023" v="1370" actId="1076"/>
          <ac:picMkLst>
            <pc:docMk/>
            <pc:sldMk cId="633058263" sldId="266"/>
            <ac:picMk id="5" creationId="{4C9D7F11-20F0-6484-5827-B6561A6BA0A7}"/>
          </ac:picMkLst>
        </pc:picChg>
        <pc:cxnChg chg="add del">
          <ac:chgData name="Vaishnav, Dhwani" userId="S::dvaishn2@calstatela.edu::daaf259b-03ed-4be8-999a-8f6cd1eb8471" providerId="AD" clId="Web-{196A323A-B1D8-4429-A0D2-32A617FAF951}" dt="2023-04-27T22:52:49.608" v="1352"/>
          <ac:cxnSpMkLst>
            <pc:docMk/>
            <pc:sldMk cId="633058263" sldId="266"/>
            <ac:cxnSpMk id="19" creationId="{BA0504EE-683F-4FE2-A169-83C71FAA35CB}"/>
          </ac:cxnSpMkLst>
        </pc:cxnChg>
        <pc:cxnChg chg="add del">
          <ac:chgData name="Vaishnav, Dhwani" userId="S::dvaishn2@calstatela.edu::daaf259b-03ed-4be8-999a-8f6cd1eb8471" providerId="AD" clId="Web-{196A323A-B1D8-4429-A0D2-32A617FAF951}" dt="2023-04-27T22:52:49.608" v="1352"/>
          <ac:cxnSpMkLst>
            <pc:docMk/>
            <pc:sldMk cId="633058263" sldId="266"/>
            <ac:cxnSpMk id="21" creationId="{80A61CFF-0E76-478B-B02B-73692D891E7C}"/>
          </ac:cxnSpMkLst>
        </pc:cxnChg>
      </pc:sldChg>
      <pc:sldChg chg="addSp delSp modSp ord">
        <pc:chgData name="Vaishnav, Dhwani" userId="S::dvaishn2@calstatela.edu::daaf259b-03ed-4be8-999a-8f6cd1eb8471" providerId="AD" clId="Web-{196A323A-B1D8-4429-A0D2-32A617FAF951}" dt="2023-04-27T22:55:37.887" v="1381" actId="20577"/>
        <pc:sldMkLst>
          <pc:docMk/>
          <pc:sldMk cId="945000769" sldId="285"/>
        </pc:sldMkLst>
        <pc:spChg chg="del">
          <ac:chgData name="Vaishnav, Dhwani" userId="S::dvaishn2@calstatela.edu::daaf259b-03ed-4be8-999a-8f6cd1eb8471" providerId="AD" clId="Web-{196A323A-B1D8-4429-A0D2-32A617FAF951}" dt="2023-04-27T21:53:20.691" v="391"/>
          <ac:spMkLst>
            <pc:docMk/>
            <pc:sldMk cId="945000769" sldId="285"/>
            <ac:spMk id="2" creationId="{1090D42B-561D-FD8A-2947-C3346E90D32A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1:49:40.538" v="377"/>
          <ac:spMkLst>
            <pc:docMk/>
            <pc:sldMk cId="945000769" sldId="285"/>
            <ac:spMk id="3" creationId="{7A661373-F746-D8BC-730B-2FD36EA3B0A3}"/>
          </ac:spMkLst>
        </pc:spChg>
        <pc:spChg chg="mod">
          <ac:chgData name="Vaishnav, Dhwani" userId="S::dvaishn2@calstatela.edu::daaf259b-03ed-4be8-999a-8f6cd1eb8471" providerId="AD" clId="Web-{196A323A-B1D8-4429-A0D2-32A617FAF951}" dt="2023-04-27T22:55:37.887" v="1381" actId="20577"/>
          <ac:spMkLst>
            <pc:docMk/>
            <pc:sldMk cId="945000769" sldId="285"/>
            <ac:spMk id="5" creationId="{B3D16A65-C3D1-8950-308E-19592FB57DB0}"/>
          </ac:spMkLst>
        </pc:spChg>
        <pc:spChg chg="mod">
          <ac:chgData name="Vaishnav, Dhwani" userId="S::dvaishn2@calstatela.edu::daaf259b-03ed-4be8-999a-8f6cd1eb8471" providerId="AD" clId="Web-{196A323A-B1D8-4429-A0D2-32A617FAF951}" dt="2023-04-27T22:17:04.323" v="704" actId="1076"/>
          <ac:spMkLst>
            <pc:docMk/>
            <pc:sldMk cId="945000769" sldId="285"/>
            <ac:spMk id="7" creationId="{69A2D3C2-DD9F-9FB4-A84D-2CF972D67B5C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1:49:36.787" v="375"/>
          <ac:spMkLst>
            <pc:docMk/>
            <pc:sldMk cId="945000769" sldId="285"/>
            <ac:spMk id="10" creationId="{80DD1FBB-7246-1D67-EE1C-F2F0DF380253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1:53:41.646" v="394"/>
          <ac:spMkLst>
            <pc:docMk/>
            <pc:sldMk cId="945000769" sldId="285"/>
            <ac:spMk id="19" creationId="{B0F58422-6EC1-A406-CCB8-D68E155A6AA6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17:05.104" v="705" actId="1076"/>
          <ac:spMkLst>
            <pc:docMk/>
            <pc:sldMk cId="945000769" sldId="285"/>
            <ac:spMk id="21" creationId="{44F5F87C-8CEC-8DC0-61BC-92D0C69E6948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17:05.666" v="708" actId="1076"/>
          <ac:spMkLst>
            <pc:docMk/>
            <pc:sldMk cId="945000769" sldId="285"/>
            <ac:spMk id="25" creationId="{AC6D47BF-5955-233E-47B6-1724A8D43F47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17:05.666" v="707" actId="1076"/>
          <ac:spMkLst>
            <pc:docMk/>
            <pc:sldMk cId="945000769" sldId="285"/>
            <ac:spMk id="27" creationId="{3AE0A9D4-2B54-961E-06FA-C63CFA05BCB2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37:42.568" v="1040" actId="20577"/>
          <ac:spMkLst>
            <pc:docMk/>
            <pc:sldMk cId="945000769" sldId="285"/>
            <ac:spMk id="31" creationId="{0783C78F-A83A-982F-08A0-7FFC824CFA1E}"/>
          </ac:spMkLst>
        </pc:spChg>
        <pc:picChg chg="add del">
          <ac:chgData name="Vaishnav, Dhwani" userId="S::dvaishn2@calstatela.edu::daaf259b-03ed-4be8-999a-8f6cd1eb8471" providerId="AD" clId="Web-{196A323A-B1D8-4429-A0D2-32A617FAF951}" dt="2023-04-27T21:49:17.130" v="373"/>
          <ac:picMkLst>
            <pc:docMk/>
            <pc:sldMk cId="945000769" sldId="285"/>
            <ac:picMk id="4" creationId="{BB579933-1130-D020-8637-C31FFDF37283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1:49:38.303" v="376"/>
          <ac:picMkLst>
            <pc:docMk/>
            <pc:sldMk cId="945000769" sldId="285"/>
            <ac:picMk id="6" creationId="{A2A18B58-9A3B-F2ED-3A55-535CBD886D82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1:49:41.835" v="378"/>
          <ac:picMkLst>
            <pc:docMk/>
            <pc:sldMk cId="945000769" sldId="285"/>
            <ac:picMk id="8" creationId="{105CB9F5-2876-143E-03A3-384AE0EC29FB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17:04.323" v="703" actId="1076"/>
          <ac:picMkLst>
            <pc:docMk/>
            <pc:sldMk cId="945000769" sldId="285"/>
            <ac:picMk id="16" creationId="{21EA62C1-9291-C421-5070-0B63F196704D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17:05.104" v="706" actId="1076"/>
          <ac:picMkLst>
            <pc:docMk/>
            <pc:sldMk cId="945000769" sldId="285"/>
            <ac:picMk id="20" creationId="{5708EBF0-F8C5-893B-A022-76331C1D3C05}"/>
          </ac:picMkLst>
        </pc:picChg>
        <pc:picChg chg="add del mod">
          <ac:chgData name="Vaishnav, Dhwani" userId="S::dvaishn2@calstatela.edu::daaf259b-03ed-4be8-999a-8f6cd1eb8471" providerId="AD" clId="Web-{196A323A-B1D8-4429-A0D2-32A617FAF951}" dt="2023-04-27T21:57:57.458" v="440"/>
          <ac:picMkLst>
            <pc:docMk/>
            <pc:sldMk cId="945000769" sldId="285"/>
            <ac:picMk id="22" creationId="{E8657688-D3C7-1694-D4EC-0D3785D23269}"/>
          </ac:picMkLst>
        </pc:picChg>
        <pc:picChg chg="add del mod">
          <ac:chgData name="Vaishnav, Dhwani" userId="S::dvaishn2@calstatela.edu::daaf259b-03ed-4be8-999a-8f6cd1eb8471" providerId="AD" clId="Web-{196A323A-B1D8-4429-A0D2-32A617FAF951}" dt="2023-04-27T21:58:44.554" v="444"/>
          <ac:picMkLst>
            <pc:docMk/>
            <pc:sldMk cId="945000769" sldId="285"/>
            <ac:picMk id="23" creationId="{BA13D6EB-C7D7-6313-6150-373E25054A22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17:05.666" v="709" actId="1076"/>
          <ac:picMkLst>
            <pc:docMk/>
            <pc:sldMk cId="945000769" sldId="285"/>
            <ac:picMk id="24" creationId="{E4B1B975-F750-E48F-8C12-C4C90192E05F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17:37.153" v="710" actId="1076"/>
          <ac:picMkLst>
            <pc:docMk/>
            <pc:sldMk cId="945000769" sldId="285"/>
            <ac:picMk id="28" creationId="{50B4576A-DB2B-A27F-8778-2E7A87329935}"/>
          </ac:picMkLst>
        </pc:picChg>
        <pc:picChg chg="add del mod">
          <ac:chgData name="Vaishnav, Dhwani" userId="S::dvaishn2@calstatela.edu::daaf259b-03ed-4be8-999a-8f6cd1eb8471" providerId="AD" clId="Web-{196A323A-B1D8-4429-A0D2-32A617FAF951}" dt="2023-04-27T22:00:40.452" v="461"/>
          <ac:picMkLst>
            <pc:docMk/>
            <pc:sldMk cId="945000769" sldId="285"/>
            <ac:picMk id="29" creationId="{67F86A32-9CB2-A28A-61E4-D4B2949D943C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17:37.168" v="711" actId="1076"/>
          <ac:picMkLst>
            <pc:docMk/>
            <pc:sldMk cId="945000769" sldId="285"/>
            <ac:picMk id="30" creationId="{98B79217-17B7-351E-09BC-0DDD56D6C2E0}"/>
          </ac:picMkLst>
        </pc:picChg>
      </pc:sldChg>
      <pc:sldChg chg="addSp delSp modSp">
        <pc:chgData name="Vaishnav, Dhwani" userId="S::dvaishn2@calstatela.edu::daaf259b-03ed-4be8-999a-8f6cd1eb8471" providerId="AD" clId="Web-{196A323A-B1D8-4429-A0D2-32A617FAF951}" dt="2023-04-27T22:55:29.918" v="1379" actId="20577"/>
        <pc:sldMkLst>
          <pc:docMk/>
          <pc:sldMk cId="2393476859" sldId="292"/>
        </pc:sldMkLst>
        <pc:spChg chg="mod">
          <ac:chgData name="Vaishnav, Dhwani" userId="S::dvaishn2@calstatela.edu::daaf259b-03ed-4be8-999a-8f6cd1eb8471" providerId="AD" clId="Web-{196A323A-B1D8-4429-A0D2-32A617FAF951}" dt="2023-04-27T22:55:29.918" v="1379" actId="20577"/>
          <ac:spMkLst>
            <pc:docMk/>
            <pc:sldMk cId="2393476859" sldId="292"/>
            <ac:spMk id="5" creationId="{B3D16A65-C3D1-8950-308E-19592FB57DB0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53:01.878" v="390" actId="20577"/>
          <ac:spMkLst>
            <pc:docMk/>
            <pc:sldMk cId="2393476859" sldId="292"/>
            <ac:spMk id="8" creationId="{4F5DA6BF-5E9F-EE38-33D6-8E44B4652EA6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45:12.553" v="343" actId="1076"/>
          <ac:spMkLst>
            <pc:docMk/>
            <pc:sldMk cId="2393476859" sldId="292"/>
            <ac:spMk id="10" creationId="{D12FFAFD-ADAB-F2E5-1A4B-20A8B138604A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52:36.470" v="386" actId="20577"/>
          <ac:spMkLst>
            <pc:docMk/>
            <pc:sldMk cId="2393476859" sldId="292"/>
            <ac:spMk id="18" creationId="{35EEA834-C57E-FB4A-C206-CD3544D2C4C6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45:19.725" v="346" actId="1076"/>
          <ac:spMkLst>
            <pc:docMk/>
            <pc:sldMk cId="2393476859" sldId="292"/>
            <ac:spMk id="19" creationId="{21C087D7-DC40-62C6-FE2C-816D78773E42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46:26.698" v="356"/>
          <ac:spMkLst>
            <pc:docMk/>
            <pc:sldMk cId="2393476859" sldId="292"/>
            <ac:spMk id="21" creationId="{8FB6A9C9-6A2A-7A64-21FD-D808A55EEE09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1:46:34.292" v="358" actId="1076"/>
          <ac:spMkLst>
            <pc:docMk/>
            <pc:sldMk cId="2393476859" sldId="292"/>
            <ac:spMk id="22" creationId="{18C269D8-3DC1-09DF-AC5E-485B2FC59B9D}"/>
          </ac:spMkLst>
        </pc:spChg>
        <pc:picChg chg="add mod">
          <ac:chgData name="Vaishnav, Dhwani" userId="S::dvaishn2@calstatela.edu::daaf259b-03ed-4be8-999a-8f6cd1eb8471" providerId="AD" clId="Web-{196A323A-B1D8-4429-A0D2-32A617FAF951}" dt="2023-04-27T21:48:05.095" v="365"/>
          <ac:picMkLst>
            <pc:docMk/>
            <pc:sldMk cId="2393476859" sldId="292"/>
            <ac:picMk id="2" creationId="{13E125A3-372C-5293-6A9C-BAEB9196779A}"/>
          </ac:picMkLst>
        </pc:picChg>
        <pc:picChg chg="add del mod">
          <ac:chgData name="Vaishnav, Dhwani" userId="S::dvaishn2@calstatela.edu::daaf259b-03ed-4be8-999a-8f6cd1eb8471" providerId="AD" clId="Web-{196A323A-B1D8-4429-A0D2-32A617FAF951}" dt="2023-04-27T21:47:35.733" v="359"/>
          <ac:picMkLst>
            <pc:docMk/>
            <pc:sldMk cId="2393476859" sldId="292"/>
            <ac:picMk id="3" creationId="{4A2B352C-B259-06CF-904D-63358DCB91F6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1:34:21.468" v="0"/>
          <ac:picMkLst>
            <pc:docMk/>
            <pc:sldMk cId="2393476859" sldId="292"/>
            <ac:picMk id="4" creationId="{0CDACA12-80CC-D72E-54E5-A03529F0AF91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1:48:07.204" v="366"/>
          <ac:picMkLst>
            <pc:docMk/>
            <pc:sldMk cId="2393476859" sldId="292"/>
            <ac:picMk id="16" creationId="{2A6E0B81-5291-B447-8C2F-85682B63CAF6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1:48:10.532" v="368"/>
          <ac:picMkLst>
            <pc:docMk/>
            <pc:sldMk cId="2393476859" sldId="292"/>
            <ac:picMk id="20" creationId="{6805EF81-555A-985D-58CB-F2B7CE888A2E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1:48:08.907" v="367"/>
          <ac:picMkLst>
            <pc:docMk/>
            <pc:sldMk cId="2393476859" sldId="292"/>
            <ac:picMk id="23" creationId="{79D6F66A-CA86-6F6C-7A8A-5F17BD12FF4A}"/>
          </ac:picMkLst>
        </pc:picChg>
      </pc:sldChg>
      <pc:sldChg chg="addSp delSp modSp add replId">
        <pc:chgData name="Vaishnav, Dhwani" userId="S::dvaishn2@calstatela.edu::daaf259b-03ed-4be8-999a-8f6cd1eb8471" providerId="AD" clId="Web-{196A323A-B1D8-4429-A0D2-32A617FAF951}" dt="2023-04-27T22:55:42.044" v="1383" actId="20577"/>
        <pc:sldMkLst>
          <pc:docMk/>
          <pc:sldMk cId="1108371563" sldId="294"/>
        </pc:sldMkLst>
        <pc:spChg chg="add mod">
          <ac:chgData name="Vaishnav, Dhwani" userId="S::dvaishn2@calstatela.edu::daaf259b-03ed-4be8-999a-8f6cd1eb8471" providerId="AD" clId="Web-{196A323A-B1D8-4429-A0D2-32A617FAF951}" dt="2023-04-27T22:28:43.973" v="931" actId="1076"/>
          <ac:spMkLst>
            <pc:docMk/>
            <pc:sldMk cId="1108371563" sldId="294"/>
            <ac:spMk id="4" creationId="{FADDEA06-0D23-E647-B499-E4C1708E3127}"/>
          </ac:spMkLst>
        </pc:spChg>
        <pc:spChg chg="mod">
          <ac:chgData name="Vaishnav, Dhwani" userId="S::dvaishn2@calstatela.edu::daaf259b-03ed-4be8-999a-8f6cd1eb8471" providerId="AD" clId="Web-{196A323A-B1D8-4429-A0D2-32A617FAF951}" dt="2023-04-27T22:55:42.044" v="1383" actId="20577"/>
          <ac:spMkLst>
            <pc:docMk/>
            <pc:sldMk cId="1108371563" sldId="294"/>
            <ac:spMk id="5" creationId="{B3D16A65-C3D1-8950-308E-19592FB57DB0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2:05:35.454" v="493"/>
          <ac:spMkLst>
            <pc:docMk/>
            <pc:sldMk cId="1108371563" sldId="294"/>
            <ac:spMk id="7" creationId="{69A2D3C2-DD9F-9FB4-A84D-2CF972D67B5C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28:43.989" v="933" actId="1076"/>
          <ac:spMkLst>
            <pc:docMk/>
            <pc:sldMk cId="1108371563" sldId="294"/>
            <ac:spMk id="8" creationId="{7F2FBC63-F2A6-86F4-6185-3868033E3F01}"/>
          </ac:spMkLst>
        </pc:spChg>
        <pc:spChg chg="del mod">
          <ac:chgData name="Vaishnav, Dhwani" userId="S::dvaishn2@calstatela.edu::daaf259b-03ed-4be8-999a-8f6cd1eb8471" providerId="AD" clId="Web-{196A323A-B1D8-4429-A0D2-32A617FAF951}" dt="2023-04-27T22:24:25.364" v="857"/>
          <ac:spMkLst>
            <pc:docMk/>
            <pc:sldMk cId="1108371563" sldId="294"/>
            <ac:spMk id="14" creationId="{0479864A-2820-5708-0E6B-0AB110E8DCFC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28:44.020" v="935" actId="1076"/>
          <ac:spMkLst>
            <pc:docMk/>
            <pc:sldMk cId="1108371563" sldId="294"/>
            <ac:spMk id="18" creationId="{C50FEC06-126A-A37B-A913-82C600CC699A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2:05:35.454" v="490"/>
          <ac:spMkLst>
            <pc:docMk/>
            <pc:sldMk cId="1108371563" sldId="294"/>
            <ac:spMk id="21" creationId="{44F5F87C-8CEC-8DC0-61BC-92D0C69E6948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28:44.036" v="937" actId="1076"/>
          <ac:spMkLst>
            <pc:docMk/>
            <pc:sldMk cId="1108371563" sldId="294"/>
            <ac:spMk id="22" creationId="{F2846B1A-822A-8359-0F74-074AF36142AB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2:05:35.454" v="489"/>
          <ac:spMkLst>
            <pc:docMk/>
            <pc:sldMk cId="1108371563" sldId="294"/>
            <ac:spMk id="25" creationId="{AC6D47BF-5955-233E-47B6-1724A8D43F47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29:00.849" v="939" actId="1076"/>
          <ac:spMkLst>
            <pc:docMk/>
            <pc:sldMk cId="1108371563" sldId="294"/>
            <ac:spMk id="26" creationId="{801E5F36-7D52-5504-0C59-40FCED64AE0B}"/>
          </ac:spMkLst>
        </pc:spChg>
        <pc:spChg chg="del">
          <ac:chgData name="Vaishnav, Dhwani" userId="S::dvaishn2@calstatela.edu::daaf259b-03ed-4be8-999a-8f6cd1eb8471" providerId="AD" clId="Web-{196A323A-B1D8-4429-A0D2-32A617FAF951}" dt="2023-04-27T22:05:35.454" v="488"/>
          <ac:spMkLst>
            <pc:docMk/>
            <pc:sldMk cId="1108371563" sldId="294"/>
            <ac:spMk id="27" creationId="{3AE0A9D4-2B54-961E-06FA-C63CFA05BCB2}"/>
          </ac:spMkLst>
        </pc:spChg>
        <pc:spChg chg="del mod">
          <ac:chgData name="Vaishnav, Dhwani" userId="S::dvaishn2@calstatela.edu::daaf259b-03ed-4be8-999a-8f6cd1eb8471" providerId="AD" clId="Web-{196A323A-B1D8-4429-A0D2-32A617FAF951}" dt="2023-04-27T22:05:41.532" v="498"/>
          <ac:spMkLst>
            <pc:docMk/>
            <pc:sldMk cId="1108371563" sldId="294"/>
            <ac:spMk id="31" creationId="{0783C78F-A83A-982F-08A0-7FFC824CFA1E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36:00.093" v="1017" actId="1076"/>
          <ac:spMkLst>
            <pc:docMk/>
            <pc:sldMk cId="1108371563" sldId="294"/>
            <ac:spMk id="32" creationId="{1AC4D2EE-4F1A-77E4-256E-A8E3DCC36AD5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35:53.874" v="1016" actId="20577"/>
          <ac:spMkLst>
            <pc:docMk/>
            <pc:sldMk cId="1108371563" sldId="294"/>
            <ac:spMk id="34" creationId="{6A07E225-A1FC-B30E-8879-B9951C9EC731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29:00.959" v="945" actId="1076"/>
          <ac:spMkLst>
            <pc:docMk/>
            <pc:sldMk cId="1108371563" sldId="294"/>
            <ac:spMk id="36" creationId="{95FA0360-44A3-E2E0-9578-26E796770158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30:51.450" v="969" actId="1076"/>
          <ac:spMkLst>
            <pc:docMk/>
            <pc:sldMk cId="1108371563" sldId="294"/>
            <ac:spMk id="38" creationId="{B350DD55-A996-4287-3186-07BB70D0645E}"/>
          </ac:spMkLst>
        </pc:spChg>
        <pc:spChg chg="add mod">
          <ac:chgData name="Vaishnav, Dhwani" userId="S::dvaishn2@calstatela.edu::daaf259b-03ed-4be8-999a-8f6cd1eb8471" providerId="AD" clId="Web-{196A323A-B1D8-4429-A0D2-32A617FAF951}" dt="2023-04-27T22:30:49.887" v="968" actId="1076"/>
          <ac:spMkLst>
            <pc:docMk/>
            <pc:sldMk cId="1108371563" sldId="294"/>
            <ac:spMk id="40" creationId="{5B3E1864-94BF-F840-D2C0-157C32210E6D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31:53.141" v="972"/>
          <ac:spMkLst>
            <pc:docMk/>
            <pc:sldMk cId="1108371563" sldId="294"/>
            <ac:spMk id="41" creationId="{D08AF977-79CE-9693-D31C-7B41EBAA5E5B}"/>
          </ac:spMkLst>
        </pc:spChg>
        <pc:spChg chg="add del">
          <ac:chgData name="Vaishnav, Dhwani" userId="S::dvaishn2@calstatela.edu::daaf259b-03ed-4be8-999a-8f6cd1eb8471" providerId="AD" clId="Web-{196A323A-B1D8-4429-A0D2-32A617FAF951}" dt="2023-04-27T22:32:22.721" v="974"/>
          <ac:spMkLst>
            <pc:docMk/>
            <pc:sldMk cId="1108371563" sldId="294"/>
            <ac:spMk id="42" creationId="{C3EC29A6-2D93-9669-4B6A-7CA9B1EF760D}"/>
          </ac:spMkLst>
        </pc:spChg>
        <pc:spChg chg="add del mod">
          <ac:chgData name="Vaishnav, Dhwani" userId="S::dvaishn2@calstatela.edu::daaf259b-03ed-4be8-999a-8f6cd1eb8471" providerId="AD" clId="Web-{196A323A-B1D8-4429-A0D2-32A617FAF951}" dt="2023-04-27T22:34:53.198" v="997"/>
          <ac:spMkLst>
            <pc:docMk/>
            <pc:sldMk cId="1108371563" sldId="294"/>
            <ac:spMk id="43" creationId="{28F0DEAC-1AD5-FEB9-E547-CCDCA9279F53}"/>
          </ac:spMkLst>
        </pc:spChg>
        <pc:spChg chg="add del mod">
          <ac:chgData name="Vaishnav, Dhwani" userId="S::dvaishn2@calstatela.edu::daaf259b-03ed-4be8-999a-8f6cd1eb8471" providerId="AD" clId="Web-{196A323A-B1D8-4429-A0D2-32A617FAF951}" dt="2023-04-27T22:34:16.071" v="988"/>
          <ac:spMkLst>
            <pc:docMk/>
            <pc:sldMk cId="1108371563" sldId="294"/>
            <ac:spMk id="44" creationId="{DD1E49D0-205A-1EBE-DD5E-A99129E5F9D5}"/>
          </ac:spMkLst>
        </pc:spChg>
        <pc:spChg chg="add del mod">
          <ac:chgData name="Vaishnav, Dhwani" userId="S::dvaishn2@calstatela.edu::daaf259b-03ed-4be8-999a-8f6cd1eb8471" providerId="AD" clId="Web-{196A323A-B1D8-4429-A0D2-32A617FAF951}" dt="2023-04-27T22:34:17.181" v="989"/>
          <ac:spMkLst>
            <pc:docMk/>
            <pc:sldMk cId="1108371563" sldId="294"/>
            <ac:spMk id="45" creationId="{A4BD32C1-9720-7C2B-C75F-33FCB033059C}"/>
          </ac:spMkLst>
        </pc:spChg>
        <pc:spChg chg="add del mod">
          <ac:chgData name="Vaishnav, Dhwani" userId="S::dvaishn2@calstatela.edu::daaf259b-03ed-4be8-999a-8f6cd1eb8471" providerId="AD" clId="Web-{196A323A-B1D8-4429-A0D2-32A617FAF951}" dt="2023-04-27T22:34:56.667" v="998"/>
          <ac:spMkLst>
            <pc:docMk/>
            <pc:sldMk cId="1108371563" sldId="294"/>
            <ac:spMk id="46" creationId="{162F51D0-660B-967A-1A81-D1150083674F}"/>
          </ac:spMkLst>
        </pc:spChg>
        <pc:picChg chg="add mod">
          <ac:chgData name="Vaishnav, Dhwani" userId="S::dvaishn2@calstatela.edu::daaf259b-03ed-4be8-999a-8f6cd1eb8471" providerId="AD" clId="Web-{196A323A-B1D8-4429-A0D2-32A617FAF951}" dt="2023-04-27T22:28:43.958" v="930" actId="1076"/>
          <ac:picMkLst>
            <pc:docMk/>
            <pc:sldMk cId="1108371563" sldId="294"/>
            <ac:picMk id="2" creationId="{63D1F39B-D344-DFC2-C9A0-F3404378D719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8:43.989" v="932" actId="1076"/>
          <ac:picMkLst>
            <pc:docMk/>
            <pc:sldMk cId="1108371563" sldId="294"/>
            <ac:picMk id="6" creationId="{4BA859D8-A5EE-E501-12C4-22F9B4B473F1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8:44.005" v="934" actId="1076"/>
          <ac:picMkLst>
            <pc:docMk/>
            <pc:sldMk cId="1108371563" sldId="294"/>
            <ac:picMk id="10" creationId="{0947EC10-6562-3D81-32F9-613D4277677F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2:05:35.454" v="492"/>
          <ac:picMkLst>
            <pc:docMk/>
            <pc:sldMk cId="1108371563" sldId="294"/>
            <ac:picMk id="16" creationId="{21EA62C1-9291-C421-5070-0B63F196704D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8:44.036" v="936" actId="1076"/>
          <ac:picMkLst>
            <pc:docMk/>
            <pc:sldMk cId="1108371563" sldId="294"/>
            <ac:picMk id="19" creationId="{BA85236D-D4B3-3B0B-9226-9EC7ED056DA0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2:05:35.454" v="491"/>
          <ac:picMkLst>
            <pc:docMk/>
            <pc:sldMk cId="1108371563" sldId="294"/>
            <ac:picMk id="20" creationId="{5708EBF0-F8C5-893B-A022-76331C1D3C05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9:00.834" v="938" actId="1076"/>
          <ac:picMkLst>
            <pc:docMk/>
            <pc:sldMk cId="1108371563" sldId="294"/>
            <ac:picMk id="23" creationId="{D2F29103-75A5-2394-8FB0-4675CEE18DFF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2:05:36.579" v="494"/>
          <ac:picMkLst>
            <pc:docMk/>
            <pc:sldMk cId="1108371563" sldId="294"/>
            <ac:picMk id="24" creationId="{E4B1B975-F750-E48F-8C12-C4C90192E05F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2:05:37.298" v="495"/>
          <ac:picMkLst>
            <pc:docMk/>
            <pc:sldMk cId="1108371563" sldId="294"/>
            <ac:picMk id="28" creationId="{50B4576A-DB2B-A27F-8778-2E7A87329935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9:00.865" v="940" actId="1076"/>
          <ac:picMkLst>
            <pc:docMk/>
            <pc:sldMk cId="1108371563" sldId="294"/>
            <ac:picMk id="29" creationId="{346780E9-B576-4A81-75A9-2F884ACD3878}"/>
          </ac:picMkLst>
        </pc:picChg>
        <pc:picChg chg="del">
          <ac:chgData name="Vaishnav, Dhwani" userId="S::dvaishn2@calstatela.edu::daaf259b-03ed-4be8-999a-8f6cd1eb8471" providerId="AD" clId="Web-{196A323A-B1D8-4429-A0D2-32A617FAF951}" dt="2023-04-27T22:05:37.735" v="496"/>
          <ac:picMkLst>
            <pc:docMk/>
            <pc:sldMk cId="1108371563" sldId="294"/>
            <ac:picMk id="30" creationId="{98B79217-17B7-351E-09BC-0DDD56D6C2E0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9:00.896" v="942" actId="1076"/>
          <ac:picMkLst>
            <pc:docMk/>
            <pc:sldMk cId="1108371563" sldId="294"/>
            <ac:picMk id="33" creationId="{394F6ACB-C2AF-578F-B912-6AB3902F74F3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29:00.943" v="944" actId="1076"/>
          <ac:picMkLst>
            <pc:docMk/>
            <pc:sldMk cId="1108371563" sldId="294"/>
            <ac:picMk id="35" creationId="{00C843B2-FBB1-4C46-B1FF-2AA339D1BA3D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30:25.075" v="964"/>
          <ac:picMkLst>
            <pc:docMk/>
            <pc:sldMk cId="1108371563" sldId="294"/>
            <ac:picMk id="37" creationId="{3453F738-7F66-9FAB-FFF4-12C8E04535E1}"/>
          </ac:picMkLst>
        </pc:picChg>
        <pc:picChg chg="add mod">
          <ac:chgData name="Vaishnav, Dhwani" userId="S::dvaishn2@calstatela.edu::daaf259b-03ed-4be8-999a-8f6cd1eb8471" providerId="AD" clId="Web-{196A323A-B1D8-4429-A0D2-32A617FAF951}" dt="2023-04-27T22:30:55.012" v="970"/>
          <ac:picMkLst>
            <pc:docMk/>
            <pc:sldMk cId="1108371563" sldId="294"/>
            <ac:picMk id="39" creationId="{CB3B1AF9-8C8C-F42F-152A-4BFAA5B1668D}"/>
          </ac:picMkLst>
        </pc:picChg>
        <pc:cxnChg chg="add del">
          <ac:chgData name="Vaishnav, Dhwani" userId="S::dvaishn2@calstatela.edu::daaf259b-03ed-4be8-999a-8f6cd1eb8471" providerId="AD" clId="Web-{196A323A-B1D8-4429-A0D2-32A617FAF951}" dt="2023-04-27T22:34:33.135" v="993"/>
          <ac:cxnSpMkLst>
            <pc:docMk/>
            <pc:sldMk cId="1108371563" sldId="294"/>
            <ac:cxnSpMk id="47" creationId="{026A4A45-DC53-E575-4DCB-8D21AA2C8BB2}"/>
          </ac:cxnSpMkLst>
        </pc:cxnChg>
        <pc:cxnChg chg="add mod">
          <ac:chgData name="Vaishnav, Dhwani" userId="S::dvaishn2@calstatela.edu::daaf259b-03ed-4be8-999a-8f6cd1eb8471" providerId="AD" clId="Web-{196A323A-B1D8-4429-A0D2-32A617FAF951}" dt="2023-04-27T22:35:25.888" v="1002"/>
          <ac:cxnSpMkLst>
            <pc:docMk/>
            <pc:sldMk cId="1108371563" sldId="294"/>
            <ac:cxnSpMk id="48" creationId="{E231A687-BD17-ED1B-4E14-CD5FC6AB013A}"/>
          </ac:cxnSpMkLst>
        </pc:cxnChg>
      </pc:sldChg>
      <pc:sldChg chg="add del replId">
        <pc:chgData name="Vaishnav, Dhwani" userId="S::dvaishn2@calstatela.edu::daaf259b-03ed-4be8-999a-8f6cd1eb8471" providerId="AD" clId="Web-{196A323A-B1D8-4429-A0D2-32A617FAF951}" dt="2023-04-27T22:02:48.819" v="486"/>
        <pc:sldMkLst>
          <pc:docMk/>
          <pc:sldMk cId="4288792057" sldId="294"/>
        </pc:sldMkLst>
      </pc:sldChg>
      <pc:sldChg chg="add del replId">
        <pc:chgData name="Vaishnav, Dhwani" userId="S::dvaishn2@calstatela.edu::daaf259b-03ed-4be8-999a-8f6cd1eb8471" providerId="AD" clId="Web-{196A323A-B1D8-4429-A0D2-32A617FAF951}" dt="2023-04-27T21:58:01.036" v="442"/>
        <pc:sldMkLst>
          <pc:docMk/>
          <pc:sldMk cId="909083291" sldId="295"/>
        </pc:sldMkLst>
      </pc:sldChg>
      <pc:sldChg chg="add del replId">
        <pc:chgData name="Vaishnav, Dhwani" userId="S::dvaishn2@calstatela.edu::daaf259b-03ed-4be8-999a-8f6cd1eb8471" providerId="AD" clId="Web-{196A323A-B1D8-4429-A0D2-32A617FAF951}" dt="2023-04-27T22:46:05.466" v="1245"/>
        <pc:sldMkLst>
          <pc:docMk/>
          <pc:sldMk cId="1155012434" sldId="295"/>
        </pc:sldMkLst>
      </pc:sldChg>
    </pc:docChg>
  </pc:docChgLst>
  <pc:docChgLst>
    <pc:chgData name="Thant, Phue P" userId="7df9828c-1d8d-49f7-b83f-15daa9469ef2" providerId="ADAL" clId="{A5F30AB0-BBC5-4CAB-8993-36CD3DC96848}"/>
    <pc:docChg chg="undo custSel addSld delSld modSld sldOrd">
      <pc:chgData name="Thant, Phue P" userId="7df9828c-1d8d-49f7-b83f-15daa9469ef2" providerId="ADAL" clId="{A5F30AB0-BBC5-4CAB-8993-36CD3DC96848}" dt="2023-04-27T23:43:07.697" v="2069" actId="115"/>
      <pc:docMkLst>
        <pc:docMk/>
      </pc:docMkLst>
      <pc:sldChg chg="addSp delSp modSp del mod setBg delDesignElem">
        <pc:chgData name="Thant, Phue P" userId="7df9828c-1d8d-49f7-b83f-15daa9469ef2" providerId="ADAL" clId="{A5F30AB0-BBC5-4CAB-8993-36CD3DC96848}" dt="2023-04-27T20:10:39.196" v="546" actId="47"/>
        <pc:sldMkLst>
          <pc:docMk/>
          <pc:sldMk cId="2235830455" sldId="256"/>
        </pc:sldMkLst>
        <pc:spChg chg="del mod">
          <ac:chgData name="Thant, Phue P" userId="7df9828c-1d8d-49f7-b83f-15daa9469ef2" providerId="ADAL" clId="{A5F30AB0-BBC5-4CAB-8993-36CD3DC96848}" dt="2023-04-27T18:31:49.223" v="75" actId="478"/>
          <ac:spMkLst>
            <pc:docMk/>
            <pc:sldMk cId="2235830455" sldId="256"/>
            <ac:spMk id="3" creationId="{80290052-FC07-9F4D-2550-473E740755A9}"/>
          </ac:spMkLst>
        </pc:spChg>
        <pc:spChg chg="add del">
          <ac:chgData name="Thant, Phue P" userId="7df9828c-1d8d-49f7-b83f-15daa9469ef2" providerId="ADAL" clId="{A5F30AB0-BBC5-4CAB-8993-36CD3DC96848}" dt="2023-04-27T19:47:26.739" v="191" actId="26606"/>
          <ac:spMkLst>
            <pc:docMk/>
            <pc:sldMk cId="2235830455" sldId="256"/>
            <ac:spMk id="5" creationId="{38CB19FB-7C96-4FEC-9331-E826E4E36CE4}"/>
          </ac:spMkLst>
        </pc:spChg>
        <pc:spChg chg="add del mod">
          <ac:chgData name="Thant, Phue P" userId="7df9828c-1d8d-49f7-b83f-15daa9469ef2" providerId="ADAL" clId="{A5F30AB0-BBC5-4CAB-8993-36CD3DC96848}" dt="2023-04-27T18:32:01.488" v="79" actId="478"/>
          <ac:spMkLst>
            <pc:docMk/>
            <pc:sldMk cId="2235830455" sldId="256"/>
            <ac:spMk id="6" creationId="{3FA506E0-A7AF-8223-7849-0EA573012830}"/>
          </ac:spMkLst>
        </pc:spChg>
        <pc:spChg chg="add mod">
          <ac:chgData name="Thant, Phue P" userId="7df9828c-1d8d-49f7-b83f-15daa9469ef2" providerId="ADAL" clId="{A5F30AB0-BBC5-4CAB-8993-36CD3DC96848}" dt="2023-04-27T20:00:47.972" v="403" actId="207"/>
          <ac:spMkLst>
            <pc:docMk/>
            <pc:sldMk cId="2235830455" sldId="256"/>
            <ac:spMk id="6" creationId="{5A38E609-A2E6-725D-218E-C1B88F461817}"/>
          </ac:spMkLst>
        </pc:spChg>
        <pc:spChg chg="add del">
          <ac:chgData name="Thant, Phue P" userId="7df9828c-1d8d-49f7-b83f-15daa9469ef2" providerId="ADAL" clId="{A5F30AB0-BBC5-4CAB-8993-36CD3DC96848}" dt="2023-04-27T18:25:29.608" v="4"/>
          <ac:spMkLst>
            <pc:docMk/>
            <pc:sldMk cId="2235830455" sldId="256"/>
            <ac:spMk id="8" creationId="{A8DB9CD9-59B1-4D73-BC4C-98796A48EF9B}"/>
          </ac:spMkLst>
        </pc:spChg>
        <pc:spChg chg="add">
          <ac:chgData name="Thant, Phue P" userId="7df9828c-1d8d-49f7-b83f-15daa9469ef2" providerId="ADAL" clId="{A5F30AB0-BBC5-4CAB-8993-36CD3DC96848}" dt="2023-04-27T18:35:23.373" v="100" actId="26606"/>
          <ac:spMkLst>
            <pc:docMk/>
            <pc:sldMk cId="2235830455" sldId="256"/>
            <ac:spMk id="9" creationId="{C2579DAE-C141-48DB-810E-C070C300819E}"/>
          </ac:spMkLst>
        </pc:spChg>
        <pc:spChg chg="add del">
          <ac:chgData name="Thant, Phue P" userId="7df9828c-1d8d-49f7-b83f-15daa9469ef2" providerId="ADAL" clId="{A5F30AB0-BBC5-4CAB-8993-36CD3DC96848}" dt="2023-04-27T18:25:29.608" v="4"/>
          <ac:spMkLst>
            <pc:docMk/>
            <pc:sldMk cId="2235830455" sldId="256"/>
            <ac:spMk id="10" creationId="{8874A6A9-41FF-4E33-AFA8-F9F81436A59E}"/>
          </ac:spMkLst>
        </pc:spChg>
        <pc:spChg chg="add">
          <ac:chgData name="Thant, Phue P" userId="7df9828c-1d8d-49f7-b83f-15daa9469ef2" providerId="ADAL" clId="{A5F30AB0-BBC5-4CAB-8993-36CD3DC96848}" dt="2023-04-27T18:35:23.373" v="100" actId="26606"/>
          <ac:spMkLst>
            <pc:docMk/>
            <pc:sldMk cId="2235830455" sldId="256"/>
            <ac:spMk id="11" creationId="{02FD90C3-6350-4D5B-9738-6E94EDF30F74}"/>
          </ac:spMkLst>
        </pc:spChg>
        <pc:spChg chg="add del">
          <ac:chgData name="Thant, Phue P" userId="7df9828c-1d8d-49f7-b83f-15daa9469ef2" providerId="ADAL" clId="{A5F30AB0-BBC5-4CAB-8993-36CD3DC96848}" dt="2023-04-27T18:46:44.482" v="111" actId="26606"/>
          <ac:spMkLst>
            <pc:docMk/>
            <pc:sldMk cId="2235830455" sldId="256"/>
            <ac:spMk id="14" creationId="{6738F172-08B9-4BA5-B753-7D93472C0B11}"/>
          </ac:spMkLst>
        </pc:spChg>
        <pc:spChg chg="del">
          <ac:chgData name="Thant, Phue P" userId="7df9828c-1d8d-49f7-b83f-15daa9469ef2" providerId="ADAL" clId="{A5F30AB0-BBC5-4CAB-8993-36CD3DC96848}" dt="2023-04-27T18:36:13.619" v="103" actId="26606"/>
          <ac:spMkLst>
            <pc:docMk/>
            <pc:sldMk cId="2235830455" sldId="256"/>
            <ac:spMk id="16" creationId="{AE1AF813-2D2F-4B78-9216-388AF161EDAA}"/>
          </ac:spMkLst>
        </pc:spChg>
        <pc:spChg chg="del">
          <ac:chgData name="Thant, Phue P" userId="7df9828c-1d8d-49f7-b83f-15daa9469ef2" providerId="ADAL" clId="{A5F30AB0-BBC5-4CAB-8993-36CD3DC96848}" dt="2023-04-27T18:36:13.619" v="103" actId="26606"/>
          <ac:spMkLst>
            <pc:docMk/>
            <pc:sldMk cId="2235830455" sldId="256"/>
            <ac:spMk id="18" creationId="{C47181D2-95D5-4439-9BDF-14D4FDC7BD80}"/>
          </ac:spMkLst>
        </pc:spChg>
        <pc:spChg chg="add">
          <ac:chgData name="Thant, Phue P" userId="7df9828c-1d8d-49f7-b83f-15daa9469ef2" providerId="ADAL" clId="{A5F30AB0-BBC5-4CAB-8993-36CD3DC96848}" dt="2023-04-27T18:36:13.619" v="103" actId="26606"/>
          <ac:spMkLst>
            <pc:docMk/>
            <pc:sldMk cId="2235830455" sldId="256"/>
            <ac:spMk id="23" creationId="{C2579DAE-C141-48DB-810E-C070C300819E}"/>
          </ac:spMkLst>
        </pc:spChg>
        <pc:spChg chg="add del">
          <ac:chgData name="Thant, Phue P" userId="7df9828c-1d8d-49f7-b83f-15daa9469ef2" providerId="ADAL" clId="{A5F30AB0-BBC5-4CAB-8993-36CD3DC96848}" dt="2023-04-27T18:46:44.482" v="111" actId="26606"/>
          <ac:spMkLst>
            <pc:docMk/>
            <pc:sldMk cId="2235830455" sldId="256"/>
            <ac:spMk id="24" creationId="{E678439D-6E19-43F5-AD92-3601D4D68C0B}"/>
          </ac:spMkLst>
        </pc:spChg>
        <pc:spChg chg="add">
          <ac:chgData name="Thant, Phue P" userId="7df9828c-1d8d-49f7-b83f-15daa9469ef2" providerId="ADAL" clId="{A5F30AB0-BBC5-4CAB-8993-36CD3DC96848}" dt="2023-04-27T18:36:13.619" v="103" actId="26606"/>
          <ac:spMkLst>
            <pc:docMk/>
            <pc:sldMk cId="2235830455" sldId="256"/>
            <ac:spMk id="25" creationId="{02FD90C3-6350-4D5B-9738-6E94EDF30F74}"/>
          </ac:spMkLst>
        </pc:spChg>
        <pc:spChg chg="add del">
          <ac:chgData name="Thant, Phue P" userId="7df9828c-1d8d-49f7-b83f-15daa9469ef2" providerId="ADAL" clId="{A5F30AB0-BBC5-4CAB-8993-36CD3DC96848}" dt="2023-04-27T18:46:44.482" v="111" actId="26606"/>
          <ac:spMkLst>
            <pc:docMk/>
            <pc:sldMk cId="2235830455" sldId="256"/>
            <ac:spMk id="26" creationId="{488FB347-E0F8-4BCD-9ACF-9A8CE959945C}"/>
          </ac:spMkLst>
        </pc:spChg>
        <pc:spChg chg="add del">
          <ac:chgData name="Thant, Phue P" userId="7df9828c-1d8d-49f7-b83f-15daa9469ef2" providerId="ADAL" clId="{A5F30AB0-BBC5-4CAB-8993-36CD3DC96848}" dt="2023-04-27T18:46:44.482" v="111" actId="26606"/>
          <ac:spMkLst>
            <pc:docMk/>
            <pc:sldMk cId="2235830455" sldId="256"/>
            <ac:spMk id="27" creationId="{DBD76F10-08F2-4210-AA40-B3CD8B741850}"/>
          </ac:spMkLst>
        </pc:spChg>
        <pc:spChg chg="add del">
          <ac:chgData name="Thant, Phue P" userId="7df9828c-1d8d-49f7-b83f-15daa9469ef2" providerId="ADAL" clId="{A5F30AB0-BBC5-4CAB-8993-36CD3DC96848}" dt="2023-04-27T18:46:45.579" v="113" actId="26606"/>
          <ac:spMkLst>
            <pc:docMk/>
            <pc:sldMk cId="2235830455" sldId="256"/>
            <ac:spMk id="29" creationId="{CDDE5CDF-1512-4CDA-B956-23D223F8DE44}"/>
          </ac:spMkLst>
        </pc:spChg>
        <pc:spChg chg="add del">
          <ac:chgData name="Thant, Phue P" userId="7df9828c-1d8d-49f7-b83f-15daa9469ef2" providerId="ADAL" clId="{A5F30AB0-BBC5-4CAB-8993-36CD3DC96848}" dt="2023-04-27T18:46:45.579" v="113" actId="26606"/>
          <ac:spMkLst>
            <pc:docMk/>
            <pc:sldMk cId="2235830455" sldId="256"/>
            <ac:spMk id="35" creationId="{882C17D0-0115-4E43-AF4A-3BA36E80919D}"/>
          </ac:spMkLst>
        </pc:spChg>
        <pc:spChg chg="add del">
          <ac:chgData name="Thant, Phue P" userId="7df9828c-1d8d-49f7-b83f-15daa9469ef2" providerId="ADAL" clId="{A5F30AB0-BBC5-4CAB-8993-36CD3DC96848}" dt="2023-04-27T18:46:45.579" v="113" actId="26606"/>
          <ac:spMkLst>
            <pc:docMk/>
            <pc:sldMk cId="2235830455" sldId="256"/>
            <ac:spMk id="37" creationId="{A2982B51-6FEC-4000-8197-30B2EE78ADE0}"/>
          </ac:spMkLst>
        </pc:spChg>
        <pc:spChg chg="add del">
          <ac:chgData name="Thant, Phue P" userId="7df9828c-1d8d-49f7-b83f-15daa9469ef2" providerId="ADAL" clId="{A5F30AB0-BBC5-4CAB-8993-36CD3DC96848}" dt="2023-04-27T18:46:45.579" v="113" actId="26606"/>
          <ac:spMkLst>
            <pc:docMk/>
            <pc:sldMk cId="2235830455" sldId="256"/>
            <ac:spMk id="40" creationId="{E5DFB8AC-1A2A-4330-B50D-AAE63C682328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2235830455" sldId="256"/>
            <ac:spMk id="46" creationId="{CDDE5CDF-1512-4CDA-B956-23D223F8DE44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2235830455" sldId="256"/>
            <ac:spMk id="49" creationId="{7013A21A-6440-4CD4-9FC7-9EB2C702042A}"/>
          </ac:spMkLst>
        </pc:spChg>
        <pc:spChg chg="add del">
          <ac:chgData name="Thant, Phue P" userId="7df9828c-1d8d-49f7-b83f-15daa9469ef2" providerId="ADAL" clId="{A5F30AB0-BBC5-4CAB-8993-36CD3DC96848}" dt="2023-04-27T19:46:55.374" v="178" actId="26606"/>
          <ac:spMkLst>
            <pc:docMk/>
            <pc:sldMk cId="2235830455" sldId="256"/>
            <ac:spMk id="59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19:46:55.374" v="178" actId="26606"/>
          <ac:spMkLst>
            <pc:docMk/>
            <pc:sldMk cId="2235830455" sldId="256"/>
            <ac:spMk id="61" creationId="{E2384209-CB15-4CDF-9D31-C44FD9A3F20D}"/>
          </ac:spMkLst>
        </pc:spChg>
        <pc:spChg chg="add del">
          <ac:chgData name="Thant, Phue P" userId="7df9828c-1d8d-49f7-b83f-15daa9469ef2" providerId="ADAL" clId="{A5F30AB0-BBC5-4CAB-8993-36CD3DC96848}" dt="2023-04-27T19:46:55.374" v="178" actId="26606"/>
          <ac:spMkLst>
            <pc:docMk/>
            <pc:sldMk cId="2235830455" sldId="256"/>
            <ac:spMk id="63" creationId="{2633B3B5-CC90-43F0-8714-D31D1F3F0209}"/>
          </ac:spMkLst>
        </pc:spChg>
        <pc:spChg chg="add del">
          <ac:chgData name="Thant, Phue P" userId="7df9828c-1d8d-49f7-b83f-15daa9469ef2" providerId="ADAL" clId="{A5F30AB0-BBC5-4CAB-8993-36CD3DC96848}" dt="2023-04-27T19:46:55.374" v="178" actId="26606"/>
          <ac:spMkLst>
            <pc:docMk/>
            <pc:sldMk cId="2235830455" sldId="256"/>
            <ac:spMk id="65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19:46:57.477" v="180" actId="26606"/>
          <ac:spMkLst>
            <pc:docMk/>
            <pc:sldMk cId="2235830455" sldId="256"/>
            <ac:spMk id="67" creationId="{3B5F8FB9-93B9-4832-A062-85E1B6A5AFA4}"/>
          </ac:spMkLst>
        </pc:spChg>
        <pc:spChg chg="add del">
          <ac:chgData name="Thant, Phue P" userId="7df9828c-1d8d-49f7-b83f-15daa9469ef2" providerId="ADAL" clId="{A5F30AB0-BBC5-4CAB-8993-36CD3DC96848}" dt="2023-04-27T19:46:57.477" v="180" actId="26606"/>
          <ac:spMkLst>
            <pc:docMk/>
            <pc:sldMk cId="2235830455" sldId="256"/>
            <ac:spMk id="68" creationId="{F37E8EB2-7BE0-4F3D-921C-F4E9C2C14929}"/>
          </ac:spMkLst>
        </pc:spChg>
        <pc:spChg chg="add del">
          <ac:chgData name="Thant, Phue P" userId="7df9828c-1d8d-49f7-b83f-15daa9469ef2" providerId="ADAL" clId="{A5F30AB0-BBC5-4CAB-8993-36CD3DC96848}" dt="2023-04-27T19:46:57.477" v="180" actId="26606"/>
          <ac:spMkLst>
            <pc:docMk/>
            <pc:sldMk cId="2235830455" sldId="256"/>
            <ac:spMk id="69" creationId="{E77AE46B-A945-4A7E-9911-903176079DD0}"/>
          </ac:spMkLst>
        </pc:spChg>
        <pc:spChg chg="add del">
          <ac:chgData name="Thant, Phue P" userId="7df9828c-1d8d-49f7-b83f-15daa9469ef2" providerId="ADAL" clId="{A5F30AB0-BBC5-4CAB-8993-36CD3DC96848}" dt="2023-04-27T19:46:59.851" v="182" actId="26606"/>
          <ac:spMkLst>
            <pc:docMk/>
            <pc:sldMk cId="2235830455" sldId="256"/>
            <ac:spMk id="71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19:46:59.851" v="182" actId="26606"/>
          <ac:spMkLst>
            <pc:docMk/>
            <pc:sldMk cId="2235830455" sldId="256"/>
            <ac:spMk id="72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19:46:59.851" v="182" actId="26606"/>
          <ac:spMkLst>
            <pc:docMk/>
            <pc:sldMk cId="2235830455" sldId="256"/>
            <ac:spMk id="73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19:46:59.851" v="182" actId="26606"/>
          <ac:spMkLst>
            <pc:docMk/>
            <pc:sldMk cId="2235830455" sldId="256"/>
            <ac:spMk id="74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19:47:03.151" v="184" actId="26606"/>
          <ac:spMkLst>
            <pc:docMk/>
            <pc:sldMk cId="2235830455" sldId="256"/>
            <ac:spMk id="76" creationId="{32BC26D8-82FB-445E-AA49-62A77D7C1EE0}"/>
          </ac:spMkLst>
        </pc:spChg>
        <pc:spChg chg="add del">
          <ac:chgData name="Thant, Phue P" userId="7df9828c-1d8d-49f7-b83f-15daa9469ef2" providerId="ADAL" clId="{A5F30AB0-BBC5-4CAB-8993-36CD3DC96848}" dt="2023-04-27T19:47:03.151" v="184" actId="26606"/>
          <ac:spMkLst>
            <pc:docMk/>
            <pc:sldMk cId="2235830455" sldId="256"/>
            <ac:spMk id="77" creationId="{CB44330D-EA18-4254-AA95-EB49948539B8}"/>
          </ac:spMkLst>
        </pc:spChg>
        <pc:spChg chg="add del">
          <ac:chgData name="Thant, Phue P" userId="7df9828c-1d8d-49f7-b83f-15daa9469ef2" providerId="ADAL" clId="{A5F30AB0-BBC5-4CAB-8993-36CD3DC96848}" dt="2023-04-27T19:47:15.049" v="186" actId="26606"/>
          <ac:spMkLst>
            <pc:docMk/>
            <pc:sldMk cId="2235830455" sldId="256"/>
            <ac:spMk id="79" creationId="{94087E04-C99E-4195-8EBA-1BD4C45117C9}"/>
          </ac:spMkLst>
        </pc:spChg>
        <pc:spChg chg="add del">
          <ac:chgData name="Thant, Phue P" userId="7df9828c-1d8d-49f7-b83f-15daa9469ef2" providerId="ADAL" clId="{A5F30AB0-BBC5-4CAB-8993-36CD3DC96848}" dt="2023-04-27T19:47:15.049" v="186" actId="26606"/>
          <ac:spMkLst>
            <pc:docMk/>
            <pc:sldMk cId="2235830455" sldId="256"/>
            <ac:spMk id="82" creationId="{FD73501D-A515-4725-8404-1315A591A54C}"/>
          </ac:spMkLst>
        </pc:spChg>
        <pc:spChg chg="add del">
          <ac:chgData name="Thant, Phue P" userId="7df9828c-1d8d-49f7-b83f-15daa9469ef2" providerId="ADAL" clId="{A5F30AB0-BBC5-4CAB-8993-36CD3DC96848}" dt="2023-04-27T19:47:24.399" v="188" actId="26606"/>
          <ac:spMkLst>
            <pc:docMk/>
            <pc:sldMk cId="2235830455" sldId="256"/>
            <ac:spMk id="84" creationId="{8950AD4C-6AF3-49F8-94E1-DBCAFB39478B}"/>
          </ac:spMkLst>
        </pc:spChg>
        <pc:spChg chg="add del">
          <ac:chgData name="Thant, Phue P" userId="7df9828c-1d8d-49f7-b83f-15daa9469ef2" providerId="ADAL" clId="{A5F30AB0-BBC5-4CAB-8993-36CD3DC96848}" dt="2023-04-27T19:47:24.399" v="188" actId="26606"/>
          <ac:spMkLst>
            <pc:docMk/>
            <pc:sldMk cId="2235830455" sldId="256"/>
            <ac:spMk id="85" creationId="{8DBEAE55-3EA1-41D7-A212-5F7D8986C1F2}"/>
          </ac:spMkLst>
        </pc:spChg>
        <pc:spChg chg="add del">
          <ac:chgData name="Thant, Phue P" userId="7df9828c-1d8d-49f7-b83f-15daa9469ef2" providerId="ADAL" clId="{A5F30AB0-BBC5-4CAB-8993-36CD3DC96848}" dt="2023-04-27T19:47:24.399" v="188" actId="26606"/>
          <ac:spMkLst>
            <pc:docMk/>
            <pc:sldMk cId="2235830455" sldId="256"/>
            <ac:spMk id="86" creationId="{CFC5F0E7-644F-4101-BE72-12825CF537E7}"/>
          </ac:spMkLst>
        </pc:spChg>
        <pc:spChg chg="add del">
          <ac:chgData name="Thant, Phue P" userId="7df9828c-1d8d-49f7-b83f-15daa9469ef2" providerId="ADAL" clId="{A5F30AB0-BBC5-4CAB-8993-36CD3DC96848}" dt="2023-04-27T19:47:24.399" v="188" actId="26606"/>
          <ac:spMkLst>
            <pc:docMk/>
            <pc:sldMk cId="2235830455" sldId="256"/>
            <ac:spMk id="87" creationId="{B1F9B6B4-B0C4-45C6-A086-901C960D03E7}"/>
          </ac:spMkLst>
        </pc:spChg>
        <pc:spChg chg="add del">
          <ac:chgData name="Thant, Phue P" userId="7df9828c-1d8d-49f7-b83f-15daa9469ef2" providerId="ADAL" clId="{A5F30AB0-BBC5-4CAB-8993-36CD3DC96848}" dt="2023-04-27T19:47:26.734" v="190" actId="26606"/>
          <ac:spMkLst>
            <pc:docMk/>
            <pc:sldMk cId="2235830455" sldId="256"/>
            <ac:spMk id="89" creationId="{94087E04-C99E-4195-8EBA-1BD4C45117C9}"/>
          </ac:spMkLst>
        </pc:spChg>
        <pc:spChg chg="add del">
          <ac:chgData name="Thant, Phue P" userId="7df9828c-1d8d-49f7-b83f-15daa9469ef2" providerId="ADAL" clId="{A5F30AB0-BBC5-4CAB-8993-36CD3DC96848}" dt="2023-04-27T19:47:26.734" v="190" actId="26606"/>
          <ac:spMkLst>
            <pc:docMk/>
            <pc:sldMk cId="2235830455" sldId="256"/>
            <ac:spMk id="92" creationId="{FD73501D-A515-4725-8404-1315A591A54C}"/>
          </ac:spMkLst>
        </pc:spChg>
        <pc:spChg chg="add del">
          <ac:chgData name="Thant, Phue P" userId="7df9828c-1d8d-49f7-b83f-15daa9469ef2" providerId="ADAL" clId="{A5F30AB0-BBC5-4CAB-8993-36CD3DC96848}" dt="2023-04-27T19:47:41.959" v="195" actId="26606"/>
          <ac:spMkLst>
            <pc:docMk/>
            <pc:sldMk cId="2235830455" sldId="256"/>
            <ac:spMk id="94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19:47:41.959" v="195" actId="26606"/>
          <ac:spMkLst>
            <pc:docMk/>
            <pc:sldMk cId="2235830455" sldId="256"/>
            <ac:spMk id="95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19:47:41.959" v="195" actId="26606"/>
          <ac:spMkLst>
            <pc:docMk/>
            <pc:sldMk cId="2235830455" sldId="256"/>
            <ac:spMk id="96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19:47:41.959" v="195" actId="26606"/>
          <ac:spMkLst>
            <pc:docMk/>
            <pc:sldMk cId="2235830455" sldId="256"/>
            <ac:spMk id="97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19:47:41.956" v="194" actId="26606"/>
          <ac:spMkLst>
            <pc:docMk/>
            <pc:sldMk cId="2235830455" sldId="256"/>
            <ac:spMk id="102" creationId="{DA2E7C1E-2B5A-4BBA-AE51-1CD8C19309D7}"/>
          </ac:spMkLst>
        </pc:spChg>
        <pc:spChg chg="add del">
          <ac:chgData name="Thant, Phue P" userId="7df9828c-1d8d-49f7-b83f-15daa9469ef2" providerId="ADAL" clId="{A5F30AB0-BBC5-4CAB-8993-36CD3DC96848}" dt="2023-04-27T19:47:41.956" v="194" actId="26606"/>
          <ac:spMkLst>
            <pc:docMk/>
            <pc:sldMk cId="2235830455" sldId="256"/>
            <ac:spMk id="104" creationId="{43DF76B1-5174-4FAF-9D19-FFEE98426836}"/>
          </ac:spMkLst>
        </pc:spChg>
        <pc:spChg chg="add del">
          <ac:chgData name="Thant, Phue P" userId="7df9828c-1d8d-49f7-b83f-15daa9469ef2" providerId="ADAL" clId="{A5F30AB0-BBC5-4CAB-8993-36CD3DC96848}" dt="2023-04-27T19:48:12.778" v="204" actId="26606"/>
          <ac:spMkLst>
            <pc:docMk/>
            <pc:sldMk cId="2235830455" sldId="256"/>
            <ac:spMk id="106" creationId="{4613B4A9-1C7C-4729-A016-AB42D3979460}"/>
          </ac:spMkLst>
        </pc:spChg>
        <pc:spChg chg="add del">
          <ac:chgData name="Thant, Phue P" userId="7df9828c-1d8d-49f7-b83f-15daa9469ef2" providerId="ADAL" clId="{A5F30AB0-BBC5-4CAB-8993-36CD3DC96848}" dt="2023-04-27T19:48:05.414" v="199" actId="26606"/>
          <ac:spMkLst>
            <pc:docMk/>
            <pc:sldMk cId="2235830455" sldId="256"/>
            <ac:spMk id="111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19:48:05.414" v="199" actId="26606"/>
          <ac:spMkLst>
            <pc:docMk/>
            <pc:sldMk cId="2235830455" sldId="256"/>
            <ac:spMk id="113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19:48:05.414" v="199" actId="26606"/>
          <ac:spMkLst>
            <pc:docMk/>
            <pc:sldMk cId="2235830455" sldId="256"/>
            <ac:spMk id="115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19:48:05.414" v="199" actId="26606"/>
          <ac:spMkLst>
            <pc:docMk/>
            <pc:sldMk cId="2235830455" sldId="256"/>
            <ac:spMk id="117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19:48:11.142" v="201" actId="26606"/>
          <ac:spMkLst>
            <pc:docMk/>
            <pc:sldMk cId="2235830455" sldId="256"/>
            <ac:spMk id="119" creationId="{7C1E5815-D54C-487F-A054-6D4930ADE3DF}"/>
          </ac:spMkLst>
        </pc:spChg>
        <pc:spChg chg="add del">
          <ac:chgData name="Thant, Phue P" userId="7df9828c-1d8d-49f7-b83f-15daa9469ef2" providerId="ADAL" clId="{A5F30AB0-BBC5-4CAB-8993-36CD3DC96848}" dt="2023-04-27T19:48:11.142" v="201" actId="26606"/>
          <ac:spMkLst>
            <pc:docMk/>
            <pc:sldMk cId="2235830455" sldId="256"/>
            <ac:spMk id="120" creationId="{736F0DFD-0954-464F-BF12-DD2E6F6E0380}"/>
          </ac:spMkLst>
        </pc:spChg>
        <pc:spChg chg="add del">
          <ac:chgData name="Thant, Phue P" userId="7df9828c-1d8d-49f7-b83f-15daa9469ef2" providerId="ADAL" clId="{A5F30AB0-BBC5-4CAB-8993-36CD3DC96848}" dt="2023-04-27T19:48:12.753" v="203" actId="26606"/>
          <ac:spMkLst>
            <pc:docMk/>
            <pc:sldMk cId="2235830455" sldId="256"/>
            <ac:spMk id="122" creationId="{7742A528-B5BC-48B8-92DE-9C2B44451A96}"/>
          </ac:spMkLst>
        </pc:spChg>
        <pc:spChg chg="add del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24" creationId="{94087E04-C99E-4195-8EBA-1BD4C45117C9}"/>
          </ac:spMkLst>
        </pc:spChg>
        <pc:spChg chg="add del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27" creationId="{FD73501D-A515-4725-8404-1315A591A54C}"/>
          </ac:spMkLst>
        </pc:spChg>
        <pc:spChg chg="add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32" creationId="{AB8C311F-7253-4AED-9701-7FC0708C41C7}"/>
          </ac:spMkLst>
        </pc:spChg>
        <pc:spChg chg="add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34" creationId="{E2384209-CB15-4CDF-9D31-C44FD9A3F20D}"/>
          </ac:spMkLst>
        </pc:spChg>
        <pc:spChg chg="add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36" creationId="{2633B3B5-CC90-43F0-8714-D31D1F3F0209}"/>
          </ac:spMkLst>
        </pc:spChg>
        <pc:spChg chg="add">
          <ac:chgData name="Thant, Phue P" userId="7df9828c-1d8d-49f7-b83f-15daa9469ef2" providerId="ADAL" clId="{A5F30AB0-BBC5-4CAB-8993-36CD3DC96848}" dt="2023-04-27T19:48:24.619" v="208" actId="26606"/>
          <ac:spMkLst>
            <pc:docMk/>
            <pc:sldMk cId="2235830455" sldId="256"/>
            <ac:spMk id="138" creationId="{A8D57A06-A426-446D-B02C-A2DC6B62E45E}"/>
          </ac:spMkLst>
        </pc:spChg>
        <pc:grpChg chg="add del">
          <ac:chgData name="Thant, Phue P" userId="7df9828c-1d8d-49f7-b83f-15daa9469ef2" providerId="ADAL" clId="{A5F30AB0-BBC5-4CAB-8993-36CD3DC96848}" dt="2023-04-27T18:25:29.608" v="4"/>
          <ac:grpSpMkLst>
            <pc:docMk/>
            <pc:sldMk cId="2235830455" sldId="256"/>
            <ac:grpSpMk id="12" creationId="{721D730E-1F97-4071-B143-B05E6D2599BC}"/>
          </ac:grpSpMkLst>
        </pc:grpChg>
        <pc:grpChg chg="add del">
          <ac:chgData name="Thant, Phue P" userId="7df9828c-1d8d-49f7-b83f-15daa9469ef2" providerId="ADAL" clId="{A5F30AB0-BBC5-4CAB-8993-36CD3DC96848}" dt="2023-04-27T19:47:26.739" v="191" actId="26606"/>
          <ac:grpSpMkLst>
            <pc:docMk/>
            <pc:sldMk cId="2235830455" sldId="256"/>
            <ac:grpSpMk id="28" creationId="{DF071BB7-867E-46A9-A7C2-3FCB28CB8FBD}"/>
          </ac:grpSpMkLst>
        </pc:grpChg>
        <pc:grpChg chg="add del">
          <ac:chgData name="Thant, Phue P" userId="7df9828c-1d8d-49f7-b83f-15daa9469ef2" providerId="ADAL" clId="{A5F30AB0-BBC5-4CAB-8993-36CD3DC96848}" dt="2023-04-27T19:47:15.049" v="186" actId="26606"/>
          <ac:grpSpMkLst>
            <pc:docMk/>
            <pc:sldMk cId="2235830455" sldId="256"/>
            <ac:grpSpMk id="80" creationId="{336EACDA-272E-4472-852A-83CAB409195F}"/>
          </ac:grpSpMkLst>
        </pc:grpChg>
        <pc:grpChg chg="add del">
          <ac:chgData name="Thant, Phue P" userId="7df9828c-1d8d-49f7-b83f-15daa9469ef2" providerId="ADAL" clId="{A5F30AB0-BBC5-4CAB-8993-36CD3DC96848}" dt="2023-04-27T19:47:26.734" v="190" actId="26606"/>
          <ac:grpSpMkLst>
            <pc:docMk/>
            <pc:sldMk cId="2235830455" sldId="256"/>
            <ac:grpSpMk id="90" creationId="{336EACDA-272E-4472-852A-83CAB409195F}"/>
          </ac:grpSpMkLst>
        </pc:grpChg>
        <pc:grpChg chg="add del">
          <ac:chgData name="Thant, Phue P" userId="7df9828c-1d8d-49f7-b83f-15daa9469ef2" providerId="ADAL" clId="{A5F30AB0-BBC5-4CAB-8993-36CD3DC96848}" dt="2023-04-27T19:48:24.619" v="208" actId="26606"/>
          <ac:grpSpMkLst>
            <pc:docMk/>
            <pc:sldMk cId="2235830455" sldId="256"/>
            <ac:grpSpMk id="125" creationId="{336EACDA-272E-4472-852A-83CAB409195F}"/>
          </ac:grpSpMkLst>
        </pc:grpChg>
        <pc:picChg chg="add mod">
          <ac:chgData name="Thant, Phue P" userId="7df9828c-1d8d-49f7-b83f-15daa9469ef2" providerId="ADAL" clId="{A5F30AB0-BBC5-4CAB-8993-36CD3DC96848}" dt="2023-04-27T20:04:55.703" v="469" actId="14100"/>
          <ac:picMkLst>
            <pc:docMk/>
            <pc:sldMk cId="2235830455" sldId="256"/>
            <ac:picMk id="3" creationId="{E2A13EB5-8E12-ACA0-3E18-0A28111EF17A}"/>
          </ac:picMkLst>
        </pc:picChg>
        <pc:picChg chg="add del mod">
          <ac:chgData name="Thant, Phue P" userId="7df9828c-1d8d-49f7-b83f-15daa9469ef2" providerId="ADAL" clId="{A5F30AB0-BBC5-4CAB-8993-36CD3DC96848}" dt="2023-04-27T18:50:08.784" v="140" actId="478"/>
          <ac:picMkLst>
            <pc:docMk/>
            <pc:sldMk cId="2235830455" sldId="256"/>
            <ac:picMk id="4" creationId="{1F37CA03-8CE1-AB1F-38E3-21875B37A2EB}"/>
          </ac:picMkLst>
        </pc:picChg>
        <pc:picChg chg="add del">
          <ac:chgData name="Thant, Phue P" userId="7df9828c-1d8d-49f7-b83f-15daa9469ef2" providerId="ADAL" clId="{A5F30AB0-BBC5-4CAB-8993-36CD3DC96848}" dt="2023-04-27T18:46:44.482" v="111" actId="26606"/>
          <ac:picMkLst>
            <pc:docMk/>
            <pc:sldMk cId="2235830455" sldId="256"/>
            <ac:picMk id="21" creationId="{C900681B-C4FD-40B3-B5BC-C33231614C91}"/>
          </ac:picMkLst>
        </pc:picChg>
        <pc:picChg chg="add del">
          <ac:chgData name="Thant, Phue P" userId="7df9828c-1d8d-49f7-b83f-15daa9469ef2" providerId="ADAL" clId="{A5F30AB0-BBC5-4CAB-8993-36CD3DC96848}" dt="2023-04-27T18:46:45.579" v="113" actId="26606"/>
          <ac:picMkLst>
            <pc:docMk/>
            <pc:sldMk cId="2235830455" sldId="256"/>
            <ac:picMk id="31" creationId="{B029D7D8-5A6B-4C76-94C8-15798C6C5ADB}"/>
          </ac:picMkLst>
        </pc:picChg>
        <pc:picChg chg="add del">
          <ac:chgData name="Thant, Phue P" userId="7df9828c-1d8d-49f7-b83f-15daa9469ef2" providerId="ADAL" clId="{A5F30AB0-BBC5-4CAB-8993-36CD3DC96848}" dt="2023-04-27T18:49:12.577" v="133"/>
          <ac:picMkLst>
            <pc:docMk/>
            <pc:sldMk cId="2235830455" sldId="256"/>
            <ac:picMk id="47" creationId="{B029D7D8-5A6B-4C76-94C8-15798C6C5ADB}"/>
          </ac:picMkLst>
        </pc:picChg>
        <pc:cxnChg chg="add del">
          <ac:chgData name="Thant, Phue P" userId="7df9828c-1d8d-49f7-b83f-15daa9469ef2" providerId="ADAL" clId="{A5F30AB0-BBC5-4CAB-8993-36CD3DC96848}" dt="2023-04-27T18:46:44.482" v="111" actId="26606"/>
          <ac:cxnSpMkLst>
            <pc:docMk/>
            <pc:sldMk cId="2235830455" sldId="256"/>
            <ac:cxnSpMk id="22" creationId="{FEAACD67-2FB5-4530-9B74-8D946F1CE9E3}"/>
          </ac:cxnSpMkLst>
        </pc:cxnChg>
        <pc:cxnChg chg="add del">
          <ac:chgData name="Thant, Phue P" userId="7df9828c-1d8d-49f7-b83f-15daa9469ef2" providerId="ADAL" clId="{A5F30AB0-BBC5-4CAB-8993-36CD3DC96848}" dt="2023-04-27T18:46:45.579" v="113" actId="26606"/>
          <ac:cxnSpMkLst>
            <pc:docMk/>
            <pc:sldMk cId="2235830455" sldId="256"/>
            <ac:cxnSpMk id="33" creationId="{A5C9319C-E20D-4884-952F-60B6A58C3E34}"/>
          </ac:cxnSpMkLst>
        </pc:cxnChg>
        <pc:cxnChg chg="add del">
          <ac:chgData name="Thant, Phue P" userId="7df9828c-1d8d-49f7-b83f-15daa9469ef2" providerId="ADAL" clId="{A5F30AB0-BBC5-4CAB-8993-36CD3DC96848}" dt="2023-04-27T18:49:12.577" v="133"/>
          <ac:cxnSpMkLst>
            <pc:docMk/>
            <pc:sldMk cId="2235830455" sldId="256"/>
            <ac:cxnSpMk id="48" creationId="{A5C9319C-E20D-4884-952F-60B6A58C3E34}"/>
          </ac:cxnSpMkLst>
        </pc:cxnChg>
      </pc:sldChg>
      <pc:sldChg chg="addSp delSp modSp del mod ord setBg setClrOvrMap delDesignElem">
        <pc:chgData name="Thant, Phue P" userId="7df9828c-1d8d-49f7-b83f-15daa9469ef2" providerId="ADAL" clId="{A5F30AB0-BBC5-4CAB-8993-36CD3DC96848}" dt="2023-04-27T20:00:57.005" v="404" actId="47"/>
        <pc:sldMkLst>
          <pc:docMk/>
          <pc:sldMk cId="1688118929" sldId="257"/>
        </pc:sldMkLst>
        <pc:spChg chg="mod">
          <ac:chgData name="Thant, Phue P" userId="7df9828c-1d8d-49f7-b83f-15daa9469ef2" providerId="ADAL" clId="{A5F30AB0-BBC5-4CAB-8993-36CD3DC96848}" dt="2023-04-27T19:54:37.447" v="303" actId="26606"/>
          <ac:spMkLst>
            <pc:docMk/>
            <pc:sldMk cId="1688118929" sldId="257"/>
            <ac:spMk id="3" creationId="{80290052-FC07-9F4D-2550-473E740755A9}"/>
          </ac:spMkLst>
        </pc:spChg>
        <pc:spChg chg="add del">
          <ac:chgData name="Thant, Phue P" userId="7df9828c-1d8d-49f7-b83f-15daa9469ef2" providerId="ADAL" clId="{A5F30AB0-BBC5-4CAB-8993-36CD3DC96848}" dt="2023-04-27T18:31:31.207" v="71"/>
          <ac:spMkLst>
            <pc:docMk/>
            <pc:sldMk cId="1688118929" sldId="257"/>
            <ac:spMk id="6" creationId="{1EE485E7-7D6D-4CB0-A3AD-261D97B2EFEA}"/>
          </ac:spMkLst>
        </pc:spChg>
        <pc:spChg chg="add del">
          <ac:chgData name="Thant, Phue P" userId="7df9828c-1d8d-49f7-b83f-15daa9469ef2" providerId="ADAL" clId="{A5F30AB0-BBC5-4CAB-8993-36CD3DC96848}" dt="2023-04-27T18:31:31.207" v="71"/>
          <ac:spMkLst>
            <pc:docMk/>
            <pc:sldMk cId="1688118929" sldId="257"/>
            <ac:spMk id="7" creationId="{A55E3208-F0C4-4962-8946-065C94F89635}"/>
          </ac:spMkLst>
        </pc:spChg>
        <pc:spChg chg="add del">
          <ac:chgData name="Thant, Phue P" userId="7df9828c-1d8d-49f7-b83f-15daa9469ef2" providerId="ADAL" clId="{A5F30AB0-BBC5-4CAB-8993-36CD3DC96848}" dt="2023-04-27T18:27:07.063" v="44" actId="26606"/>
          <ac:spMkLst>
            <pc:docMk/>
            <pc:sldMk cId="1688118929" sldId="257"/>
            <ac:spMk id="8" creationId="{1EE485E7-7D6D-4CB0-A3AD-261D97B2EFEA}"/>
          </ac:spMkLst>
        </pc:spChg>
        <pc:spChg chg="add del">
          <ac:chgData name="Thant, Phue P" userId="7df9828c-1d8d-49f7-b83f-15daa9469ef2" providerId="ADAL" clId="{A5F30AB0-BBC5-4CAB-8993-36CD3DC96848}" dt="2023-04-27T18:27:09.568" v="49" actId="26606"/>
          <ac:spMkLst>
            <pc:docMk/>
            <pc:sldMk cId="1688118929" sldId="257"/>
            <ac:spMk id="9" creationId="{8D095B41-7312-4603-9F0F-93387C353134}"/>
          </ac:spMkLst>
        </pc:spChg>
        <pc:spChg chg="add del">
          <ac:chgData name="Thant, Phue P" userId="7df9828c-1d8d-49f7-b83f-15daa9469ef2" providerId="ADAL" clId="{A5F30AB0-BBC5-4CAB-8993-36CD3DC96848}" dt="2023-04-27T18:27:07.063" v="44" actId="26606"/>
          <ac:spMkLst>
            <pc:docMk/>
            <pc:sldMk cId="1688118929" sldId="257"/>
            <ac:spMk id="10" creationId="{A55E3208-F0C4-4962-8946-065C94F89635}"/>
          </ac:spMkLst>
        </pc:spChg>
        <pc:spChg chg="add del">
          <ac:chgData name="Thant, Phue P" userId="7df9828c-1d8d-49f7-b83f-15daa9469ef2" providerId="ADAL" clId="{A5F30AB0-BBC5-4CAB-8993-36CD3DC96848}" dt="2023-04-27T18:27:09.568" v="49" actId="26606"/>
          <ac:spMkLst>
            <pc:docMk/>
            <pc:sldMk cId="1688118929" sldId="257"/>
            <ac:spMk id="11" creationId="{1042C936-444C-4F0D-9737-291EAFE1E7E4}"/>
          </ac:spMkLst>
        </pc:spChg>
        <pc:spChg chg="add del">
          <ac:chgData name="Thant, Phue P" userId="7df9828c-1d8d-49f7-b83f-15daa9469ef2" providerId="ADAL" clId="{A5F30AB0-BBC5-4CAB-8993-36CD3DC96848}" dt="2023-04-27T18:27:07.516" v="46" actId="26606"/>
          <ac:spMkLst>
            <pc:docMk/>
            <pc:sldMk cId="1688118929" sldId="257"/>
            <ac:spMk id="18" creationId="{352BB3D1-FC10-43EE-8114-34C0EBA6F825}"/>
          </ac:spMkLst>
        </pc:spChg>
        <pc:spChg chg="add del">
          <ac:chgData name="Thant, Phue P" userId="7df9828c-1d8d-49f7-b83f-15daa9469ef2" providerId="ADAL" clId="{A5F30AB0-BBC5-4CAB-8993-36CD3DC96848}" dt="2023-04-27T18:27:50.765" v="54" actId="26606"/>
          <ac:spMkLst>
            <pc:docMk/>
            <pc:sldMk cId="1688118929" sldId="257"/>
            <ac:spMk id="20" creationId="{F0AB17F6-592B-45CB-96F6-705C9825AFBC}"/>
          </ac:spMkLst>
        </pc:spChg>
        <pc:spChg chg="add del">
          <ac:chgData name="Thant, Phue P" userId="7df9828c-1d8d-49f7-b83f-15daa9469ef2" providerId="ADAL" clId="{A5F30AB0-BBC5-4CAB-8993-36CD3DC96848}" dt="2023-04-27T18:29:07.172" v="60" actId="26606"/>
          <ac:spMkLst>
            <pc:docMk/>
            <pc:sldMk cId="1688118929" sldId="257"/>
            <ac:spMk id="26" creationId="{1EE485E7-7D6D-4CB0-A3AD-261D97B2EFEA}"/>
          </ac:spMkLst>
        </pc:spChg>
        <pc:spChg chg="add del">
          <ac:chgData name="Thant, Phue P" userId="7df9828c-1d8d-49f7-b83f-15daa9469ef2" providerId="ADAL" clId="{A5F30AB0-BBC5-4CAB-8993-36CD3DC96848}" dt="2023-04-27T18:27:50.749" v="53" actId="26606"/>
          <ac:spMkLst>
            <pc:docMk/>
            <pc:sldMk cId="1688118929" sldId="257"/>
            <ac:spMk id="27" creationId="{65513E21-21B0-48DB-8CF1-35E43B33A477}"/>
          </ac:spMkLst>
        </pc:spChg>
        <pc:spChg chg="add del">
          <ac:chgData name="Thant, Phue P" userId="7df9828c-1d8d-49f7-b83f-15daa9469ef2" providerId="ADAL" clId="{A5F30AB0-BBC5-4CAB-8993-36CD3DC96848}" dt="2023-04-27T18:29:07.172" v="60" actId="26606"/>
          <ac:spMkLst>
            <pc:docMk/>
            <pc:sldMk cId="1688118929" sldId="257"/>
            <ac:spMk id="28" creationId="{A55E3208-F0C4-4962-8946-065C94F89635}"/>
          </ac:spMkLst>
        </pc:spChg>
        <pc:spChg chg="add">
          <ac:chgData name="Thant, Phue P" userId="7df9828c-1d8d-49f7-b83f-15daa9469ef2" providerId="ADAL" clId="{A5F30AB0-BBC5-4CAB-8993-36CD3DC96848}" dt="2023-04-27T18:33:13.207" v="85" actId="26606"/>
          <ac:spMkLst>
            <pc:docMk/>
            <pc:sldMk cId="1688118929" sldId="257"/>
            <ac:spMk id="31" creationId="{B4B5CC49-6FAE-42FA-99B6-A3FDA8C68848}"/>
          </ac:spMkLst>
        </pc:spChg>
        <pc:spChg chg="add">
          <ac:chgData name="Thant, Phue P" userId="7df9828c-1d8d-49f7-b83f-15daa9469ef2" providerId="ADAL" clId="{A5F30AB0-BBC5-4CAB-8993-36CD3DC96848}" dt="2023-04-27T18:33:13.207" v="85" actId="26606"/>
          <ac:spMkLst>
            <pc:docMk/>
            <pc:sldMk cId="1688118929" sldId="257"/>
            <ac:spMk id="33" creationId="{E6BC9B4A-2119-4645-B4CA-7817D5FAF4B6}"/>
          </ac:spMkLst>
        </pc:spChg>
        <pc:spChg chg="add">
          <ac:chgData name="Thant, Phue P" userId="7df9828c-1d8d-49f7-b83f-15daa9469ef2" providerId="ADAL" clId="{A5F30AB0-BBC5-4CAB-8993-36CD3DC96848}" dt="2023-04-27T18:33:13.207" v="85" actId="26606"/>
          <ac:spMkLst>
            <pc:docMk/>
            <pc:sldMk cId="1688118929" sldId="257"/>
            <ac:spMk id="36" creationId="{99A2CD81-3BB6-4ED6-A50F-DC14F37A95CF}"/>
          </ac:spMkLst>
        </pc:spChg>
        <pc:spChg chg="add del">
          <ac:chgData name="Thant, Phue P" userId="7df9828c-1d8d-49f7-b83f-15daa9469ef2" providerId="ADAL" clId="{A5F30AB0-BBC5-4CAB-8993-36CD3DC96848}" dt="2023-04-27T19:54:37.447" v="303" actId="26606"/>
          <ac:spMkLst>
            <pc:docMk/>
            <pc:sldMk cId="1688118929" sldId="257"/>
            <ac:spMk id="37" creationId="{8DE2E8FE-B87B-430D-9722-167B5E2C2577}"/>
          </ac:spMkLst>
        </pc:spChg>
        <pc:spChg chg="add del">
          <ac:chgData name="Thant, Phue P" userId="7df9828c-1d8d-49f7-b83f-15daa9469ef2" providerId="ADAL" clId="{A5F30AB0-BBC5-4CAB-8993-36CD3DC96848}" dt="2023-04-27T19:54:37.447" v="303" actId="26606"/>
          <ac:spMkLst>
            <pc:docMk/>
            <pc:sldMk cId="1688118929" sldId="257"/>
            <ac:spMk id="38" creationId="{5E7AA7E8-8006-4E1F-A566-FCF37EE6F35D}"/>
          </ac:spMkLst>
        </pc:spChg>
        <pc:spChg chg="add del">
          <ac:chgData name="Thant, Phue P" userId="7df9828c-1d8d-49f7-b83f-15daa9469ef2" providerId="ADAL" clId="{A5F30AB0-BBC5-4CAB-8993-36CD3DC96848}" dt="2023-04-27T18:29:37.197" v="63"/>
          <ac:spMkLst>
            <pc:docMk/>
            <pc:sldMk cId="1688118929" sldId="257"/>
            <ac:spMk id="39" creationId="{50FD0717-BEEE-48D4-8750-E44E166E9787}"/>
          </ac:spMkLst>
        </pc:spChg>
        <pc:spChg chg="add del">
          <ac:chgData name="Thant, Phue P" userId="7df9828c-1d8d-49f7-b83f-15daa9469ef2" providerId="ADAL" clId="{A5F30AB0-BBC5-4CAB-8993-36CD3DC96848}" dt="2023-04-27T18:29:37.197" v="63"/>
          <ac:spMkLst>
            <pc:docMk/>
            <pc:sldMk cId="1688118929" sldId="257"/>
            <ac:spMk id="41" creationId="{E4CBA4EB-F997-4F56-9436-88F607540DE6}"/>
          </ac:spMkLst>
        </pc:spChg>
        <pc:spChg chg="add">
          <ac:chgData name="Thant, Phue P" userId="7df9828c-1d8d-49f7-b83f-15daa9469ef2" providerId="ADAL" clId="{A5F30AB0-BBC5-4CAB-8993-36CD3DC96848}" dt="2023-04-27T19:54:37.447" v="303" actId="26606"/>
          <ac:spMkLst>
            <pc:docMk/>
            <pc:sldMk cId="1688118929" sldId="257"/>
            <ac:spMk id="44" creationId="{8DE2E8FE-B87B-430D-9722-167B5E2C2577}"/>
          </ac:spMkLst>
        </pc:spChg>
        <pc:spChg chg="add">
          <ac:chgData name="Thant, Phue P" userId="7df9828c-1d8d-49f7-b83f-15daa9469ef2" providerId="ADAL" clId="{A5F30AB0-BBC5-4CAB-8993-36CD3DC96848}" dt="2023-04-27T19:54:37.447" v="303" actId="26606"/>
          <ac:spMkLst>
            <pc:docMk/>
            <pc:sldMk cId="1688118929" sldId="257"/>
            <ac:spMk id="45" creationId="{5E7AA7E8-8006-4E1F-A566-FCF37EE6F35D}"/>
          </ac:spMkLst>
        </pc:spChg>
        <pc:spChg chg="add del">
          <ac:chgData name="Thant, Phue P" userId="7df9828c-1d8d-49f7-b83f-15daa9469ef2" providerId="ADAL" clId="{A5F30AB0-BBC5-4CAB-8993-36CD3DC96848}" dt="2023-04-27T18:29:37.197" v="63"/>
          <ac:spMkLst>
            <pc:docMk/>
            <pc:sldMk cId="1688118929" sldId="257"/>
            <ac:spMk id="47" creationId="{37EE4B41-0C22-468A-BCFF-66786B9C8986}"/>
          </ac:spMkLst>
        </pc:spChg>
        <pc:grpChg chg="add del">
          <ac:chgData name="Thant, Phue P" userId="7df9828c-1d8d-49f7-b83f-15daa9469ef2" providerId="ADAL" clId="{A5F30AB0-BBC5-4CAB-8993-36CD3DC96848}" dt="2023-04-27T18:29:37.197" v="63"/>
          <ac:grpSpMkLst>
            <pc:docMk/>
            <pc:sldMk cId="1688118929" sldId="257"/>
            <ac:grpSpMk id="43" creationId="{C2DA450E-1EDD-4D4A-8257-4808EB93716D}"/>
          </ac:grpSpMkLst>
        </pc:grpChg>
        <pc:picChg chg="add del">
          <ac:chgData name="Thant, Phue P" userId="7df9828c-1d8d-49f7-b83f-15daa9469ef2" providerId="ADAL" clId="{A5F30AB0-BBC5-4CAB-8993-36CD3DC96848}" dt="2023-04-27T18:27:09.568" v="49" actId="26606"/>
          <ac:picMkLst>
            <pc:docMk/>
            <pc:sldMk cId="1688118929" sldId="257"/>
            <ac:picMk id="5" creationId="{DB4A6E3C-89DF-F2D8-CEC3-21D2BBEB4605}"/>
          </ac:picMkLst>
        </pc:picChg>
        <pc:picChg chg="add del">
          <ac:chgData name="Thant, Phue P" userId="7df9828c-1d8d-49f7-b83f-15daa9469ef2" providerId="ADAL" clId="{A5F30AB0-BBC5-4CAB-8993-36CD3DC96848}" dt="2023-04-27T18:27:07.063" v="44" actId="26606"/>
          <ac:picMkLst>
            <pc:docMk/>
            <pc:sldMk cId="1688118929" sldId="257"/>
            <ac:picMk id="14" creationId="{7021C573-B3FF-44B8-A5DE-AB39E9AA6B96}"/>
          </ac:picMkLst>
        </pc:picChg>
        <pc:picChg chg="add del">
          <ac:chgData name="Thant, Phue P" userId="7df9828c-1d8d-49f7-b83f-15daa9469ef2" providerId="ADAL" clId="{A5F30AB0-BBC5-4CAB-8993-36CD3DC96848}" dt="2023-04-27T18:27:09.568" v="49" actId="26606"/>
          <ac:picMkLst>
            <pc:docMk/>
            <pc:sldMk cId="1688118929" sldId="257"/>
            <ac:picMk id="15" creationId="{419FDB25-3050-4009-9806-3000DDD1C083}"/>
          </ac:picMkLst>
        </pc:picChg>
        <pc:picChg chg="add del">
          <ac:chgData name="Thant, Phue P" userId="7df9828c-1d8d-49f7-b83f-15daa9469ef2" providerId="ADAL" clId="{A5F30AB0-BBC5-4CAB-8993-36CD3DC96848}" dt="2023-04-27T18:27:50.749" v="53" actId="26606"/>
          <ac:picMkLst>
            <pc:docMk/>
            <pc:sldMk cId="1688118929" sldId="257"/>
            <ac:picMk id="23" creationId="{13777445-282A-C8D8-0B8B-2D09B5EE7486}"/>
          </ac:picMkLst>
        </pc:picChg>
        <pc:picChg chg="add del">
          <ac:chgData name="Thant, Phue P" userId="7df9828c-1d8d-49f7-b83f-15daa9469ef2" providerId="ADAL" clId="{A5F30AB0-BBC5-4CAB-8993-36CD3DC96848}" dt="2023-04-27T18:31:31.207" v="71"/>
          <ac:picMkLst>
            <pc:docMk/>
            <pc:sldMk cId="1688118929" sldId="257"/>
            <ac:picMk id="24" creationId="{7021C573-B3FF-44B8-A5DE-AB39E9AA6B96}"/>
          </ac:picMkLst>
        </pc:picChg>
        <pc:picChg chg="add del">
          <ac:chgData name="Thant, Phue P" userId="7df9828c-1d8d-49f7-b83f-15daa9469ef2" providerId="ADAL" clId="{A5F30AB0-BBC5-4CAB-8993-36CD3DC96848}" dt="2023-04-27T18:29:07.172" v="60" actId="26606"/>
          <ac:picMkLst>
            <pc:docMk/>
            <pc:sldMk cId="1688118929" sldId="257"/>
            <ac:picMk id="32" creationId="{7021C573-B3FF-44B8-A5DE-AB39E9AA6B96}"/>
          </ac:picMkLst>
        </pc:picChg>
        <pc:picChg chg="add">
          <ac:chgData name="Thant, Phue P" userId="7df9828c-1d8d-49f7-b83f-15daa9469ef2" providerId="ADAL" clId="{A5F30AB0-BBC5-4CAB-8993-36CD3DC96848}" dt="2023-04-27T19:52:39.931" v="298" actId="26606"/>
          <ac:picMkLst>
            <pc:docMk/>
            <pc:sldMk cId="1688118929" sldId="257"/>
            <ac:picMk id="40" creationId="{ED7051EA-2827-DF48-071B-FEE926405F58}"/>
          </ac:picMkLst>
        </pc:picChg>
        <pc:picChg chg="add del">
          <ac:chgData name="Thant, Phue P" userId="7df9828c-1d8d-49f7-b83f-15daa9469ef2" providerId="ADAL" clId="{A5F30AB0-BBC5-4CAB-8993-36CD3DC96848}" dt="2023-04-27T18:29:37.197" v="63"/>
          <ac:picMkLst>
            <pc:docMk/>
            <pc:sldMk cId="1688118929" sldId="257"/>
            <ac:picMk id="49" creationId="{8B060F31-12EA-4404-8435-DA25F36C8961}"/>
          </ac:picMkLst>
        </pc:picChg>
        <pc:cxnChg chg="add del">
          <ac:chgData name="Thant, Phue P" userId="7df9828c-1d8d-49f7-b83f-15daa9469ef2" providerId="ADAL" clId="{A5F30AB0-BBC5-4CAB-8993-36CD3DC96848}" dt="2023-04-27T18:27:07.063" v="44" actId="26606"/>
          <ac:cxnSpMkLst>
            <pc:docMk/>
            <pc:sldMk cId="1688118929" sldId="257"/>
            <ac:cxnSpMk id="12" creationId="{4FAE17D3-C2DC-4665-AF20-33C5BACD5E01}"/>
          </ac:cxnSpMkLst>
        </pc:cxnChg>
        <pc:cxnChg chg="add del">
          <ac:chgData name="Thant, Phue P" userId="7df9828c-1d8d-49f7-b83f-15daa9469ef2" providerId="ADAL" clId="{A5F30AB0-BBC5-4CAB-8993-36CD3DC96848}" dt="2023-04-27T18:27:09.568" v="49" actId="26606"/>
          <ac:cxnSpMkLst>
            <pc:docMk/>
            <pc:sldMk cId="1688118929" sldId="257"/>
            <ac:cxnSpMk id="13" creationId="{B61C4D9F-F4AF-4ED2-9310-56EB2E19C084}"/>
          </ac:cxnSpMkLst>
        </pc:cxnChg>
        <pc:cxnChg chg="add del">
          <ac:chgData name="Thant, Phue P" userId="7df9828c-1d8d-49f7-b83f-15daa9469ef2" providerId="ADAL" clId="{A5F30AB0-BBC5-4CAB-8993-36CD3DC96848}" dt="2023-04-27T18:27:07.063" v="44" actId="26606"/>
          <ac:cxnSpMkLst>
            <pc:docMk/>
            <pc:sldMk cId="1688118929" sldId="257"/>
            <ac:cxnSpMk id="16" creationId="{50B0CCD4-E9B0-43B2-806F-05EDF57A7628}"/>
          </ac:cxnSpMkLst>
        </pc:cxnChg>
        <pc:cxnChg chg="add del">
          <ac:chgData name="Thant, Phue P" userId="7df9828c-1d8d-49f7-b83f-15daa9469ef2" providerId="ADAL" clId="{A5F30AB0-BBC5-4CAB-8993-36CD3DC96848}" dt="2023-04-27T18:27:09.568" v="49" actId="26606"/>
          <ac:cxnSpMkLst>
            <pc:docMk/>
            <pc:sldMk cId="1688118929" sldId="257"/>
            <ac:cxnSpMk id="17" creationId="{8063EF0F-7BC0-4CFB-AB98-20A8DD91D70F}"/>
          </ac:cxnSpMkLst>
        </pc:cxnChg>
        <pc:cxnChg chg="add del">
          <ac:chgData name="Thant, Phue P" userId="7df9828c-1d8d-49f7-b83f-15daa9469ef2" providerId="ADAL" clId="{A5F30AB0-BBC5-4CAB-8993-36CD3DC96848}" dt="2023-04-27T18:27:07.516" v="46" actId="26606"/>
          <ac:cxnSpMkLst>
            <pc:docMk/>
            <pc:sldMk cId="1688118929" sldId="257"/>
            <ac:cxnSpMk id="19" creationId="{7766695C-9F91-4225-8954-E3288BC513F1}"/>
          </ac:cxnSpMkLst>
        </pc:cxnChg>
        <pc:cxnChg chg="add del">
          <ac:chgData name="Thant, Phue P" userId="7df9828c-1d8d-49f7-b83f-15daa9469ef2" providerId="ADAL" clId="{A5F30AB0-BBC5-4CAB-8993-36CD3DC96848}" dt="2023-04-27T18:27:50.765" v="54" actId="26606"/>
          <ac:cxnSpMkLst>
            <pc:docMk/>
            <pc:sldMk cId="1688118929" sldId="257"/>
            <ac:cxnSpMk id="21" creationId="{5A9284E7-0823-472D-9963-18D89DFEB8B4}"/>
          </ac:cxnSpMkLst>
        </pc:cxnChg>
        <pc:cxnChg chg="add del">
          <ac:chgData name="Thant, Phue P" userId="7df9828c-1d8d-49f7-b83f-15daa9469ef2" providerId="ADAL" clId="{A5F30AB0-BBC5-4CAB-8993-36CD3DC96848}" dt="2023-04-27T18:31:31.207" v="71"/>
          <ac:cxnSpMkLst>
            <pc:docMk/>
            <pc:sldMk cId="1688118929" sldId="257"/>
            <ac:cxnSpMk id="22" creationId="{4FAE17D3-C2DC-4665-AF20-33C5BACD5E01}"/>
          </ac:cxnSpMkLst>
        </pc:cxnChg>
        <pc:cxnChg chg="add del">
          <ac:chgData name="Thant, Phue P" userId="7df9828c-1d8d-49f7-b83f-15daa9469ef2" providerId="ADAL" clId="{A5F30AB0-BBC5-4CAB-8993-36CD3DC96848}" dt="2023-04-27T18:31:31.207" v="71"/>
          <ac:cxnSpMkLst>
            <pc:docMk/>
            <pc:sldMk cId="1688118929" sldId="257"/>
            <ac:cxnSpMk id="25" creationId="{50B0CCD4-E9B0-43B2-806F-05EDF57A7628}"/>
          </ac:cxnSpMkLst>
        </pc:cxnChg>
        <pc:cxnChg chg="add del">
          <ac:chgData name="Thant, Phue P" userId="7df9828c-1d8d-49f7-b83f-15daa9469ef2" providerId="ADAL" clId="{A5F30AB0-BBC5-4CAB-8993-36CD3DC96848}" dt="2023-04-27T18:27:50.749" v="53" actId="26606"/>
          <ac:cxnSpMkLst>
            <pc:docMk/>
            <pc:sldMk cId="1688118929" sldId="257"/>
            <ac:cxnSpMk id="29" creationId="{580B8A35-DEA7-4D43-9DF8-90B4681D0FAD}"/>
          </ac:cxnSpMkLst>
        </pc:cxnChg>
        <pc:cxnChg chg="add del">
          <ac:chgData name="Thant, Phue P" userId="7df9828c-1d8d-49f7-b83f-15daa9469ef2" providerId="ADAL" clId="{A5F30AB0-BBC5-4CAB-8993-36CD3DC96848}" dt="2023-04-27T18:29:07.172" v="60" actId="26606"/>
          <ac:cxnSpMkLst>
            <pc:docMk/>
            <pc:sldMk cId="1688118929" sldId="257"/>
            <ac:cxnSpMk id="30" creationId="{4FAE17D3-C2DC-4665-AF20-33C5BACD5E01}"/>
          </ac:cxnSpMkLst>
        </pc:cxnChg>
        <pc:cxnChg chg="add del">
          <ac:chgData name="Thant, Phue P" userId="7df9828c-1d8d-49f7-b83f-15daa9469ef2" providerId="ADAL" clId="{A5F30AB0-BBC5-4CAB-8993-36CD3DC96848}" dt="2023-04-27T18:29:07.172" v="60" actId="26606"/>
          <ac:cxnSpMkLst>
            <pc:docMk/>
            <pc:sldMk cId="1688118929" sldId="257"/>
            <ac:cxnSpMk id="34" creationId="{50B0CCD4-E9B0-43B2-806F-05EDF57A7628}"/>
          </ac:cxnSpMkLst>
        </pc:cxnChg>
        <pc:cxnChg chg="add">
          <ac:chgData name="Thant, Phue P" userId="7df9828c-1d8d-49f7-b83f-15daa9469ef2" providerId="ADAL" clId="{A5F30AB0-BBC5-4CAB-8993-36CD3DC96848}" dt="2023-04-27T18:33:13.207" v="85" actId="26606"/>
          <ac:cxnSpMkLst>
            <pc:docMk/>
            <pc:sldMk cId="1688118929" sldId="257"/>
            <ac:cxnSpMk id="35" creationId="{158D888F-D87A-4C3C-BD82-273E4C8C5E83}"/>
          </ac:cxnSpMkLst>
        </pc:cxnChg>
        <pc:cxnChg chg="add del">
          <ac:chgData name="Thant, Phue P" userId="7df9828c-1d8d-49f7-b83f-15daa9469ef2" providerId="ADAL" clId="{A5F30AB0-BBC5-4CAB-8993-36CD3DC96848}" dt="2023-04-27T19:54:37.447" v="303" actId="26606"/>
          <ac:cxnSpMkLst>
            <pc:docMk/>
            <pc:sldMk cId="1688118929" sldId="257"/>
            <ac:cxnSpMk id="42" creationId="{56020367-4FD5-4596-8E10-C5F095CD8DBF}"/>
          </ac:cxnSpMkLst>
        </pc:cxnChg>
        <pc:cxnChg chg="add">
          <ac:chgData name="Thant, Phue P" userId="7df9828c-1d8d-49f7-b83f-15daa9469ef2" providerId="ADAL" clId="{A5F30AB0-BBC5-4CAB-8993-36CD3DC96848}" dt="2023-04-27T19:54:37.447" v="303" actId="26606"/>
          <ac:cxnSpMkLst>
            <pc:docMk/>
            <pc:sldMk cId="1688118929" sldId="257"/>
            <ac:cxnSpMk id="46" creationId="{56020367-4FD5-4596-8E10-C5F095CD8DBF}"/>
          </ac:cxnSpMkLst>
        </pc:cxnChg>
        <pc:cxnChg chg="add del">
          <ac:chgData name="Thant, Phue P" userId="7df9828c-1d8d-49f7-b83f-15daa9469ef2" providerId="ADAL" clId="{A5F30AB0-BBC5-4CAB-8993-36CD3DC96848}" dt="2023-04-27T18:29:37.197" v="63"/>
          <ac:cxnSpMkLst>
            <pc:docMk/>
            <pc:sldMk cId="1688118929" sldId="257"/>
            <ac:cxnSpMk id="51" creationId="{E4F1CB68-9DEB-4A71-8E7C-DE9278F0359E}"/>
          </ac:cxnSpMkLst>
        </pc:cxnChg>
      </pc:sldChg>
      <pc:sldChg chg="modSp mod">
        <pc:chgData name="Thant, Phue P" userId="7df9828c-1d8d-49f7-b83f-15daa9469ef2" providerId="ADAL" clId="{A5F30AB0-BBC5-4CAB-8993-36CD3DC96848}" dt="2023-04-27T18:25:08.977" v="1" actId="14100"/>
        <pc:sldMkLst>
          <pc:docMk/>
          <pc:sldMk cId="2425904981" sldId="258"/>
        </pc:sldMkLst>
        <pc:picChg chg="mod">
          <ac:chgData name="Thant, Phue P" userId="7df9828c-1d8d-49f7-b83f-15daa9469ef2" providerId="ADAL" clId="{A5F30AB0-BBC5-4CAB-8993-36CD3DC96848}" dt="2023-04-27T18:25:08.977" v="1" actId="14100"/>
          <ac:picMkLst>
            <pc:docMk/>
            <pc:sldMk cId="2425904981" sldId="258"/>
            <ac:picMk id="2" creationId="{D1F3F49D-847F-4474-912A-C73B6964C0C2}"/>
          </ac:picMkLst>
        </pc:picChg>
      </pc:sldChg>
      <pc:sldChg chg="modSp mod">
        <pc:chgData name="Thant, Phue P" userId="7df9828c-1d8d-49f7-b83f-15daa9469ef2" providerId="ADAL" clId="{A5F30AB0-BBC5-4CAB-8993-36CD3DC96848}" dt="2023-04-27T23:35:33.685" v="1981" actId="14100"/>
        <pc:sldMkLst>
          <pc:docMk/>
          <pc:sldMk cId="633058263" sldId="266"/>
        </pc:sldMkLst>
        <pc:spChg chg="mod">
          <ac:chgData name="Thant, Phue P" userId="7df9828c-1d8d-49f7-b83f-15daa9469ef2" providerId="ADAL" clId="{A5F30AB0-BBC5-4CAB-8993-36CD3DC96848}" dt="2023-04-27T23:35:33.685" v="1981" actId="14100"/>
          <ac:spMkLst>
            <pc:docMk/>
            <pc:sldMk cId="633058263" sldId="266"/>
            <ac:spMk id="4" creationId="{307979EA-BBFE-6C1D-0C0F-024F557D2C63}"/>
          </ac:spMkLst>
        </pc:spChg>
        <pc:spChg chg="mod">
          <ac:chgData name="Thant, Phue P" userId="7df9828c-1d8d-49f7-b83f-15daa9469ef2" providerId="ADAL" clId="{A5F30AB0-BBC5-4CAB-8993-36CD3DC96848}" dt="2023-04-27T23:35:21.453" v="1979" actId="14100"/>
          <ac:spMkLst>
            <pc:docMk/>
            <pc:sldMk cId="633058263" sldId="266"/>
            <ac:spMk id="8" creationId="{3C0D659A-F1FF-2000-D518-E75D756BC6E0}"/>
          </ac:spMkLst>
        </pc:spChg>
      </pc:sldChg>
      <pc:sldChg chg="addSp delSp modSp del mod setBg">
        <pc:chgData name="Thant, Phue P" userId="7df9828c-1d8d-49f7-b83f-15daa9469ef2" providerId="ADAL" clId="{A5F30AB0-BBC5-4CAB-8993-36CD3DC96848}" dt="2023-04-27T21:41:44.080" v="1334" actId="47"/>
        <pc:sldMkLst>
          <pc:docMk/>
          <pc:sldMk cId="2579063596" sldId="267"/>
        </pc:sldMkLst>
        <pc:spChg chg="del mod ord">
          <ac:chgData name="Thant, Phue P" userId="7df9828c-1d8d-49f7-b83f-15daa9469ef2" providerId="ADAL" clId="{A5F30AB0-BBC5-4CAB-8993-36CD3DC96848}" dt="2023-04-27T21:24:02.180" v="1296" actId="478"/>
          <ac:spMkLst>
            <pc:docMk/>
            <pc:sldMk cId="2579063596" sldId="267"/>
            <ac:spMk id="3" creationId="{80290052-FC07-9F4D-2550-473E740755A9}"/>
          </ac:spMkLst>
        </pc:spChg>
        <pc:spChg chg="add del mod">
          <ac:chgData name="Thant, Phue P" userId="7df9828c-1d8d-49f7-b83f-15daa9469ef2" providerId="ADAL" clId="{A5F30AB0-BBC5-4CAB-8993-36CD3DC96848}" dt="2023-04-27T21:24:14.956" v="1298" actId="478"/>
          <ac:spMkLst>
            <pc:docMk/>
            <pc:sldMk cId="2579063596" sldId="267"/>
            <ac:spMk id="6" creationId="{6BA8BDE0-3A3B-79C2-4FB4-AED9F9B20B0F}"/>
          </ac:spMkLst>
        </pc:spChg>
        <pc:spChg chg="add del">
          <ac:chgData name="Thant, Phue P" userId="7df9828c-1d8d-49f7-b83f-15daa9469ef2" providerId="ADAL" clId="{A5F30AB0-BBC5-4CAB-8993-36CD3DC96848}" dt="2023-04-27T21:23:37.450" v="1289" actId="26606"/>
          <ac:spMkLst>
            <pc:docMk/>
            <pc:sldMk cId="2579063596" sldId="267"/>
            <ac:spMk id="8" creationId="{C27D7A02-907B-496F-BA7E-AA3780733CA7}"/>
          </ac:spMkLst>
        </pc:spChg>
        <pc:spChg chg="add del">
          <ac:chgData name="Thant, Phue P" userId="7df9828c-1d8d-49f7-b83f-15daa9469ef2" providerId="ADAL" clId="{A5F30AB0-BBC5-4CAB-8993-36CD3DC96848}" dt="2023-04-27T21:23:37.450" v="1289" actId="26606"/>
          <ac:spMkLst>
            <pc:docMk/>
            <pc:sldMk cId="2579063596" sldId="267"/>
            <ac:spMk id="10" creationId="{0FBA5268-0AE7-4CAD-9537-D0EB09E76406}"/>
          </ac:spMkLst>
        </pc:spChg>
        <pc:spChg chg="add del">
          <ac:chgData name="Thant, Phue P" userId="7df9828c-1d8d-49f7-b83f-15daa9469ef2" providerId="ADAL" clId="{A5F30AB0-BBC5-4CAB-8993-36CD3DC96848}" dt="2023-04-27T21:23:37.450" v="1289" actId="26606"/>
          <ac:spMkLst>
            <pc:docMk/>
            <pc:sldMk cId="2579063596" sldId="267"/>
            <ac:spMk id="12" creationId="{088D065B-39DA-4077-B9CF-E489CE4C0169}"/>
          </ac:spMkLst>
        </pc:spChg>
        <pc:spChg chg="add del">
          <ac:chgData name="Thant, Phue P" userId="7df9828c-1d8d-49f7-b83f-15daa9469ef2" providerId="ADAL" clId="{A5F30AB0-BBC5-4CAB-8993-36CD3DC96848}" dt="2023-04-27T21:23:55.668" v="1295" actId="26606"/>
          <ac:spMkLst>
            <pc:docMk/>
            <pc:sldMk cId="2579063596" sldId="267"/>
            <ac:spMk id="17" creationId="{C1DD1A8A-57D5-4A81-AD04-532B043C5611}"/>
          </ac:spMkLst>
        </pc:spChg>
        <pc:spChg chg="add del">
          <ac:chgData name="Thant, Phue P" userId="7df9828c-1d8d-49f7-b83f-15daa9469ef2" providerId="ADAL" clId="{A5F30AB0-BBC5-4CAB-8993-36CD3DC96848}" dt="2023-04-27T21:23:55.668" v="1295" actId="26606"/>
          <ac:spMkLst>
            <pc:docMk/>
            <pc:sldMk cId="2579063596" sldId="267"/>
            <ac:spMk id="19" creationId="{007891EC-4501-44ED-A8C8-B11B6DB767AB}"/>
          </ac:spMkLst>
        </pc:spChg>
        <pc:spChg chg="add del">
          <ac:chgData name="Thant, Phue P" userId="7df9828c-1d8d-49f7-b83f-15daa9469ef2" providerId="ADAL" clId="{A5F30AB0-BBC5-4CAB-8993-36CD3DC96848}" dt="2023-04-27T21:23:55.163" v="1292" actId="26606"/>
          <ac:spMkLst>
            <pc:docMk/>
            <pc:sldMk cId="2579063596" sldId="267"/>
            <ac:spMk id="24" creationId="{C1DD1A8A-57D5-4A81-AD04-532B043C5611}"/>
          </ac:spMkLst>
        </pc:spChg>
        <pc:spChg chg="add del">
          <ac:chgData name="Thant, Phue P" userId="7df9828c-1d8d-49f7-b83f-15daa9469ef2" providerId="ADAL" clId="{A5F30AB0-BBC5-4CAB-8993-36CD3DC96848}" dt="2023-04-27T21:23:55.163" v="1292" actId="26606"/>
          <ac:spMkLst>
            <pc:docMk/>
            <pc:sldMk cId="2579063596" sldId="267"/>
            <ac:spMk id="26" creationId="{007891EC-4501-44ED-A8C8-B11B6DB767AB}"/>
          </ac:spMkLst>
        </pc:spChg>
        <pc:spChg chg="add del">
          <ac:chgData name="Thant, Phue P" userId="7df9828c-1d8d-49f7-b83f-15daa9469ef2" providerId="ADAL" clId="{A5F30AB0-BBC5-4CAB-8993-36CD3DC96848}" dt="2023-04-27T21:23:55.663" v="1294" actId="26606"/>
          <ac:spMkLst>
            <pc:docMk/>
            <pc:sldMk cId="2579063596" sldId="267"/>
            <ac:spMk id="28" creationId="{EC3FE92E-FF21-46DB-BE36-B3A5D4149B10}"/>
          </ac:spMkLst>
        </pc:spChg>
        <pc:spChg chg="add del">
          <ac:chgData name="Thant, Phue P" userId="7df9828c-1d8d-49f7-b83f-15daa9469ef2" providerId="ADAL" clId="{A5F30AB0-BBC5-4CAB-8993-36CD3DC96848}" dt="2023-04-27T21:23:55.663" v="1294" actId="26606"/>
          <ac:spMkLst>
            <pc:docMk/>
            <pc:sldMk cId="2579063596" sldId="267"/>
            <ac:spMk id="29" creationId="{7E9DFFEE-526A-4D56-A70C-EADE7289BEE5}"/>
          </ac:spMkLst>
        </pc:spChg>
        <pc:spChg chg="add del">
          <ac:chgData name="Thant, Phue P" userId="7df9828c-1d8d-49f7-b83f-15daa9469ef2" providerId="ADAL" clId="{A5F30AB0-BBC5-4CAB-8993-36CD3DC96848}" dt="2023-04-27T21:24:04.545" v="1297" actId="26606"/>
          <ac:spMkLst>
            <pc:docMk/>
            <pc:sldMk cId="2579063596" sldId="267"/>
            <ac:spMk id="31" creationId="{7DA3C418-758E-4180-A5D0-8655D6804587}"/>
          </ac:spMkLst>
        </pc:spChg>
        <pc:spChg chg="add del">
          <ac:chgData name="Thant, Phue P" userId="7df9828c-1d8d-49f7-b83f-15daa9469ef2" providerId="ADAL" clId="{A5F30AB0-BBC5-4CAB-8993-36CD3DC96848}" dt="2023-04-27T21:24:04.545" v="1297" actId="26606"/>
          <ac:spMkLst>
            <pc:docMk/>
            <pc:sldMk cId="2579063596" sldId="267"/>
            <ac:spMk id="32" creationId="{28C8EF06-5EC3-4883-AFAF-D74FF46550FB}"/>
          </ac:spMkLst>
        </pc:spChg>
        <pc:spChg chg="add del">
          <ac:chgData name="Thant, Phue P" userId="7df9828c-1d8d-49f7-b83f-15daa9469ef2" providerId="ADAL" clId="{A5F30AB0-BBC5-4CAB-8993-36CD3DC96848}" dt="2023-04-27T21:24:35.625" v="1305" actId="26606"/>
          <ac:spMkLst>
            <pc:docMk/>
            <pc:sldMk cId="2579063596" sldId="267"/>
            <ac:spMk id="37" creationId="{9203DE33-2CD4-4CA8-9AF3-37C3B65133B0}"/>
          </ac:spMkLst>
        </pc:spChg>
        <pc:spChg chg="add del">
          <ac:chgData name="Thant, Phue P" userId="7df9828c-1d8d-49f7-b83f-15daa9469ef2" providerId="ADAL" clId="{A5F30AB0-BBC5-4CAB-8993-36CD3DC96848}" dt="2023-04-27T21:24:35.625" v="1305" actId="26606"/>
          <ac:spMkLst>
            <pc:docMk/>
            <pc:sldMk cId="2579063596" sldId="267"/>
            <ac:spMk id="39" creationId="{0AF57B88-1D4C-41FA-A761-EC1DD10C35CB}"/>
          </ac:spMkLst>
        </pc:spChg>
        <pc:spChg chg="add del">
          <ac:chgData name="Thant, Phue P" userId="7df9828c-1d8d-49f7-b83f-15daa9469ef2" providerId="ADAL" clId="{A5F30AB0-BBC5-4CAB-8993-36CD3DC96848}" dt="2023-04-27T21:24:35.625" v="1305" actId="26606"/>
          <ac:spMkLst>
            <pc:docMk/>
            <pc:sldMk cId="2579063596" sldId="267"/>
            <ac:spMk id="41" creationId="{D2548F45-5164-4ABB-8212-7F293FDED8D4}"/>
          </ac:spMkLst>
        </pc:spChg>
        <pc:spChg chg="add del">
          <ac:chgData name="Thant, Phue P" userId="7df9828c-1d8d-49f7-b83f-15daa9469ef2" providerId="ADAL" clId="{A5F30AB0-BBC5-4CAB-8993-36CD3DC96848}" dt="2023-04-27T21:24:35.625" v="1305" actId="26606"/>
          <ac:spMkLst>
            <pc:docMk/>
            <pc:sldMk cId="2579063596" sldId="267"/>
            <ac:spMk id="43" creationId="{5E81CCFB-7BEF-4186-86FB-D09450B4D02D}"/>
          </ac:spMkLst>
        </pc:spChg>
        <pc:spChg chg="add del">
          <ac:chgData name="Thant, Phue P" userId="7df9828c-1d8d-49f7-b83f-15daa9469ef2" providerId="ADAL" clId="{A5F30AB0-BBC5-4CAB-8993-36CD3DC96848}" dt="2023-04-27T21:24:28.768" v="1300" actId="26606"/>
          <ac:spMkLst>
            <pc:docMk/>
            <pc:sldMk cId="2579063596" sldId="267"/>
            <ac:spMk id="48" creationId="{32BC26D8-82FB-445E-AA49-62A77D7C1EE0}"/>
          </ac:spMkLst>
        </pc:spChg>
        <pc:spChg chg="add del">
          <ac:chgData name="Thant, Phue P" userId="7df9828c-1d8d-49f7-b83f-15daa9469ef2" providerId="ADAL" clId="{A5F30AB0-BBC5-4CAB-8993-36CD3DC96848}" dt="2023-04-27T21:24:28.768" v="1300" actId="26606"/>
          <ac:spMkLst>
            <pc:docMk/>
            <pc:sldMk cId="2579063596" sldId="267"/>
            <ac:spMk id="50" creationId="{CB44330D-EA18-4254-AA95-EB49948539B8}"/>
          </ac:spMkLst>
        </pc:spChg>
        <pc:spChg chg="add del">
          <ac:chgData name="Thant, Phue P" userId="7df9828c-1d8d-49f7-b83f-15daa9469ef2" providerId="ADAL" clId="{A5F30AB0-BBC5-4CAB-8993-36CD3DC96848}" dt="2023-04-27T21:24:31.953" v="1302" actId="26606"/>
          <ac:spMkLst>
            <pc:docMk/>
            <pc:sldMk cId="2579063596" sldId="267"/>
            <ac:spMk id="52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21:24:31.953" v="1302" actId="26606"/>
          <ac:spMkLst>
            <pc:docMk/>
            <pc:sldMk cId="2579063596" sldId="267"/>
            <ac:spMk id="53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21:24:31.953" v="1302" actId="26606"/>
          <ac:spMkLst>
            <pc:docMk/>
            <pc:sldMk cId="2579063596" sldId="267"/>
            <ac:spMk id="54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21:24:31.953" v="1302" actId="26606"/>
          <ac:spMkLst>
            <pc:docMk/>
            <pc:sldMk cId="2579063596" sldId="267"/>
            <ac:spMk id="55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21:24:35.621" v="1304" actId="26606"/>
          <ac:spMkLst>
            <pc:docMk/>
            <pc:sldMk cId="2579063596" sldId="267"/>
            <ac:spMk id="57" creationId="{4613B4A9-1C7C-4729-A016-AB42D3979460}"/>
          </ac:spMkLst>
        </pc:spChg>
        <pc:spChg chg="add del">
          <ac:chgData name="Thant, Phue P" userId="7df9828c-1d8d-49f7-b83f-15daa9469ef2" providerId="ADAL" clId="{A5F30AB0-BBC5-4CAB-8993-36CD3DC96848}" dt="2023-04-27T21:25:09.083" v="1307" actId="26606"/>
          <ac:spMkLst>
            <pc:docMk/>
            <pc:sldMk cId="2579063596" sldId="267"/>
            <ac:spMk id="59" creationId="{32BC26D8-82FB-445E-AA49-62A77D7C1EE0}"/>
          </ac:spMkLst>
        </pc:spChg>
        <pc:spChg chg="add del">
          <ac:chgData name="Thant, Phue P" userId="7df9828c-1d8d-49f7-b83f-15daa9469ef2" providerId="ADAL" clId="{A5F30AB0-BBC5-4CAB-8993-36CD3DC96848}" dt="2023-04-27T21:25:09.083" v="1307" actId="26606"/>
          <ac:spMkLst>
            <pc:docMk/>
            <pc:sldMk cId="2579063596" sldId="267"/>
            <ac:spMk id="60" creationId="{CB44330D-EA18-4254-AA95-EB49948539B8}"/>
          </ac:spMkLst>
        </pc:spChg>
        <pc:spChg chg="add del">
          <ac:chgData name="Thant, Phue P" userId="7df9828c-1d8d-49f7-b83f-15daa9469ef2" providerId="ADAL" clId="{A5F30AB0-BBC5-4CAB-8993-36CD3DC96848}" dt="2023-04-27T21:25:21.468" v="1310" actId="26606"/>
          <ac:spMkLst>
            <pc:docMk/>
            <pc:sldMk cId="2579063596" sldId="267"/>
            <ac:spMk id="65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21:25:21.468" v="1310" actId="26606"/>
          <ac:spMkLst>
            <pc:docMk/>
            <pc:sldMk cId="2579063596" sldId="267"/>
            <ac:spMk id="67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21:25:21.468" v="1310" actId="26606"/>
          <ac:spMkLst>
            <pc:docMk/>
            <pc:sldMk cId="2579063596" sldId="267"/>
            <ac:spMk id="69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21:25:21.468" v="1310" actId="26606"/>
          <ac:spMkLst>
            <pc:docMk/>
            <pc:sldMk cId="2579063596" sldId="267"/>
            <ac:spMk id="71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21:25:21.461" v="1309" actId="26606"/>
          <ac:spMkLst>
            <pc:docMk/>
            <pc:sldMk cId="2579063596" sldId="267"/>
            <ac:spMk id="76" creationId="{22F15A2D-2324-487D-A02A-BF46C5C580EB}"/>
          </ac:spMkLst>
        </pc:spChg>
        <pc:spChg chg="add del">
          <ac:chgData name="Thant, Phue P" userId="7df9828c-1d8d-49f7-b83f-15daa9469ef2" providerId="ADAL" clId="{A5F30AB0-BBC5-4CAB-8993-36CD3DC96848}" dt="2023-04-27T21:25:21.461" v="1309" actId="26606"/>
          <ac:spMkLst>
            <pc:docMk/>
            <pc:sldMk cId="2579063596" sldId="267"/>
            <ac:spMk id="78" creationId="{2AEAFA59-923A-4F54-8B49-44C970BCC323}"/>
          </ac:spMkLst>
        </pc:spChg>
        <pc:spChg chg="add del">
          <ac:chgData name="Thant, Phue P" userId="7df9828c-1d8d-49f7-b83f-15daa9469ef2" providerId="ADAL" clId="{A5F30AB0-BBC5-4CAB-8993-36CD3DC96848}" dt="2023-04-27T21:25:21.461" v="1309" actId="26606"/>
          <ac:spMkLst>
            <pc:docMk/>
            <pc:sldMk cId="2579063596" sldId="267"/>
            <ac:spMk id="80" creationId="{C37E9D4B-7BFA-4D10-B666-547BAC499469}"/>
          </ac:spMkLst>
        </pc:spChg>
        <pc:spChg chg="add del">
          <ac:chgData name="Thant, Phue P" userId="7df9828c-1d8d-49f7-b83f-15daa9469ef2" providerId="ADAL" clId="{A5F30AB0-BBC5-4CAB-8993-36CD3DC96848}" dt="2023-04-27T21:25:34.815" v="1313" actId="26606"/>
          <ac:spMkLst>
            <pc:docMk/>
            <pc:sldMk cId="2579063596" sldId="267"/>
            <ac:spMk id="82" creationId="{B1F9B6B4-B0C4-45C6-A086-901C960D03E7}"/>
          </ac:spMkLst>
        </pc:spChg>
        <pc:spChg chg="add del">
          <ac:chgData name="Thant, Phue P" userId="7df9828c-1d8d-49f7-b83f-15daa9469ef2" providerId="ADAL" clId="{A5F30AB0-BBC5-4CAB-8993-36CD3DC96848}" dt="2023-04-27T21:25:34.815" v="1313" actId="26606"/>
          <ac:spMkLst>
            <pc:docMk/>
            <pc:sldMk cId="2579063596" sldId="267"/>
            <ac:spMk id="83" creationId="{8950AD4C-6AF3-49F8-94E1-DBCAFB39478B}"/>
          </ac:spMkLst>
        </pc:spChg>
        <pc:spChg chg="add del">
          <ac:chgData name="Thant, Phue P" userId="7df9828c-1d8d-49f7-b83f-15daa9469ef2" providerId="ADAL" clId="{A5F30AB0-BBC5-4CAB-8993-36CD3DC96848}" dt="2023-04-27T21:25:34.815" v="1313" actId="26606"/>
          <ac:spMkLst>
            <pc:docMk/>
            <pc:sldMk cId="2579063596" sldId="267"/>
            <ac:spMk id="84" creationId="{8DBEAE55-3EA1-41D7-A212-5F7D8986C1F2}"/>
          </ac:spMkLst>
        </pc:spChg>
        <pc:spChg chg="add del">
          <ac:chgData name="Thant, Phue P" userId="7df9828c-1d8d-49f7-b83f-15daa9469ef2" providerId="ADAL" clId="{A5F30AB0-BBC5-4CAB-8993-36CD3DC96848}" dt="2023-04-27T21:25:34.815" v="1313" actId="26606"/>
          <ac:spMkLst>
            <pc:docMk/>
            <pc:sldMk cId="2579063596" sldId="267"/>
            <ac:spMk id="85" creationId="{CFC5F0E7-644F-4101-BE72-12825CF537E7}"/>
          </ac:spMkLst>
        </pc:spChg>
        <pc:spChg chg="add del">
          <ac:chgData name="Thant, Phue P" userId="7df9828c-1d8d-49f7-b83f-15daa9469ef2" providerId="ADAL" clId="{A5F30AB0-BBC5-4CAB-8993-36CD3DC96848}" dt="2023-04-27T21:25:34.810" v="1312" actId="26606"/>
          <ac:spMkLst>
            <pc:docMk/>
            <pc:sldMk cId="2579063596" sldId="267"/>
            <ac:spMk id="90" creationId="{D153EDB2-4AAD-43F4-AE78-4D326C813369}"/>
          </ac:spMkLst>
        </pc:spChg>
        <pc:spChg chg="add del">
          <ac:chgData name="Thant, Phue P" userId="7df9828c-1d8d-49f7-b83f-15daa9469ef2" providerId="ADAL" clId="{A5F30AB0-BBC5-4CAB-8993-36CD3DC96848}" dt="2023-04-27T21:26:45.287" v="1324" actId="26606"/>
          <ac:spMkLst>
            <pc:docMk/>
            <pc:sldMk cId="2579063596" sldId="267"/>
            <ac:spMk id="99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21:26:45.287" v="1324" actId="26606"/>
          <ac:spMkLst>
            <pc:docMk/>
            <pc:sldMk cId="2579063596" sldId="267"/>
            <ac:spMk id="100" creationId="{E2384209-CB15-4CDF-9D31-C44FD9A3F20D}"/>
          </ac:spMkLst>
        </pc:spChg>
        <pc:spChg chg="add del">
          <ac:chgData name="Thant, Phue P" userId="7df9828c-1d8d-49f7-b83f-15daa9469ef2" providerId="ADAL" clId="{A5F30AB0-BBC5-4CAB-8993-36CD3DC96848}" dt="2023-04-27T21:26:45.287" v="1324" actId="26606"/>
          <ac:spMkLst>
            <pc:docMk/>
            <pc:sldMk cId="2579063596" sldId="267"/>
            <ac:spMk id="101" creationId="{2633B3B5-CC90-43F0-8714-D31D1F3F0209}"/>
          </ac:spMkLst>
        </pc:spChg>
        <pc:spChg chg="add del">
          <ac:chgData name="Thant, Phue P" userId="7df9828c-1d8d-49f7-b83f-15daa9469ef2" providerId="ADAL" clId="{A5F30AB0-BBC5-4CAB-8993-36CD3DC96848}" dt="2023-04-27T21:26:45.287" v="1324" actId="26606"/>
          <ac:spMkLst>
            <pc:docMk/>
            <pc:sldMk cId="2579063596" sldId="267"/>
            <ac:spMk id="102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21:26:39.294" v="1319" actId="26606"/>
          <ac:spMkLst>
            <pc:docMk/>
            <pc:sldMk cId="2579063596" sldId="267"/>
            <ac:spMk id="107" creationId="{42A4FC2C-047E-45A5-965D-8E1E3BF09BC6}"/>
          </ac:spMkLst>
        </pc:spChg>
        <pc:spChg chg="add del">
          <ac:chgData name="Thant, Phue P" userId="7df9828c-1d8d-49f7-b83f-15daa9469ef2" providerId="ADAL" clId="{A5F30AB0-BBC5-4CAB-8993-36CD3DC96848}" dt="2023-04-27T21:26:41.377" v="1321" actId="26606"/>
          <ac:spMkLst>
            <pc:docMk/>
            <pc:sldMk cId="2579063596" sldId="267"/>
            <ac:spMk id="109" creationId="{4613B4A9-1C7C-4729-A016-AB42D3979460}"/>
          </ac:spMkLst>
        </pc:spChg>
        <pc:spChg chg="add del">
          <ac:chgData name="Thant, Phue P" userId="7df9828c-1d8d-49f7-b83f-15daa9469ef2" providerId="ADAL" clId="{A5F30AB0-BBC5-4CAB-8993-36CD3DC96848}" dt="2023-04-27T21:26:45.285" v="1323" actId="26606"/>
          <ac:spMkLst>
            <pc:docMk/>
            <pc:sldMk cId="2579063596" sldId="267"/>
            <ac:spMk id="111" creationId="{90A7EAB6-59D3-4325-8DE6-E0CA4009CE53}"/>
          </ac:spMkLst>
        </pc:spChg>
        <pc:spChg chg="add del">
          <ac:chgData name="Thant, Phue P" userId="7df9828c-1d8d-49f7-b83f-15daa9469ef2" providerId="ADAL" clId="{A5F30AB0-BBC5-4CAB-8993-36CD3DC96848}" dt="2023-04-27T21:26:45.285" v="1323" actId="26606"/>
          <ac:spMkLst>
            <pc:docMk/>
            <pc:sldMk cId="2579063596" sldId="267"/>
            <ac:spMk id="112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21:26:45.285" v="1323" actId="26606"/>
          <ac:spMkLst>
            <pc:docMk/>
            <pc:sldMk cId="2579063596" sldId="267"/>
            <ac:spMk id="113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21:26:45.285" v="1323" actId="26606"/>
          <ac:spMkLst>
            <pc:docMk/>
            <pc:sldMk cId="2579063596" sldId="267"/>
            <ac:spMk id="114" creationId="{FD073016-B734-483B-8953-5BADEE145112}"/>
          </ac:spMkLst>
        </pc:spChg>
        <pc:spChg chg="add del">
          <ac:chgData name="Thant, Phue P" userId="7df9828c-1d8d-49f7-b83f-15daa9469ef2" providerId="ADAL" clId="{A5F30AB0-BBC5-4CAB-8993-36CD3DC96848}" dt="2023-04-27T21:26:55.339" v="1327" actId="26606"/>
          <ac:spMkLst>
            <pc:docMk/>
            <pc:sldMk cId="2579063596" sldId="267"/>
            <ac:spMk id="116" creationId="{42A4FC2C-047E-45A5-965D-8E1E3BF09BC6}"/>
          </ac:spMkLst>
        </pc:spChg>
        <pc:spChg chg="add del">
          <ac:chgData name="Thant, Phue P" userId="7df9828c-1d8d-49f7-b83f-15daa9469ef2" providerId="ADAL" clId="{A5F30AB0-BBC5-4CAB-8993-36CD3DC96848}" dt="2023-04-27T21:26:55.336" v="1326" actId="26606"/>
          <ac:spMkLst>
            <pc:docMk/>
            <pc:sldMk cId="2579063596" sldId="267"/>
            <ac:spMk id="121" creationId="{AB8C311F-7253-4AED-9701-7FC0708C41C7}"/>
          </ac:spMkLst>
        </pc:spChg>
        <pc:spChg chg="add del">
          <ac:chgData name="Thant, Phue P" userId="7df9828c-1d8d-49f7-b83f-15daa9469ef2" providerId="ADAL" clId="{A5F30AB0-BBC5-4CAB-8993-36CD3DC96848}" dt="2023-04-27T21:26:55.336" v="1326" actId="26606"/>
          <ac:spMkLst>
            <pc:docMk/>
            <pc:sldMk cId="2579063596" sldId="267"/>
            <ac:spMk id="123" creationId="{E2384209-CB15-4CDF-9D31-C44FD9A3F20D}"/>
          </ac:spMkLst>
        </pc:spChg>
        <pc:spChg chg="add del">
          <ac:chgData name="Thant, Phue P" userId="7df9828c-1d8d-49f7-b83f-15daa9469ef2" providerId="ADAL" clId="{A5F30AB0-BBC5-4CAB-8993-36CD3DC96848}" dt="2023-04-27T21:26:55.336" v="1326" actId="26606"/>
          <ac:spMkLst>
            <pc:docMk/>
            <pc:sldMk cId="2579063596" sldId="267"/>
            <ac:spMk id="125" creationId="{2633B3B5-CC90-43F0-8714-D31D1F3F0209}"/>
          </ac:spMkLst>
        </pc:spChg>
        <pc:spChg chg="add del">
          <ac:chgData name="Thant, Phue P" userId="7df9828c-1d8d-49f7-b83f-15daa9469ef2" providerId="ADAL" clId="{A5F30AB0-BBC5-4CAB-8993-36CD3DC96848}" dt="2023-04-27T21:26:55.336" v="1326" actId="26606"/>
          <ac:spMkLst>
            <pc:docMk/>
            <pc:sldMk cId="2579063596" sldId="267"/>
            <ac:spMk id="127" creationId="{A8D57A06-A426-446D-B02C-A2DC6B62E45E}"/>
          </ac:spMkLst>
        </pc:spChg>
        <pc:spChg chg="add del">
          <ac:chgData name="Thant, Phue P" userId="7df9828c-1d8d-49f7-b83f-15daa9469ef2" providerId="ADAL" clId="{A5F30AB0-BBC5-4CAB-8993-36CD3DC96848}" dt="2023-04-27T21:27:23.855" v="1332" actId="26606"/>
          <ac:spMkLst>
            <pc:docMk/>
            <pc:sldMk cId="2579063596" sldId="267"/>
            <ac:spMk id="129" creationId="{42A4FC2C-047E-45A5-965D-8E1E3BF09BC6}"/>
          </ac:spMkLst>
        </pc:spChg>
        <pc:spChg chg="add">
          <ac:chgData name="Thant, Phue P" userId="7df9828c-1d8d-49f7-b83f-15daa9469ef2" providerId="ADAL" clId="{A5F30AB0-BBC5-4CAB-8993-36CD3DC96848}" dt="2023-04-27T21:27:23.855" v="1332" actId="26606"/>
          <ac:spMkLst>
            <pc:docMk/>
            <pc:sldMk cId="2579063596" sldId="267"/>
            <ac:spMk id="134" creationId="{8950AD4C-6AF3-49F8-94E1-DBCAFB39478B}"/>
          </ac:spMkLst>
        </pc:spChg>
        <pc:spChg chg="add">
          <ac:chgData name="Thant, Phue P" userId="7df9828c-1d8d-49f7-b83f-15daa9469ef2" providerId="ADAL" clId="{A5F30AB0-BBC5-4CAB-8993-36CD3DC96848}" dt="2023-04-27T21:27:23.855" v="1332" actId="26606"/>
          <ac:spMkLst>
            <pc:docMk/>
            <pc:sldMk cId="2579063596" sldId="267"/>
            <ac:spMk id="136" creationId="{DEAEE08D-A745-4391-9073-9E99767E09D4}"/>
          </ac:spMkLst>
        </pc:spChg>
        <pc:spChg chg="add">
          <ac:chgData name="Thant, Phue P" userId="7df9828c-1d8d-49f7-b83f-15daa9469ef2" providerId="ADAL" clId="{A5F30AB0-BBC5-4CAB-8993-36CD3DC96848}" dt="2023-04-27T21:27:23.855" v="1332" actId="26606"/>
          <ac:spMkLst>
            <pc:docMk/>
            <pc:sldMk cId="2579063596" sldId="267"/>
            <ac:spMk id="138" creationId="{7E862DF0-097D-4BBD-A1A1-35B522C5EB97}"/>
          </ac:spMkLst>
        </pc:spChg>
        <pc:grpChg chg="add del">
          <ac:chgData name="Thant, Phue P" userId="7df9828c-1d8d-49f7-b83f-15daa9469ef2" providerId="ADAL" clId="{A5F30AB0-BBC5-4CAB-8993-36CD3DC96848}" dt="2023-04-27T21:25:34.810" v="1312" actId="26606"/>
          <ac:grpSpMkLst>
            <pc:docMk/>
            <pc:sldMk cId="2579063596" sldId="267"/>
            <ac:grpSpMk id="92" creationId="{A3CB7779-72E2-4E92-AE18-6BBC335DD881}"/>
          </ac:grpSpMkLst>
        </pc:grpChg>
        <pc:picChg chg="add del mod ord">
          <ac:chgData name="Thant, Phue P" userId="7df9828c-1d8d-49f7-b83f-15daa9469ef2" providerId="ADAL" clId="{A5F30AB0-BBC5-4CAB-8993-36CD3DC96848}" dt="2023-04-27T21:26:27.294" v="1314" actId="478"/>
          <ac:picMkLst>
            <pc:docMk/>
            <pc:sldMk cId="2579063596" sldId="267"/>
            <ac:picMk id="4" creationId="{0AC63974-BAB5-0E59-F71D-DDE904FF155C}"/>
          </ac:picMkLst>
        </pc:picChg>
        <pc:picChg chg="add del mod">
          <ac:chgData name="Thant, Phue P" userId="7df9828c-1d8d-49f7-b83f-15daa9469ef2" providerId="ADAL" clId="{A5F30AB0-BBC5-4CAB-8993-36CD3DC96848}" dt="2023-04-27T21:27:12.574" v="1331" actId="478"/>
          <ac:picMkLst>
            <pc:docMk/>
            <pc:sldMk cId="2579063596" sldId="267"/>
            <ac:picMk id="9" creationId="{D97CDE5C-3AED-250B-37DF-E3AF231E72E0}"/>
          </ac:picMkLst>
        </pc:picChg>
        <pc:picChg chg="add del mod">
          <ac:chgData name="Thant, Phue P" userId="7df9828c-1d8d-49f7-b83f-15daa9469ef2" providerId="ADAL" clId="{A5F30AB0-BBC5-4CAB-8993-36CD3DC96848}" dt="2023-04-27T21:41:38.948" v="1333" actId="478"/>
          <ac:picMkLst>
            <pc:docMk/>
            <pc:sldMk cId="2579063596" sldId="267"/>
            <ac:picMk id="13" creationId="{613F038A-2E76-1529-9B49-4F4A65E1C9C9}"/>
          </ac:picMkLst>
        </pc:picChg>
      </pc:sldChg>
      <pc:sldChg chg="addSp delSp modSp del mod modNotesTx">
        <pc:chgData name="Thant, Phue P" userId="7df9828c-1d8d-49f7-b83f-15daa9469ef2" providerId="ADAL" clId="{A5F30AB0-BBC5-4CAB-8993-36CD3DC96848}" dt="2023-04-27T21:07:06.782" v="1093" actId="47"/>
        <pc:sldMkLst>
          <pc:docMk/>
          <pc:sldMk cId="1759274340" sldId="268"/>
        </pc:sldMkLst>
        <pc:spChg chg="add del mod">
          <ac:chgData name="Thant, Phue P" userId="7df9828c-1d8d-49f7-b83f-15daa9469ef2" providerId="ADAL" clId="{A5F30AB0-BBC5-4CAB-8993-36CD3DC96848}" dt="2023-04-27T20:31:21.810" v="694"/>
          <ac:spMkLst>
            <pc:docMk/>
            <pc:sldMk cId="1759274340" sldId="268"/>
            <ac:spMk id="2" creationId="{CEEBCC10-5106-29D3-E308-DAD1709B2679}"/>
          </ac:spMkLst>
        </pc:spChg>
        <pc:spChg chg="mod">
          <ac:chgData name="Thant, Phue P" userId="7df9828c-1d8d-49f7-b83f-15daa9469ef2" providerId="ADAL" clId="{A5F30AB0-BBC5-4CAB-8993-36CD3DC96848}" dt="2023-04-27T20:50:08.439" v="869" actId="120"/>
          <ac:spMkLst>
            <pc:docMk/>
            <pc:sldMk cId="1759274340" sldId="268"/>
            <ac:spMk id="3" creationId="{80290052-FC07-9F4D-2550-473E740755A9}"/>
          </ac:spMkLst>
        </pc:spChg>
        <pc:spChg chg="add mod">
          <ac:chgData name="Thant, Phue P" userId="7df9828c-1d8d-49f7-b83f-15daa9469ef2" providerId="ADAL" clId="{A5F30AB0-BBC5-4CAB-8993-36CD3DC96848}" dt="2023-04-27T20:50:20.876" v="872" actId="20577"/>
          <ac:spMkLst>
            <pc:docMk/>
            <pc:sldMk cId="1759274340" sldId="268"/>
            <ac:spMk id="4" creationId="{09BA658F-786B-843F-3006-CACC27034FAC}"/>
          </ac:spMkLst>
        </pc:spChg>
      </pc:sldChg>
      <pc:sldChg chg="addSp delSp modSp del mod setBg delDesignElem">
        <pc:chgData name="Thant, Phue P" userId="7df9828c-1d8d-49f7-b83f-15daa9469ef2" providerId="ADAL" clId="{A5F30AB0-BBC5-4CAB-8993-36CD3DC96848}" dt="2023-04-27T21:05:13.816" v="1064" actId="47"/>
        <pc:sldMkLst>
          <pc:docMk/>
          <pc:sldMk cId="3243550787" sldId="270"/>
        </pc:sldMkLst>
        <pc:spChg chg="mod ord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3" creationId="{80290052-FC07-9F4D-2550-473E740755A9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3243550787" sldId="270"/>
            <ac:spMk id="5" creationId="{D0712110-0BC1-4B31-B3BB-63B44222E87F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3243550787" sldId="270"/>
            <ac:spMk id="6" creationId="{4466B5F3-C053-4580-B04A-1EF949888280}"/>
          </ac:spMkLst>
        </pc:spChg>
        <pc:spChg chg="add del">
          <ac:chgData name="Thant, Phue P" userId="7df9828c-1d8d-49f7-b83f-15daa9469ef2" providerId="ADAL" clId="{A5F30AB0-BBC5-4CAB-8993-36CD3DC96848}" dt="2023-04-27T19:55:39.232" v="308" actId="26606"/>
          <ac:spMkLst>
            <pc:docMk/>
            <pc:sldMk cId="3243550787" sldId="270"/>
            <ac:spMk id="7" creationId="{B7BD7FCF-A254-4A97-A15C-319B67622677}"/>
          </ac:spMkLst>
        </pc:spChg>
        <pc:spChg chg="del">
          <ac:chgData name="Thant, Phue P" userId="7df9828c-1d8d-49f7-b83f-15daa9469ef2" providerId="ADAL" clId="{A5F30AB0-BBC5-4CAB-8993-36CD3DC96848}" dt="2023-04-27T18:25:29.608" v="4"/>
          <ac:spMkLst>
            <pc:docMk/>
            <pc:sldMk cId="3243550787" sldId="270"/>
            <ac:spMk id="8" creationId="{47942995-B07F-4636-9A06-C6A104B260A8}"/>
          </ac:spMkLst>
        </pc:spChg>
        <pc:spChg chg="add del">
          <ac:chgData name="Thant, Phue P" userId="7df9828c-1d8d-49f7-b83f-15daa9469ef2" providerId="ADAL" clId="{A5F30AB0-BBC5-4CAB-8993-36CD3DC96848}" dt="2023-04-27T19:55:39.232" v="308" actId="26606"/>
          <ac:spMkLst>
            <pc:docMk/>
            <pc:sldMk cId="3243550787" sldId="270"/>
            <ac:spMk id="9" creationId="{52FFAF72-6204-4676-9C6F-9A4CC4D91805}"/>
          </ac:spMkLst>
        </pc:spChg>
        <pc:spChg chg="add del">
          <ac:chgData name="Thant, Phue P" userId="7df9828c-1d8d-49f7-b83f-15daa9469ef2" providerId="ADAL" clId="{A5F30AB0-BBC5-4CAB-8993-36CD3DC96848}" dt="2023-04-27T19:55:29.816" v="305" actId="26606"/>
          <ac:spMkLst>
            <pc:docMk/>
            <pc:sldMk cId="3243550787" sldId="270"/>
            <ac:spMk id="11" creationId="{B9D7E975-9161-4F2D-AC53-69E1912F6B5D}"/>
          </ac:spMkLst>
        </pc:spChg>
        <pc:spChg chg="add del">
          <ac:chgData name="Thant, Phue P" userId="7df9828c-1d8d-49f7-b83f-15daa9469ef2" providerId="ADAL" clId="{A5F30AB0-BBC5-4CAB-8993-36CD3DC96848}" dt="2023-04-27T19:55:29.816" v="305" actId="26606"/>
          <ac:spMkLst>
            <pc:docMk/>
            <pc:sldMk cId="3243550787" sldId="270"/>
            <ac:spMk id="13" creationId="{827DC2C4-B485-428A-BF4A-472D2967F47F}"/>
          </ac:spMkLst>
        </pc:spChg>
        <pc:spChg chg="del">
          <ac:chgData name="Thant, Phue P" userId="7df9828c-1d8d-49f7-b83f-15daa9469ef2" providerId="ADAL" clId="{A5F30AB0-BBC5-4CAB-8993-36CD3DC96848}" dt="2023-04-27T18:25:29.608" v="4"/>
          <ac:spMkLst>
            <pc:docMk/>
            <pc:sldMk cId="3243550787" sldId="270"/>
            <ac:spMk id="15" creationId="{B81933D1-5615-42C7-9C0B-4EB7105CCE2D}"/>
          </ac:spMkLst>
        </pc:spChg>
        <pc:spChg chg="del">
          <ac:chgData name="Thant, Phue P" userId="7df9828c-1d8d-49f7-b83f-15daa9469ef2" providerId="ADAL" clId="{A5F30AB0-BBC5-4CAB-8993-36CD3DC96848}" dt="2023-04-27T18:25:29.608" v="4"/>
          <ac:spMkLst>
            <pc:docMk/>
            <pc:sldMk cId="3243550787" sldId="270"/>
            <ac:spMk id="17" creationId="{19C9EAEA-39D0-4B0E-A0EB-51E7B26740B1}"/>
          </ac:spMkLst>
        </pc:spChg>
        <pc:spChg chg="add del">
          <ac:chgData name="Thant, Phue P" userId="7df9828c-1d8d-49f7-b83f-15daa9469ef2" providerId="ADAL" clId="{A5F30AB0-BBC5-4CAB-8993-36CD3DC96848}" dt="2023-04-27T19:55:29.816" v="305" actId="26606"/>
          <ac:spMkLst>
            <pc:docMk/>
            <pc:sldMk cId="3243550787" sldId="270"/>
            <ac:spMk id="18" creationId="{463E6235-1649-4B47-9862-4026FC473B6F}"/>
          </ac:spMkLst>
        </pc:spChg>
        <pc:spChg chg="add del">
          <ac:chgData name="Thant, Phue P" userId="7df9828c-1d8d-49f7-b83f-15daa9469ef2" providerId="ADAL" clId="{A5F30AB0-BBC5-4CAB-8993-36CD3DC96848}" dt="2023-04-27T19:55:39.224" v="307" actId="26606"/>
          <ac:spMkLst>
            <pc:docMk/>
            <pc:sldMk cId="3243550787" sldId="270"/>
            <ac:spMk id="20" creationId="{3C54F4CE-85F0-46ED-80DA-9518C9251AD1}"/>
          </ac:spMkLst>
        </pc:spChg>
        <pc:spChg chg="add del">
          <ac:chgData name="Thant, Phue P" userId="7df9828c-1d8d-49f7-b83f-15daa9469ef2" providerId="ADAL" clId="{A5F30AB0-BBC5-4CAB-8993-36CD3DC96848}" dt="2023-04-27T19:55:39.224" v="307" actId="26606"/>
          <ac:spMkLst>
            <pc:docMk/>
            <pc:sldMk cId="3243550787" sldId="270"/>
            <ac:spMk id="21" creationId="{F778EC6E-B783-44A8-9FF7-FEF1EE6DC000}"/>
          </ac:spMkLst>
        </pc:spChg>
        <pc:spChg chg="add del">
          <ac:chgData name="Thant, Phue P" userId="7df9828c-1d8d-49f7-b83f-15daa9469ef2" providerId="ADAL" clId="{A5F30AB0-BBC5-4CAB-8993-36CD3DC96848}" dt="2023-04-27T20:45:25.348" v="729" actId="26606"/>
          <ac:spMkLst>
            <pc:docMk/>
            <pc:sldMk cId="3243550787" sldId="270"/>
            <ac:spMk id="24" creationId="{C46B2449-FF07-47FC-AA19-DB68D98F32EF}"/>
          </ac:spMkLst>
        </pc:spChg>
        <pc:spChg chg="add del">
          <ac:chgData name="Thant, Phue P" userId="7df9828c-1d8d-49f7-b83f-15daa9469ef2" providerId="ADAL" clId="{A5F30AB0-BBC5-4CAB-8993-36CD3DC96848}" dt="2023-04-27T20:45:25.348" v="729" actId="26606"/>
          <ac:spMkLst>
            <pc:docMk/>
            <pc:sldMk cId="3243550787" sldId="270"/>
            <ac:spMk id="25" creationId="{4E94261F-1ED3-4E90-88E6-13479144005B}"/>
          </ac:spMkLst>
        </pc:spChg>
        <pc:spChg chg="add del">
          <ac:chgData name="Thant, Phue P" userId="7df9828c-1d8d-49f7-b83f-15daa9469ef2" providerId="ADAL" clId="{A5F30AB0-BBC5-4CAB-8993-36CD3DC96848}" dt="2023-04-27T20:45:47.514" v="734" actId="26606"/>
          <ac:spMkLst>
            <pc:docMk/>
            <pc:sldMk cId="3243550787" sldId="270"/>
            <ac:spMk id="33" creationId="{9C867835-A917-4A2B-8424-3AFAF7436395}"/>
          </ac:spMkLst>
        </pc:spChg>
        <pc:spChg chg="add del">
          <ac:chgData name="Thant, Phue P" userId="7df9828c-1d8d-49f7-b83f-15daa9469ef2" providerId="ADAL" clId="{A5F30AB0-BBC5-4CAB-8993-36CD3DC96848}" dt="2023-04-27T20:45:47.514" v="734" actId="26606"/>
          <ac:spMkLst>
            <pc:docMk/>
            <pc:sldMk cId="3243550787" sldId="270"/>
            <ac:spMk id="35" creationId="{EED8D03E-F375-4E67-B932-FF9B007BB420}"/>
          </ac:spMkLst>
        </pc:spChg>
        <pc:spChg chg="add del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40" creationId="{5DCB5928-DC7D-4612-9922-441966E15627}"/>
          </ac:spMkLst>
        </pc:spChg>
        <pc:spChg chg="add del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42" creationId="{682C1161-1736-45EC-99B7-33F3CAE9D517}"/>
          </ac:spMkLst>
        </pc:spChg>
        <pc:spChg chg="add del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44" creationId="{84D4DDB8-B68F-45B0-9F62-C4279996F672}"/>
          </ac:spMkLst>
        </pc:spChg>
        <pc:spChg chg="add del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46" creationId="{AF2F604E-43BE-4DC3-B983-E071523364F8}"/>
          </ac:spMkLst>
        </pc:spChg>
        <pc:spChg chg="add del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48" creationId="{08C9B587-E65E-4B52-B37C-ABEBB6E87928}"/>
          </ac:spMkLst>
        </pc:spChg>
        <pc:spChg chg="add del">
          <ac:chgData name="Thant, Phue P" userId="7df9828c-1d8d-49f7-b83f-15daa9469ef2" providerId="ADAL" clId="{A5F30AB0-BBC5-4CAB-8993-36CD3DC96848}" dt="2023-04-27T20:49:04.961" v="804" actId="26606"/>
          <ac:spMkLst>
            <pc:docMk/>
            <pc:sldMk cId="3243550787" sldId="270"/>
            <ac:spMk id="53" creationId="{3C54F4CE-85F0-46ED-80DA-9518C9251AD1}"/>
          </ac:spMkLst>
        </pc:spChg>
        <pc:spChg chg="add del">
          <ac:chgData name="Thant, Phue P" userId="7df9828c-1d8d-49f7-b83f-15daa9469ef2" providerId="ADAL" clId="{A5F30AB0-BBC5-4CAB-8993-36CD3DC96848}" dt="2023-04-27T20:49:04.961" v="804" actId="26606"/>
          <ac:spMkLst>
            <pc:docMk/>
            <pc:sldMk cId="3243550787" sldId="270"/>
            <ac:spMk id="55" creationId="{DADD1FCA-8ACB-4958-81DD-4CDD6D3E1921}"/>
          </ac:spMkLst>
        </pc:spChg>
        <pc:spChg chg="add del">
          <ac:chgData name="Thant, Phue P" userId="7df9828c-1d8d-49f7-b83f-15daa9469ef2" providerId="ADAL" clId="{A5F30AB0-BBC5-4CAB-8993-36CD3DC96848}" dt="2023-04-27T20:49:06.893" v="806" actId="26606"/>
          <ac:spMkLst>
            <pc:docMk/>
            <pc:sldMk cId="3243550787" sldId="270"/>
            <ac:spMk id="61" creationId="{A3363022-C969-41E9-8EB2-E4C94908C1FA}"/>
          </ac:spMkLst>
        </pc:spChg>
        <pc:spChg chg="add del">
          <ac:chgData name="Thant, Phue P" userId="7df9828c-1d8d-49f7-b83f-15daa9469ef2" providerId="ADAL" clId="{A5F30AB0-BBC5-4CAB-8993-36CD3DC96848}" dt="2023-04-27T20:49:06.893" v="806" actId="26606"/>
          <ac:spMkLst>
            <pc:docMk/>
            <pc:sldMk cId="3243550787" sldId="270"/>
            <ac:spMk id="62" creationId="{8D1AD6B3-BE88-4CEB-BA17-790657CC4729}"/>
          </ac:spMkLst>
        </pc:spChg>
        <pc:spChg chg="add del">
          <ac:chgData name="Thant, Phue P" userId="7df9828c-1d8d-49f7-b83f-15daa9469ef2" providerId="ADAL" clId="{A5F30AB0-BBC5-4CAB-8993-36CD3DC96848}" dt="2023-04-27T20:49:16.308" v="808" actId="26606"/>
          <ac:spMkLst>
            <pc:docMk/>
            <pc:sldMk cId="3243550787" sldId="270"/>
            <ac:spMk id="64" creationId="{47942995-B07F-4636-9A06-C6A104B260A8}"/>
          </ac:spMkLst>
        </pc:spChg>
        <pc:spChg chg="add del">
          <ac:chgData name="Thant, Phue P" userId="7df9828c-1d8d-49f7-b83f-15daa9469ef2" providerId="ADAL" clId="{A5F30AB0-BBC5-4CAB-8993-36CD3DC96848}" dt="2023-04-27T20:49:16.308" v="808" actId="26606"/>
          <ac:spMkLst>
            <pc:docMk/>
            <pc:sldMk cId="3243550787" sldId="270"/>
            <ac:spMk id="68" creationId="{B81933D1-5615-42C7-9C0B-4EB7105CCE2D}"/>
          </ac:spMkLst>
        </pc:spChg>
        <pc:spChg chg="add del">
          <ac:chgData name="Thant, Phue P" userId="7df9828c-1d8d-49f7-b83f-15daa9469ef2" providerId="ADAL" clId="{A5F30AB0-BBC5-4CAB-8993-36CD3DC96848}" dt="2023-04-27T20:49:16.308" v="808" actId="26606"/>
          <ac:spMkLst>
            <pc:docMk/>
            <pc:sldMk cId="3243550787" sldId="270"/>
            <ac:spMk id="69" creationId="{19C9EAEA-39D0-4B0E-A0EB-51E7B26740B1}"/>
          </ac:spMkLst>
        </pc:spChg>
        <pc:spChg chg="add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71" creationId="{68AF5748-FED8-45BA-8631-26D1D10F3246}"/>
          </ac:spMkLst>
        </pc:spChg>
        <pc:spChg chg="add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72" creationId="{AF2F604E-43BE-4DC3-B983-E071523364F8}"/>
          </ac:spMkLst>
        </pc:spChg>
        <pc:spChg chg="add">
          <ac:chgData name="Thant, Phue P" userId="7df9828c-1d8d-49f7-b83f-15daa9469ef2" providerId="ADAL" clId="{A5F30AB0-BBC5-4CAB-8993-36CD3DC96848}" dt="2023-04-27T20:49:16.313" v="809" actId="26606"/>
          <ac:spMkLst>
            <pc:docMk/>
            <pc:sldMk cId="3243550787" sldId="270"/>
            <ac:spMk id="73" creationId="{08C9B587-E65E-4B52-B37C-ABEBB6E87928}"/>
          </ac:spMkLst>
        </pc:spChg>
        <pc:grpChg chg="del">
          <ac:chgData name="Thant, Phue P" userId="7df9828c-1d8d-49f7-b83f-15daa9469ef2" providerId="ADAL" clId="{A5F30AB0-BBC5-4CAB-8993-36CD3DC96848}" dt="2023-04-27T18:25:29.608" v="4"/>
          <ac:grpSpMkLst>
            <pc:docMk/>
            <pc:sldMk cId="3243550787" sldId="270"/>
            <ac:grpSpMk id="10" creationId="{032D8612-31EB-44CF-A1D0-14FD4C705424}"/>
          </ac:grpSpMkLst>
        </pc:grpChg>
        <pc:grpChg chg="add del">
          <ac:chgData name="Thant, Phue P" userId="7df9828c-1d8d-49f7-b83f-15daa9469ef2" providerId="ADAL" clId="{A5F30AB0-BBC5-4CAB-8993-36CD3DC96848}" dt="2023-04-27T20:45:25.348" v="729" actId="26606"/>
          <ac:grpSpMkLst>
            <pc:docMk/>
            <pc:sldMk cId="3243550787" sldId="270"/>
            <ac:grpSpMk id="26" creationId="{C6052961-5ADC-4465-9B95-E6D4A490D5AC}"/>
          </ac:grpSpMkLst>
        </pc:grpChg>
        <pc:grpChg chg="add del">
          <ac:chgData name="Thant, Phue P" userId="7df9828c-1d8d-49f7-b83f-15daa9469ef2" providerId="ADAL" clId="{A5F30AB0-BBC5-4CAB-8993-36CD3DC96848}" dt="2023-04-27T20:49:06.893" v="806" actId="26606"/>
          <ac:grpSpMkLst>
            <pc:docMk/>
            <pc:sldMk cId="3243550787" sldId="270"/>
            <ac:grpSpMk id="57" creationId="{89D1390B-7E13-4B4F-9CB2-391063412E54}"/>
          </ac:grpSpMkLst>
        </pc:grpChg>
        <pc:grpChg chg="add del">
          <ac:chgData name="Thant, Phue P" userId="7df9828c-1d8d-49f7-b83f-15daa9469ef2" providerId="ADAL" clId="{A5F30AB0-BBC5-4CAB-8993-36CD3DC96848}" dt="2023-04-27T20:49:16.308" v="808" actId="26606"/>
          <ac:grpSpMkLst>
            <pc:docMk/>
            <pc:sldMk cId="3243550787" sldId="270"/>
            <ac:grpSpMk id="65" creationId="{032D8612-31EB-44CF-A1D0-14FD4C705424}"/>
          </ac:grpSpMkLst>
        </pc:grpChg>
        <pc:picChg chg="mod">
          <ac:chgData name="Thant, Phue P" userId="7df9828c-1d8d-49f7-b83f-15daa9469ef2" providerId="ADAL" clId="{A5F30AB0-BBC5-4CAB-8993-36CD3DC96848}" dt="2023-04-27T20:50:33.632" v="875" actId="1076"/>
          <ac:picMkLst>
            <pc:docMk/>
            <pc:sldMk cId="3243550787" sldId="270"/>
            <ac:picMk id="2" creationId="{00715C59-93C2-D357-2395-EDFD4C98872E}"/>
          </ac:picMkLst>
        </pc:picChg>
        <pc:picChg chg="add del">
          <ac:chgData name="Thant, Phue P" userId="7df9828c-1d8d-49f7-b83f-15daa9469ef2" providerId="ADAL" clId="{A5F30AB0-BBC5-4CAB-8993-36CD3DC96848}" dt="2023-04-27T18:49:12.577" v="133"/>
          <ac:picMkLst>
            <pc:docMk/>
            <pc:sldMk cId="3243550787" sldId="270"/>
            <ac:picMk id="14" creationId="{25CED634-E2D0-4AB7-96DD-816C9B52C5CF}"/>
          </ac:picMkLst>
        </pc:picChg>
        <pc:cxnChg chg="add del">
          <ac:chgData name="Thant, Phue P" userId="7df9828c-1d8d-49f7-b83f-15daa9469ef2" providerId="ADAL" clId="{A5F30AB0-BBC5-4CAB-8993-36CD3DC96848}" dt="2023-04-27T18:49:12.577" v="133"/>
          <ac:cxnSpMkLst>
            <pc:docMk/>
            <pc:sldMk cId="3243550787" sldId="270"/>
            <ac:cxnSpMk id="12" creationId="{FA6123F2-4B61-414F-A7E5-5B7828EACAE2}"/>
          </ac:cxnSpMkLst>
        </pc:cxnChg>
        <pc:cxnChg chg="add del">
          <ac:chgData name="Thant, Phue P" userId="7df9828c-1d8d-49f7-b83f-15daa9469ef2" providerId="ADAL" clId="{A5F30AB0-BBC5-4CAB-8993-36CD3DC96848}" dt="2023-04-27T18:49:12.577" v="133"/>
          <ac:cxnSpMkLst>
            <pc:docMk/>
            <pc:sldMk cId="3243550787" sldId="270"/>
            <ac:cxnSpMk id="16" creationId="{FCDDCDFB-696D-4FDF-9B58-24F71B7C37BC}"/>
          </ac:cxnSpMkLst>
        </pc:cxnChg>
        <pc:cxnChg chg="add del">
          <ac:chgData name="Thant, Phue P" userId="7df9828c-1d8d-49f7-b83f-15daa9469ef2" providerId="ADAL" clId="{A5F30AB0-BBC5-4CAB-8993-36CD3DC96848}" dt="2023-04-27T20:45:25.348" v="729" actId="26606"/>
          <ac:cxnSpMkLst>
            <pc:docMk/>
            <pc:sldMk cId="3243550787" sldId="270"/>
            <ac:cxnSpMk id="23" creationId="{56020367-4FD5-4596-8E10-C5F095CD8DBF}"/>
          </ac:cxnSpMkLst>
        </pc:cxnChg>
      </pc:sldChg>
      <pc:sldChg chg="addSp delSp modSp del mod setBg setClrOvrMap delDesignElem">
        <pc:chgData name="Thant, Phue P" userId="7df9828c-1d8d-49f7-b83f-15daa9469ef2" providerId="ADAL" clId="{A5F30AB0-BBC5-4CAB-8993-36CD3DC96848}" dt="2023-04-27T20:55:38.979" v="998" actId="47"/>
        <pc:sldMkLst>
          <pc:docMk/>
          <pc:sldMk cId="4058792236" sldId="271"/>
        </pc:sldMkLst>
        <pc:spChg chg="mod">
          <ac:chgData name="Thant, Phue P" userId="7df9828c-1d8d-49f7-b83f-15daa9469ef2" providerId="ADAL" clId="{A5F30AB0-BBC5-4CAB-8993-36CD3DC96848}" dt="2023-04-27T18:49:37.672" v="136" actId="26606"/>
          <ac:spMkLst>
            <pc:docMk/>
            <pc:sldMk cId="4058792236" sldId="271"/>
            <ac:spMk id="3" creationId="{80290052-FC07-9F4D-2550-473E740755A9}"/>
          </ac:spMkLst>
        </pc:spChg>
        <pc:spChg chg="add del">
          <ac:chgData name="Thant, Phue P" userId="7df9828c-1d8d-49f7-b83f-15daa9469ef2" providerId="ADAL" clId="{A5F30AB0-BBC5-4CAB-8993-36CD3DC96848}" dt="2023-04-27T18:49:37.658" v="135" actId="26606"/>
          <ac:spMkLst>
            <pc:docMk/>
            <pc:sldMk cId="4058792236" sldId="271"/>
            <ac:spMk id="5" creationId="{FFD48BC7-DC40-47DE-87EE-9F4B6ECB9ABB}"/>
          </ac:spMkLst>
        </pc:spChg>
        <pc:spChg chg="add del">
          <ac:chgData name="Thant, Phue P" userId="7df9828c-1d8d-49f7-b83f-15daa9469ef2" providerId="ADAL" clId="{A5F30AB0-BBC5-4CAB-8993-36CD3DC96848}" dt="2023-04-27T18:49:37.658" v="135" actId="26606"/>
          <ac:spMkLst>
            <pc:docMk/>
            <pc:sldMk cId="4058792236" sldId="271"/>
            <ac:spMk id="6" creationId="{E502BBC7-2C76-46F3-BC24-5985BC13DB88}"/>
          </ac:spMkLst>
        </pc:spChg>
        <pc:spChg chg="add del">
          <ac:chgData name="Thant, Phue P" userId="7df9828c-1d8d-49f7-b83f-15daa9469ef2" providerId="ADAL" clId="{A5F30AB0-BBC5-4CAB-8993-36CD3DC96848}" dt="2023-04-27T18:49:37.658" v="135" actId="26606"/>
          <ac:spMkLst>
            <pc:docMk/>
            <pc:sldMk cId="4058792236" sldId="271"/>
            <ac:spMk id="7" creationId="{C7F28D52-2A5F-4D23-81AE-7CB8B591C7AF}"/>
          </ac:spMkLst>
        </pc:spChg>
        <pc:spChg chg="add del">
          <ac:chgData name="Thant, Phue P" userId="7df9828c-1d8d-49f7-b83f-15daa9469ef2" providerId="ADAL" clId="{A5F30AB0-BBC5-4CAB-8993-36CD3DC96848}" dt="2023-04-27T18:47:31.582" v="124" actId="26606"/>
          <ac:spMkLst>
            <pc:docMk/>
            <pc:sldMk cId="4058792236" sldId="271"/>
            <ac:spMk id="8" creationId="{F8454B2E-D2DB-42C2-A224-BCEC47B86468}"/>
          </ac:spMkLst>
        </pc:spChg>
        <pc:spChg chg="add del">
          <ac:chgData name="Thant, Phue P" userId="7df9828c-1d8d-49f7-b83f-15daa9469ef2" providerId="ADAL" clId="{A5F30AB0-BBC5-4CAB-8993-36CD3DC96848}" dt="2023-04-27T18:49:37.658" v="135" actId="26606"/>
          <ac:spMkLst>
            <pc:docMk/>
            <pc:sldMk cId="4058792236" sldId="271"/>
            <ac:spMk id="9" creationId="{3629484E-3792-4B3D-89AD-7C8A1ED0E0D4}"/>
          </ac:spMkLst>
        </pc:spChg>
        <pc:spChg chg="add del">
          <ac:chgData name="Thant, Phue P" userId="7df9828c-1d8d-49f7-b83f-15daa9469ef2" providerId="ADAL" clId="{A5F30AB0-BBC5-4CAB-8993-36CD3DC96848}" dt="2023-04-27T18:47:31.582" v="124" actId="26606"/>
          <ac:spMkLst>
            <pc:docMk/>
            <pc:sldMk cId="4058792236" sldId="271"/>
            <ac:spMk id="10" creationId="{08B61146-1CF0-40E1-B66E-C22BD9207E37}"/>
          </ac:spMkLst>
        </pc:spChg>
        <pc:spChg chg="add del">
          <ac:chgData name="Thant, Phue P" userId="7df9828c-1d8d-49f7-b83f-15daa9469ef2" providerId="ADAL" clId="{A5F30AB0-BBC5-4CAB-8993-36CD3DC96848}" dt="2023-04-27T18:50:48.049" v="142"/>
          <ac:spMkLst>
            <pc:docMk/>
            <pc:sldMk cId="4058792236" sldId="271"/>
            <ac:spMk id="11" creationId="{73A25D70-4A55-4F72-B9C5-A69CDBF4DB42}"/>
          </ac:spMkLst>
        </pc:spChg>
        <pc:spChg chg="add del">
          <ac:chgData name="Thant, Phue P" userId="7df9828c-1d8d-49f7-b83f-15daa9469ef2" providerId="ADAL" clId="{A5F30AB0-BBC5-4CAB-8993-36CD3DC96848}" dt="2023-04-27T18:50:48.049" v="142"/>
          <ac:spMkLst>
            <pc:docMk/>
            <pc:sldMk cId="4058792236" sldId="271"/>
            <ac:spMk id="13" creationId="{54957100-6D8B-4161-9F2F-C0A949EC84C4}"/>
          </ac:spMkLst>
        </pc:spChg>
        <pc:spChg chg="add del">
          <ac:chgData name="Thant, Phue P" userId="7df9828c-1d8d-49f7-b83f-15daa9469ef2" providerId="ADAL" clId="{A5F30AB0-BBC5-4CAB-8993-36CD3DC96848}" dt="2023-04-27T18:47:33.509" v="126" actId="26606"/>
          <ac:spMkLst>
            <pc:docMk/>
            <pc:sldMk cId="4058792236" sldId="271"/>
            <ac:spMk id="17" creationId="{1BF0792A-0F2B-4A2E-AB38-0A4F18A3072D}"/>
          </ac:spMkLst>
        </pc:spChg>
        <pc:spChg chg="add del">
          <ac:chgData name="Thant, Phue P" userId="7df9828c-1d8d-49f7-b83f-15daa9469ef2" providerId="ADAL" clId="{A5F30AB0-BBC5-4CAB-8993-36CD3DC96848}" dt="2023-04-27T18:47:33.509" v="126" actId="26606"/>
          <ac:spMkLst>
            <pc:docMk/>
            <pc:sldMk cId="4058792236" sldId="271"/>
            <ac:spMk id="19" creationId="{F57DB18D-C2F1-4C8C-8808-9C01ECE6834E}"/>
          </ac:spMkLst>
        </pc:spChg>
        <pc:spChg chg="add del">
          <ac:chgData name="Thant, Phue P" userId="7df9828c-1d8d-49f7-b83f-15daa9469ef2" providerId="ADAL" clId="{A5F30AB0-BBC5-4CAB-8993-36CD3DC96848}" dt="2023-04-27T18:48:15.984" v="128" actId="26606"/>
          <ac:spMkLst>
            <pc:docMk/>
            <pc:sldMk cId="4058792236" sldId="271"/>
            <ac:spMk id="24" creationId="{F0AB17F6-592B-45CB-96F6-705C9825AFBC}"/>
          </ac:spMkLst>
        </pc:spChg>
        <pc:spChg chg="add del">
          <ac:chgData name="Thant, Phue P" userId="7df9828c-1d8d-49f7-b83f-15daa9469ef2" providerId="ADAL" clId="{A5F30AB0-BBC5-4CAB-8993-36CD3DC96848}" dt="2023-04-27T18:50:48.049" v="142"/>
          <ac:spMkLst>
            <pc:docMk/>
            <pc:sldMk cId="4058792236" sldId="271"/>
            <ac:spMk id="26" creationId="{0BD8B065-EE51-4AE2-A94C-86249998FD7B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4058792236" sldId="271"/>
            <ac:spMk id="27" creationId="{F8454B2E-D2DB-42C2-A224-BCEC47B86468}"/>
          </ac:spMkLst>
        </pc:spChg>
        <pc:spChg chg="add del">
          <ac:chgData name="Thant, Phue P" userId="7df9828c-1d8d-49f7-b83f-15daa9469ef2" providerId="ADAL" clId="{A5F30AB0-BBC5-4CAB-8993-36CD3DC96848}" dt="2023-04-27T18:49:12.577" v="133"/>
          <ac:spMkLst>
            <pc:docMk/>
            <pc:sldMk cId="4058792236" sldId="271"/>
            <ac:spMk id="28" creationId="{08B61146-1CF0-40E1-B66E-C22BD9207E37}"/>
          </ac:spMkLst>
        </pc:spChg>
        <pc:grpChg chg="add del">
          <ac:chgData name="Thant, Phue P" userId="7df9828c-1d8d-49f7-b83f-15daa9469ef2" providerId="ADAL" clId="{A5F30AB0-BBC5-4CAB-8993-36CD3DC96848}" dt="2023-04-27T18:47:33.509" v="126" actId="26606"/>
          <ac:grpSpMkLst>
            <pc:docMk/>
            <pc:sldMk cId="4058792236" sldId="271"/>
            <ac:grpSpMk id="21" creationId="{E5D935FA-3336-4941-9214-E250A5727F40}"/>
          </ac:grpSpMkLst>
        </pc:grpChg>
        <pc:grpChg chg="add del">
          <ac:chgData name="Thant, Phue P" userId="7df9828c-1d8d-49f7-b83f-15daa9469ef2" providerId="ADAL" clId="{A5F30AB0-BBC5-4CAB-8993-36CD3DC96848}" dt="2023-04-27T18:50:48.049" v="142"/>
          <ac:grpSpMkLst>
            <pc:docMk/>
            <pc:sldMk cId="4058792236" sldId="271"/>
            <ac:grpSpMk id="31" creationId="{18999293-B054-4B57-A26F-D04C2BB11338}"/>
          </ac:grpSpMkLst>
        </pc:grpChg>
        <pc:grpChg chg="add del">
          <ac:chgData name="Thant, Phue P" userId="7df9828c-1d8d-49f7-b83f-15daa9469ef2" providerId="ADAL" clId="{A5F30AB0-BBC5-4CAB-8993-36CD3DC96848}" dt="2023-04-27T18:50:48.049" v="142"/>
          <ac:grpSpMkLst>
            <pc:docMk/>
            <pc:sldMk cId="4058792236" sldId="271"/>
            <ac:grpSpMk id="35" creationId="{761945C4-D997-42F3-B59A-984CF0066715}"/>
          </ac:grpSpMkLst>
        </pc:grpChg>
        <pc:picChg chg="add del">
          <ac:chgData name="Thant, Phue P" userId="7df9828c-1d8d-49f7-b83f-15daa9469ef2" providerId="ADAL" clId="{A5F30AB0-BBC5-4CAB-8993-36CD3DC96848}" dt="2023-04-27T18:47:31.582" v="124" actId="26606"/>
          <ac:picMkLst>
            <pc:docMk/>
            <pc:sldMk cId="4058792236" sldId="271"/>
            <ac:picMk id="14" creationId="{2F948680-1810-4961-805C-D0C28E7E93EE}"/>
          </ac:picMkLst>
        </pc:picChg>
        <pc:picChg chg="add del">
          <ac:chgData name="Thant, Phue P" userId="7df9828c-1d8d-49f7-b83f-15daa9469ef2" providerId="ADAL" clId="{A5F30AB0-BBC5-4CAB-8993-36CD3DC96848}" dt="2023-04-27T18:47:33.509" v="126" actId="26606"/>
          <ac:picMkLst>
            <pc:docMk/>
            <pc:sldMk cId="4058792236" sldId="271"/>
            <ac:picMk id="20" creationId="{75CC23F7-9F20-4C4B-8608-BD4DE9728FA5}"/>
          </ac:picMkLst>
        </pc:picChg>
        <pc:picChg chg="add del">
          <ac:chgData name="Thant, Phue P" userId="7df9828c-1d8d-49f7-b83f-15daa9469ef2" providerId="ADAL" clId="{A5F30AB0-BBC5-4CAB-8993-36CD3DC96848}" dt="2023-04-27T18:49:12.577" v="133"/>
          <ac:picMkLst>
            <pc:docMk/>
            <pc:sldMk cId="4058792236" sldId="271"/>
            <ac:picMk id="30" creationId="{2F948680-1810-4961-805C-D0C28E7E93EE}"/>
          </ac:picMkLst>
        </pc:picChg>
        <pc:cxnChg chg="add del">
          <ac:chgData name="Thant, Phue P" userId="7df9828c-1d8d-49f7-b83f-15daa9469ef2" providerId="ADAL" clId="{A5F30AB0-BBC5-4CAB-8993-36CD3DC96848}" dt="2023-04-27T18:47:31.582" v="124" actId="26606"/>
          <ac:cxnSpMkLst>
            <pc:docMk/>
            <pc:sldMk cId="4058792236" sldId="271"/>
            <ac:cxnSpMk id="12" creationId="{7AE5065C-30A9-480A-9E93-74CC1490293D}"/>
          </ac:cxnSpMkLst>
        </pc:cxnChg>
        <pc:cxnChg chg="add del">
          <ac:chgData name="Thant, Phue P" userId="7df9828c-1d8d-49f7-b83f-15daa9469ef2" providerId="ADAL" clId="{A5F30AB0-BBC5-4CAB-8993-36CD3DC96848}" dt="2023-04-27T18:47:33.509" v="126" actId="26606"/>
          <ac:cxnSpMkLst>
            <pc:docMk/>
            <pc:sldMk cId="4058792236" sldId="271"/>
            <ac:cxnSpMk id="16" creationId="{87F797D1-251E-41FE-9FF8-AD487DEF28AC}"/>
          </ac:cxnSpMkLst>
        </pc:cxnChg>
        <pc:cxnChg chg="add del">
          <ac:chgData name="Thant, Phue P" userId="7df9828c-1d8d-49f7-b83f-15daa9469ef2" providerId="ADAL" clId="{A5F30AB0-BBC5-4CAB-8993-36CD3DC96848}" dt="2023-04-27T18:47:33.509" v="126" actId="26606"/>
          <ac:cxnSpMkLst>
            <pc:docMk/>
            <pc:sldMk cId="4058792236" sldId="271"/>
            <ac:cxnSpMk id="18" creationId="{09A0CE28-0E59-4F4D-9855-8A8DCE9A8EFE}"/>
          </ac:cxnSpMkLst>
        </pc:cxnChg>
        <pc:cxnChg chg="add del">
          <ac:chgData name="Thant, Phue P" userId="7df9828c-1d8d-49f7-b83f-15daa9469ef2" providerId="ADAL" clId="{A5F30AB0-BBC5-4CAB-8993-36CD3DC96848}" dt="2023-04-27T18:48:15.984" v="128" actId="26606"/>
          <ac:cxnSpMkLst>
            <pc:docMk/>
            <pc:sldMk cId="4058792236" sldId="271"/>
            <ac:cxnSpMk id="25" creationId="{5A9284E7-0823-472D-9963-18D89DFEB8B4}"/>
          </ac:cxnSpMkLst>
        </pc:cxnChg>
        <pc:cxnChg chg="add del">
          <ac:chgData name="Thant, Phue P" userId="7df9828c-1d8d-49f7-b83f-15daa9469ef2" providerId="ADAL" clId="{A5F30AB0-BBC5-4CAB-8993-36CD3DC96848}" dt="2023-04-27T18:49:12.577" v="133"/>
          <ac:cxnSpMkLst>
            <pc:docMk/>
            <pc:sldMk cId="4058792236" sldId="271"/>
            <ac:cxnSpMk id="29" creationId="{7AE5065C-30A9-480A-9E93-74CC1490293D}"/>
          </ac:cxnSpMkLst>
        </pc:cxnChg>
      </pc:sldChg>
      <pc:sldChg chg="addSp delSp modSp del mod setBg delDesignElem">
        <pc:chgData name="Thant, Phue P" userId="7df9828c-1d8d-49f7-b83f-15daa9469ef2" providerId="ADAL" clId="{A5F30AB0-BBC5-4CAB-8993-36CD3DC96848}" dt="2023-04-27T20:52:20.407" v="884" actId="47"/>
        <pc:sldMkLst>
          <pc:docMk/>
          <pc:sldMk cId="985305849" sldId="272"/>
        </pc:sldMkLst>
        <pc:spChg chg="add">
          <ac:chgData name="Thant, Phue P" userId="7df9828c-1d8d-49f7-b83f-15daa9469ef2" providerId="ADAL" clId="{A5F30AB0-BBC5-4CAB-8993-36CD3DC96848}" dt="2023-04-27T19:09:50.746" v="170" actId="26606"/>
          <ac:spMkLst>
            <pc:docMk/>
            <pc:sldMk cId="985305849" sldId="272"/>
            <ac:spMk id="6" creationId="{5C8908E2-EE49-44D2-9428-A28D2312A8D5}"/>
          </ac:spMkLst>
        </pc:spChg>
        <pc:spChg chg="add">
          <ac:chgData name="Thant, Phue P" userId="7df9828c-1d8d-49f7-b83f-15daa9469ef2" providerId="ADAL" clId="{A5F30AB0-BBC5-4CAB-8993-36CD3DC96848}" dt="2023-04-27T19:09:50.746" v="170" actId="26606"/>
          <ac:spMkLst>
            <pc:docMk/>
            <pc:sldMk cId="985305849" sldId="272"/>
            <ac:spMk id="12" creationId="{215A9370-15D3-4C30-8BA1-2059A74C9990}"/>
          </ac:spMkLst>
        </pc:spChg>
        <pc:spChg chg="add del">
          <ac:chgData name="Thant, Phue P" userId="7df9828c-1d8d-49f7-b83f-15daa9469ef2" providerId="ADAL" clId="{A5F30AB0-BBC5-4CAB-8993-36CD3DC96848}" dt="2023-04-27T20:46:50.519" v="779" actId="478"/>
          <ac:spMkLst>
            <pc:docMk/>
            <pc:sldMk cId="985305849" sldId="272"/>
            <ac:spMk id="18" creationId="{F06FB3AF-61CE-5CFB-E6B6-7ADAEB53A2A0}"/>
          </ac:spMkLst>
        </pc:spChg>
        <pc:spChg chg="add">
          <ac:chgData name="Thant, Phue P" userId="7df9828c-1d8d-49f7-b83f-15daa9469ef2" providerId="ADAL" clId="{A5F30AB0-BBC5-4CAB-8993-36CD3DC96848}" dt="2023-04-27T19:09:50.746" v="170" actId="26606"/>
          <ac:spMkLst>
            <pc:docMk/>
            <pc:sldMk cId="985305849" sldId="272"/>
            <ac:spMk id="19" creationId="{ED888B23-07FA-482A-96DF-47E31AF1A603}"/>
          </ac:spMkLst>
        </pc:spChg>
        <pc:spChg chg="del">
          <ac:chgData name="Thant, Phue P" userId="7df9828c-1d8d-49f7-b83f-15daa9469ef2" providerId="ADAL" clId="{A5F30AB0-BBC5-4CAB-8993-36CD3DC96848}" dt="2023-04-27T18:29:37.197" v="63"/>
          <ac:spMkLst>
            <pc:docMk/>
            <pc:sldMk cId="985305849" sldId="272"/>
            <ac:spMk id="22" creationId="{CDDE5CDF-1512-4CDA-B956-23D223F8DE44}"/>
          </ac:spMkLst>
        </pc:spChg>
        <pc:spChg chg="del">
          <ac:chgData name="Thant, Phue P" userId="7df9828c-1d8d-49f7-b83f-15daa9469ef2" providerId="ADAL" clId="{A5F30AB0-BBC5-4CAB-8993-36CD3DC96848}" dt="2023-04-27T18:29:37.197" v="63"/>
          <ac:spMkLst>
            <pc:docMk/>
            <pc:sldMk cId="985305849" sldId="272"/>
            <ac:spMk id="28" creationId="{62C9703D-C8F9-44AD-A7C0-C2F3871F8C1B}"/>
          </ac:spMkLst>
        </pc:spChg>
        <pc:grpChg chg="add">
          <ac:chgData name="Thant, Phue P" userId="7df9828c-1d8d-49f7-b83f-15daa9469ef2" providerId="ADAL" clId="{A5F30AB0-BBC5-4CAB-8993-36CD3DC96848}" dt="2023-04-27T19:09:50.746" v="170" actId="26606"/>
          <ac:grpSpMkLst>
            <pc:docMk/>
            <pc:sldMk cId="985305849" sldId="272"/>
            <ac:grpSpMk id="7" creationId="{514E1141-65DC-4F54-8399-7221AE6F83D4}"/>
          </ac:grpSpMkLst>
        </pc:grpChg>
        <pc:picChg chg="mod">
          <ac:chgData name="Thant, Phue P" userId="7df9828c-1d8d-49f7-b83f-15daa9469ef2" providerId="ADAL" clId="{A5F30AB0-BBC5-4CAB-8993-36CD3DC96848}" dt="2023-04-27T19:09:50.746" v="170" actId="26606"/>
          <ac:picMkLst>
            <pc:docMk/>
            <pc:sldMk cId="985305849" sldId="272"/>
            <ac:picMk id="4" creationId="{F7686FFA-6F69-4913-C0BF-EEF36119CE13}"/>
          </ac:picMkLst>
        </pc:picChg>
        <pc:picChg chg="del">
          <ac:chgData name="Thant, Phue P" userId="7df9828c-1d8d-49f7-b83f-15daa9469ef2" providerId="ADAL" clId="{A5F30AB0-BBC5-4CAB-8993-36CD3DC96848}" dt="2023-04-27T18:29:37.197" v="63"/>
          <ac:picMkLst>
            <pc:docMk/>
            <pc:sldMk cId="985305849" sldId="272"/>
            <ac:picMk id="24" creationId="{B029D7D8-5A6B-4C76-94C8-15798C6C5ADB}"/>
          </ac:picMkLst>
        </pc:picChg>
        <pc:cxnChg chg="del">
          <ac:chgData name="Thant, Phue P" userId="7df9828c-1d8d-49f7-b83f-15daa9469ef2" providerId="ADAL" clId="{A5F30AB0-BBC5-4CAB-8993-36CD3DC96848}" dt="2023-04-27T18:29:37.197" v="63"/>
          <ac:cxnSpMkLst>
            <pc:docMk/>
            <pc:sldMk cId="985305849" sldId="272"/>
            <ac:cxnSpMk id="26" creationId="{A5C9319C-E20D-4884-952F-60B6A58C3E34}"/>
          </ac:cxnSpMkLst>
        </pc:cxnChg>
      </pc:sldChg>
      <pc:sldChg chg="modSp mod">
        <pc:chgData name="Thant, Phue P" userId="7df9828c-1d8d-49f7-b83f-15daa9469ef2" providerId="ADAL" clId="{A5F30AB0-BBC5-4CAB-8993-36CD3DC96848}" dt="2023-04-27T23:38:15.748" v="1987" actId="2711"/>
        <pc:sldMkLst>
          <pc:docMk/>
          <pc:sldMk cId="4020201850" sldId="273"/>
        </pc:sldMkLst>
        <pc:spChg chg="mod">
          <ac:chgData name="Thant, Phue P" userId="7df9828c-1d8d-49f7-b83f-15daa9469ef2" providerId="ADAL" clId="{A5F30AB0-BBC5-4CAB-8993-36CD3DC96848}" dt="2023-04-27T23:38:15.748" v="1987" actId="2711"/>
          <ac:spMkLst>
            <pc:docMk/>
            <pc:sldMk cId="4020201850" sldId="273"/>
            <ac:spMk id="2" creationId="{1090D42B-561D-FD8A-2947-C3346E90D32A}"/>
          </ac:spMkLst>
        </pc:spChg>
        <pc:spChg chg="mod">
          <ac:chgData name="Thant, Phue P" userId="7df9828c-1d8d-49f7-b83f-15daa9469ef2" providerId="ADAL" clId="{A5F30AB0-BBC5-4CAB-8993-36CD3DC96848}" dt="2023-04-27T23:28:27.894" v="1882" actId="108"/>
          <ac:spMkLst>
            <pc:docMk/>
            <pc:sldMk cId="4020201850" sldId="273"/>
            <ac:spMk id="5" creationId="{35E5E55C-C6A8-AF37-C26C-BD20CE95C0B8}"/>
          </ac:spMkLst>
        </pc:spChg>
        <pc:spChg chg="mod">
          <ac:chgData name="Thant, Phue P" userId="7df9828c-1d8d-49f7-b83f-15daa9469ef2" providerId="ADAL" clId="{A5F30AB0-BBC5-4CAB-8993-36CD3DC96848}" dt="2023-04-27T23:29:44.856" v="1941" actId="108"/>
          <ac:spMkLst>
            <pc:docMk/>
            <pc:sldMk cId="4020201850" sldId="273"/>
            <ac:spMk id="7" creationId="{4DB0D507-7C39-74F9-4240-0CB0F00B586E}"/>
          </ac:spMkLst>
        </pc:spChg>
        <pc:spChg chg="mod">
          <ac:chgData name="Thant, Phue P" userId="7df9828c-1d8d-49f7-b83f-15daa9469ef2" providerId="ADAL" clId="{A5F30AB0-BBC5-4CAB-8993-36CD3DC96848}" dt="2023-04-27T23:28:16.654" v="1881" actId="108"/>
          <ac:spMkLst>
            <pc:docMk/>
            <pc:sldMk cId="4020201850" sldId="273"/>
            <ac:spMk id="16" creationId="{9A5DFE67-DC48-6C52-C599-FE247B409F7F}"/>
          </ac:spMkLst>
        </pc:spChg>
      </pc:sldChg>
      <pc:sldChg chg="add del">
        <pc:chgData name="Thant, Phue P" userId="7df9828c-1d8d-49f7-b83f-15daa9469ef2" providerId="ADAL" clId="{A5F30AB0-BBC5-4CAB-8993-36CD3DC96848}" dt="2023-04-27T19:45:33.743" v="172" actId="47"/>
        <pc:sldMkLst>
          <pc:docMk/>
          <pc:sldMk cId="1460081406" sldId="277"/>
        </pc:sldMkLst>
      </pc:sldChg>
      <pc:sldChg chg="new del">
        <pc:chgData name="Thant, Phue P" userId="7df9828c-1d8d-49f7-b83f-15daa9469ef2" providerId="ADAL" clId="{A5F30AB0-BBC5-4CAB-8993-36CD3DC96848}" dt="2023-04-27T19:08:28.968" v="166" actId="47"/>
        <pc:sldMkLst>
          <pc:docMk/>
          <pc:sldMk cId="3600527944" sldId="277"/>
        </pc:sldMkLst>
      </pc:sldChg>
      <pc:sldChg chg="add del">
        <pc:chgData name="Thant, Phue P" userId="7df9828c-1d8d-49f7-b83f-15daa9469ef2" providerId="ADAL" clId="{A5F30AB0-BBC5-4CAB-8993-36CD3DC96848}" dt="2023-04-27T19:45:33.743" v="172" actId="47"/>
        <pc:sldMkLst>
          <pc:docMk/>
          <pc:sldMk cId="3753815925" sldId="278"/>
        </pc:sldMkLst>
      </pc:sldChg>
      <pc:sldChg chg="add del">
        <pc:chgData name="Thant, Phue P" userId="7df9828c-1d8d-49f7-b83f-15daa9469ef2" providerId="ADAL" clId="{A5F30AB0-BBC5-4CAB-8993-36CD3DC96848}" dt="2023-04-27T19:45:33.743" v="172" actId="47"/>
        <pc:sldMkLst>
          <pc:docMk/>
          <pc:sldMk cId="3515596042" sldId="279"/>
        </pc:sldMkLst>
      </pc:sldChg>
      <pc:sldChg chg="addSp delSp modSp new mod ord setBg setClrOvrMap">
        <pc:chgData name="Thant, Phue P" userId="7df9828c-1d8d-49f7-b83f-15daa9469ef2" providerId="ADAL" clId="{A5F30AB0-BBC5-4CAB-8993-36CD3DC96848}" dt="2023-04-27T23:41:54.240" v="2060" actId="115"/>
        <pc:sldMkLst>
          <pc:docMk/>
          <pc:sldMk cId="1204060164" sldId="281"/>
        </pc:sldMkLst>
        <pc:spChg chg="mod ord">
          <ac:chgData name="Thant, Phue P" userId="7df9828c-1d8d-49f7-b83f-15daa9469ef2" providerId="ADAL" clId="{A5F30AB0-BBC5-4CAB-8993-36CD3DC96848}" dt="2023-04-27T23:40:52.432" v="2054" actId="207"/>
          <ac:spMkLst>
            <pc:docMk/>
            <pc:sldMk cId="1204060164" sldId="281"/>
            <ac:spMk id="2" creationId="{B84AA6C6-A362-D269-6B17-C415A84757AD}"/>
          </ac:spMkLst>
        </pc:spChg>
        <pc:spChg chg="mod ord">
          <ac:chgData name="Thant, Phue P" userId="7df9828c-1d8d-49f7-b83f-15daa9469ef2" providerId="ADAL" clId="{A5F30AB0-BBC5-4CAB-8993-36CD3DC96848}" dt="2023-04-27T23:41:54.240" v="2060" actId="115"/>
          <ac:spMkLst>
            <pc:docMk/>
            <pc:sldMk cId="1204060164" sldId="281"/>
            <ac:spMk id="3" creationId="{50148E29-A238-BA4D-24C9-C86E230E12A1}"/>
          </ac:spMkLst>
        </pc:spChg>
        <pc:spChg chg="add del">
          <ac:chgData name="Thant, Phue P" userId="7df9828c-1d8d-49f7-b83f-15daa9469ef2" providerId="ADAL" clId="{A5F30AB0-BBC5-4CAB-8993-36CD3DC96848}" dt="2023-04-27T20:10:42.458" v="548" actId="26606"/>
          <ac:spMkLst>
            <pc:docMk/>
            <pc:sldMk cId="1204060164" sldId="281"/>
            <ac:spMk id="8" creationId="{1F82758F-B2B3-4F0A-BB90-4BFFEDD166D6}"/>
          </ac:spMkLst>
        </pc:spChg>
        <pc:spChg chg="add del">
          <ac:chgData name="Thant, Phue P" userId="7df9828c-1d8d-49f7-b83f-15daa9469ef2" providerId="ADAL" clId="{A5F30AB0-BBC5-4CAB-8993-36CD3DC96848}" dt="2023-04-27T20:08:42.627" v="535" actId="26606"/>
          <ac:spMkLst>
            <pc:docMk/>
            <pc:sldMk cId="1204060164" sldId="281"/>
            <ac:spMk id="9" creationId="{04812C46-200A-4DEB-A05E-3ED6C68C2387}"/>
          </ac:spMkLst>
        </pc:spChg>
        <pc:spChg chg="add del">
          <ac:chgData name="Thant, Phue P" userId="7df9828c-1d8d-49f7-b83f-15daa9469ef2" providerId="ADAL" clId="{A5F30AB0-BBC5-4CAB-8993-36CD3DC96848}" dt="2023-04-27T20:10:42.458" v="548" actId="26606"/>
          <ac:spMkLst>
            <pc:docMk/>
            <pc:sldMk cId="1204060164" sldId="281"/>
            <ac:spMk id="11" creationId="{4E2ED6F9-63C3-4A8D-9BB4-1EA62533B672}"/>
          </ac:spMkLst>
        </pc:spChg>
        <pc:spChg chg="add del">
          <ac:chgData name="Thant, Phue P" userId="7df9828c-1d8d-49f7-b83f-15daa9469ef2" providerId="ADAL" clId="{A5F30AB0-BBC5-4CAB-8993-36CD3DC96848}" dt="2023-04-27T20:10:42.458" v="548" actId="26606"/>
          <ac:spMkLst>
            <pc:docMk/>
            <pc:sldMk cId="1204060164" sldId="281"/>
            <ac:spMk id="13" creationId="{6D72081E-AD41-4FBB-B02B-698A68DBCA5E}"/>
          </ac:spMkLst>
        </pc:spChg>
        <pc:spChg chg="add del">
          <ac:chgData name="Thant, Phue P" userId="7df9828c-1d8d-49f7-b83f-15daa9469ef2" providerId="ADAL" clId="{A5F30AB0-BBC5-4CAB-8993-36CD3DC96848}" dt="2023-04-27T20:08:42.613" v="534" actId="26606"/>
          <ac:spMkLst>
            <pc:docMk/>
            <pc:sldMk cId="1204060164" sldId="281"/>
            <ac:spMk id="14" creationId="{327D73B4-9F5C-4A64-A179-51B9500CB8B5}"/>
          </ac:spMkLst>
        </pc:spChg>
        <pc:spChg chg="add del">
          <ac:chgData name="Thant, Phue P" userId="7df9828c-1d8d-49f7-b83f-15daa9469ef2" providerId="ADAL" clId="{A5F30AB0-BBC5-4CAB-8993-36CD3DC96848}" dt="2023-04-27T20:10:42.458" v="548" actId="26606"/>
          <ac:spMkLst>
            <pc:docMk/>
            <pc:sldMk cId="1204060164" sldId="281"/>
            <ac:spMk id="15" creationId="{716248AD-805F-41BF-9B57-FC53E5B32F98}"/>
          </ac:spMkLst>
        </pc:spChg>
        <pc:spChg chg="add del">
          <ac:chgData name="Thant, Phue P" userId="7df9828c-1d8d-49f7-b83f-15daa9469ef2" providerId="ADAL" clId="{A5F30AB0-BBC5-4CAB-8993-36CD3DC96848}" dt="2023-04-27T20:08:42.613" v="534" actId="26606"/>
          <ac:spMkLst>
            <pc:docMk/>
            <pc:sldMk cId="1204060164" sldId="281"/>
            <ac:spMk id="16" creationId="{C1F06963-6374-4B48-844F-071A9BAAAE02}"/>
          </ac:spMkLst>
        </pc:spChg>
        <pc:spChg chg="add del">
          <ac:chgData name="Thant, Phue P" userId="7df9828c-1d8d-49f7-b83f-15daa9469ef2" providerId="ADAL" clId="{A5F30AB0-BBC5-4CAB-8993-36CD3DC96848}" dt="2023-04-27T20:08:42.613" v="534" actId="26606"/>
          <ac:spMkLst>
            <pc:docMk/>
            <pc:sldMk cId="1204060164" sldId="281"/>
            <ac:spMk id="18" creationId="{6CB927A4-E432-4310-9CD5-E89FF5063179}"/>
          </ac:spMkLst>
        </pc:spChg>
        <pc:spChg chg="add del">
          <ac:chgData name="Thant, Phue P" userId="7df9828c-1d8d-49f7-b83f-15daa9469ef2" providerId="ADAL" clId="{A5F30AB0-BBC5-4CAB-8993-36CD3DC96848}" dt="2023-04-27T20:08:42.613" v="534" actId="26606"/>
          <ac:spMkLst>
            <pc:docMk/>
            <pc:sldMk cId="1204060164" sldId="281"/>
            <ac:spMk id="20" creationId="{1453BF6C-B012-48B7-B4E8-6D7AC7C27D02}"/>
          </ac:spMkLst>
        </pc:spChg>
        <pc:spChg chg="add del">
          <ac:chgData name="Thant, Phue P" userId="7df9828c-1d8d-49f7-b83f-15daa9469ef2" providerId="ADAL" clId="{A5F30AB0-BBC5-4CAB-8993-36CD3DC96848}" dt="2023-04-27T20:08:42.613" v="534" actId="26606"/>
          <ac:spMkLst>
            <pc:docMk/>
            <pc:sldMk cId="1204060164" sldId="281"/>
            <ac:spMk id="22" creationId="{E3020543-B24B-4EC4-8FFC-8DD88EEA91A8}"/>
          </ac:spMkLst>
        </pc:spChg>
        <pc:spChg chg="add del">
          <ac:chgData name="Thant, Phue P" userId="7df9828c-1d8d-49f7-b83f-15daa9469ef2" providerId="ADAL" clId="{A5F30AB0-BBC5-4CAB-8993-36CD3DC96848}" dt="2023-04-27T20:15:01.616" v="562" actId="26606"/>
          <ac:spMkLst>
            <pc:docMk/>
            <pc:sldMk cId="1204060164" sldId="281"/>
            <ac:spMk id="25" creationId="{04812C46-200A-4DEB-A05E-3ED6C68C2387}"/>
          </ac:spMkLst>
        </pc:spChg>
        <pc:spChg chg="add del">
          <ac:chgData name="Thant, Phue P" userId="7df9828c-1d8d-49f7-b83f-15daa9469ef2" providerId="ADAL" clId="{A5F30AB0-BBC5-4CAB-8993-36CD3DC96848}" dt="2023-04-27T20:10:31.822" v="545" actId="26606"/>
          <ac:spMkLst>
            <pc:docMk/>
            <pc:sldMk cId="1204060164" sldId="281"/>
            <ac:spMk id="26" creationId="{E10650BA-D090-4A23-98E3-B48BBAEA9201}"/>
          </ac:spMkLst>
        </pc:spChg>
        <pc:spChg chg="add del">
          <ac:chgData name="Thant, Phue P" userId="7df9828c-1d8d-49f7-b83f-15daa9469ef2" providerId="ADAL" clId="{A5F30AB0-BBC5-4CAB-8993-36CD3DC96848}" dt="2023-04-27T20:15:01.616" v="562" actId="26606"/>
          <ac:spMkLst>
            <pc:docMk/>
            <pc:sldMk cId="1204060164" sldId="281"/>
            <ac:spMk id="30" creationId="{D1EA859B-E555-4109-94F3-6700E046E008}"/>
          </ac:spMkLst>
        </pc:spChg>
        <pc:spChg chg="add del">
          <ac:chgData name="Thant, Phue P" userId="7df9828c-1d8d-49f7-b83f-15daa9469ef2" providerId="ADAL" clId="{A5F30AB0-BBC5-4CAB-8993-36CD3DC96848}" dt="2023-04-27T20:18:09.520" v="590" actId="26606"/>
          <ac:spMkLst>
            <pc:docMk/>
            <pc:sldMk cId="1204060164" sldId="281"/>
            <ac:spMk id="31" creationId="{D009D6D5-DAC2-4A8B-A17A-E206B9012D09}"/>
          </ac:spMkLst>
        </pc:spChg>
        <pc:spChg chg="add del">
          <ac:chgData name="Thant, Phue P" userId="7df9828c-1d8d-49f7-b83f-15daa9469ef2" providerId="ADAL" clId="{A5F30AB0-BBC5-4CAB-8993-36CD3DC96848}" dt="2023-04-27T20:15:03.557" v="564" actId="26606"/>
          <ac:spMkLst>
            <pc:docMk/>
            <pc:sldMk cId="1204060164" sldId="281"/>
            <ac:spMk id="32" creationId="{04812C46-200A-4DEB-A05E-3ED6C68C2387}"/>
          </ac:spMkLst>
        </pc:spChg>
        <pc:spChg chg="add del">
          <ac:chgData name="Thant, Phue P" userId="7df9828c-1d8d-49f7-b83f-15daa9469ef2" providerId="ADAL" clId="{A5F30AB0-BBC5-4CAB-8993-36CD3DC96848}" dt="2023-04-27T20:15:03.557" v="564" actId="26606"/>
          <ac:spMkLst>
            <pc:docMk/>
            <pc:sldMk cId="1204060164" sldId="281"/>
            <ac:spMk id="33" creationId="{D1EA859B-E555-4109-94F3-6700E046E008}"/>
          </ac:spMkLst>
        </pc:spChg>
        <pc:spChg chg="add del">
          <ac:chgData name="Thant, Phue P" userId="7df9828c-1d8d-49f7-b83f-15daa9469ef2" providerId="ADAL" clId="{A5F30AB0-BBC5-4CAB-8993-36CD3DC96848}" dt="2023-04-27T20:10:31.819" v="544" actId="26606"/>
          <ac:spMkLst>
            <pc:docMk/>
            <pc:sldMk cId="1204060164" sldId="281"/>
            <ac:spMk id="34" creationId="{8B3A2D1A-45FC-4F95-B150-1C13EF2F6D09}"/>
          </ac:spMkLst>
        </pc:spChg>
        <pc:spChg chg="add del">
          <ac:chgData name="Thant, Phue P" userId="7df9828c-1d8d-49f7-b83f-15daa9469ef2" providerId="ADAL" clId="{A5F30AB0-BBC5-4CAB-8993-36CD3DC96848}" dt="2023-04-27T20:17:01.747" v="581" actId="26606"/>
          <ac:spMkLst>
            <pc:docMk/>
            <pc:sldMk cId="1204060164" sldId="281"/>
            <ac:spMk id="35" creationId="{04812C46-200A-4DEB-A05E-3ED6C68C2387}"/>
          </ac:spMkLst>
        </pc:spChg>
        <pc:spChg chg="add del">
          <ac:chgData name="Thant, Phue P" userId="7df9828c-1d8d-49f7-b83f-15daa9469ef2" providerId="ADAL" clId="{A5F30AB0-BBC5-4CAB-8993-36CD3DC96848}" dt="2023-04-27T20:10:31.819" v="544" actId="26606"/>
          <ac:spMkLst>
            <pc:docMk/>
            <pc:sldMk cId="1204060164" sldId="281"/>
            <ac:spMk id="36" creationId="{F3768FD5-DD7A-43C7-8DEA-1F5DB3CB5B95}"/>
          </ac:spMkLst>
        </pc:spChg>
        <pc:spChg chg="add del">
          <ac:chgData name="Thant, Phue P" userId="7df9828c-1d8d-49f7-b83f-15daa9469ef2" providerId="ADAL" clId="{A5F30AB0-BBC5-4CAB-8993-36CD3DC96848}" dt="2023-04-27T20:17:01.747" v="581" actId="26606"/>
          <ac:spMkLst>
            <pc:docMk/>
            <pc:sldMk cId="1204060164" sldId="281"/>
            <ac:spMk id="37" creationId="{D1EA859B-E555-4109-94F3-6700E046E008}"/>
          </ac:spMkLst>
        </pc:spChg>
        <pc:spChg chg="add del">
          <ac:chgData name="Thant, Phue P" userId="7df9828c-1d8d-49f7-b83f-15daa9469ef2" providerId="ADAL" clId="{A5F30AB0-BBC5-4CAB-8993-36CD3DC96848}" dt="2023-04-27T20:18:39.604" v="593" actId="26606"/>
          <ac:spMkLst>
            <pc:docMk/>
            <pc:sldMk cId="1204060164" sldId="281"/>
            <ac:spMk id="38" creationId="{8FC9BE17-9A7B-462D-AE50-3D8777387304}"/>
          </ac:spMkLst>
        </pc:spChg>
        <pc:spChg chg="add del">
          <ac:chgData name="Thant, Phue P" userId="7df9828c-1d8d-49f7-b83f-15daa9469ef2" providerId="ADAL" clId="{A5F30AB0-BBC5-4CAB-8993-36CD3DC96848}" dt="2023-04-27T20:18:39.604" v="593" actId="26606"/>
          <ac:spMkLst>
            <pc:docMk/>
            <pc:sldMk cId="1204060164" sldId="281"/>
            <ac:spMk id="39" creationId="{3EBE8569-6AEC-4B8C-8D53-2DE337CDBA65}"/>
          </ac:spMkLst>
        </pc:spChg>
        <pc:spChg chg="add del">
          <ac:chgData name="Thant, Phue P" userId="7df9828c-1d8d-49f7-b83f-15daa9469ef2" providerId="ADAL" clId="{A5F30AB0-BBC5-4CAB-8993-36CD3DC96848}" dt="2023-04-27T20:18:39.604" v="593" actId="26606"/>
          <ac:spMkLst>
            <pc:docMk/>
            <pc:sldMk cId="1204060164" sldId="281"/>
            <ac:spMk id="40" creationId="{55D4142C-5077-457F-A6AD-3FECFDB39685}"/>
          </ac:spMkLst>
        </pc:spChg>
        <pc:spChg chg="add del">
          <ac:chgData name="Thant, Phue P" userId="7df9828c-1d8d-49f7-b83f-15daa9469ef2" providerId="ADAL" clId="{A5F30AB0-BBC5-4CAB-8993-36CD3DC96848}" dt="2023-04-27T20:18:39.604" v="593" actId="26606"/>
          <ac:spMkLst>
            <pc:docMk/>
            <pc:sldMk cId="1204060164" sldId="281"/>
            <ac:spMk id="41" creationId="{7A5F0580-5EE9-419F-96EE-B6529EF6E7D0}"/>
          </ac:spMkLst>
        </pc:spChg>
        <pc:spChg chg="add del">
          <ac:chgData name="Thant, Phue P" userId="7df9828c-1d8d-49f7-b83f-15daa9469ef2" providerId="ADAL" clId="{A5F30AB0-BBC5-4CAB-8993-36CD3DC96848}" dt="2023-04-27T20:15:24.305" v="568" actId="26606"/>
          <ac:spMkLst>
            <pc:docMk/>
            <pc:sldMk cId="1204060164" sldId="281"/>
            <ac:spMk id="42" creationId="{3BA513B0-82FF-4F41-8178-885375D1CFB5}"/>
          </ac:spMkLst>
        </pc:spChg>
        <pc:spChg chg="add del">
          <ac:chgData name="Thant, Phue P" userId="7df9828c-1d8d-49f7-b83f-15daa9469ef2" providerId="ADAL" clId="{A5F30AB0-BBC5-4CAB-8993-36CD3DC96848}" dt="2023-04-27T20:18:44.834" v="595" actId="26606"/>
          <ac:spMkLst>
            <pc:docMk/>
            <pc:sldMk cId="1204060164" sldId="281"/>
            <ac:spMk id="43" creationId="{32AEEBC8-9D30-42EF-95F2-386C2653FBF0}"/>
          </ac:spMkLst>
        </pc:spChg>
        <pc:spChg chg="add del">
          <ac:chgData name="Thant, Phue P" userId="7df9828c-1d8d-49f7-b83f-15daa9469ef2" providerId="ADAL" clId="{A5F30AB0-BBC5-4CAB-8993-36CD3DC96848}" dt="2023-04-27T20:18:44.834" v="595" actId="26606"/>
          <ac:spMkLst>
            <pc:docMk/>
            <pc:sldMk cId="1204060164" sldId="281"/>
            <ac:spMk id="45" creationId="{2E92FA66-67D7-4CB4-94D3-E643A9AD4757}"/>
          </ac:spMkLst>
        </pc:spChg>
        <pc:spChg chg="add del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47" creationId="{D5997EA8-5EFC-40CD-A85F-C3C3BC5F9EB7}"/>
          </ac:spMkLst>
        </pc:spChg>
        <pc:spChg chg="add del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48" creationId="{1CF6A1EC-BD15-42D9-A339-A3970CF7C65A}"/>
          </ac:spMkLst>
        </pc:spChg>
        <pc:spChg chg="add del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49" creationId="{A720C27D-5C39-492B-BD68-C220C0F838AC}"/>
          </ac:spMkLst>
        </pc:spChg>
        <pc:spChg chg="add del">
          <ac:chgData name="Thant, Phue P" userId="7df9828c-1d8d-49f7-b83f-15daa9469ef2" providerId="ADAL" clId="{A5F30AB0-BBC5-4CAB-8993-36CD3DC96848}" dt="2023-04-27T20:15:25.656" v="570" actId="26606"/>
          <ac:spMkLst>
            <pc:docMk/>
            <pc:sldMk cId="1204060164" sldId="281"/>
            <ac:spMk id="50" creationId="{79BB35BC-D5C2-4C8B-A22A-A71E6191913B}"/>
          </ac:spMkLst>
        </pc:spChg>
        <pc:spChg chg="add del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51" creationId="{A4F3394A-A959-460A-ACF9-5FA682C76940}"/>
          </ac:spMkLst>
        </pc:spChg>
        <pc:spChg chg="add del">
          <ac:chgData name="Thant, Phue P" userId="7df9828c-1d8d-49f7-b83f-15daa9469ef2" providerId="ADAL" clId="{A5F30AB0-BBC5-4CAB-8993-36CD3DC96848}" dt="2023-04-27T20:15:29.266" v="572" actId="26606"/>
          <ac:spMkLst>
            <pc:docMk/>
            <pc:sldMk cId="1204060164" sldId="281"/>
            <ac:spMk id="52" creationId="{3BA513B0-82FF-4F41-8178-885375D1CFB5}"/>
          </ac:spMkLst>
        </pc:spChg>
        <pc:spChg chg="add del">
          <ac:chgData name="Thant, Phue P" userId="7df9828c-1d8d-49f7-b83f-15daa9469ef2" providerId="ADAL" clId="{A5F30AB0-BBC5-4CAB-8993-36CD3DC96848}" dt="2023-04-27T20:22:23.932" v="607" actId="26606"/>
          <ac:spMkLst>
            <pc:docMk/>
            <pc:sldMk cId="1204060164" sldId="281"/>
            <ac:spMk id="54" creationId="{3BA513B0-82FF-4F41-8178-885375D1CFB5}"/>
          </ac:spMkLst>
        </pc:spChg>
        <pc:spChg chg="add del">
          <ac:chgData name="Thant, Phue P" userId="7df9828c-1d8d-49f7-b83f-15daa9469ef2" providerId="ADAL" clId="{A5F30AB0-BBC5-4CAB-8993-36CD3DC96848}" dt="2023-04-27T20:15:32.895" v="574" actId="26606"/>
          <ac:spMkLst>
            <pc:docMk/>
            <pc:sldMk cId="1204060164" sldId="281"/>
            <ac:spMk id="55" creationId="{4E2ED6F9-63C3-4A8D-9BB4-1EA62533B672}"/>
          </ac:spMkLst>
        </pc:spChg>
        <pc:spChg chg="add del">
          <ac:chgData name="Thant, Phue P" userId="7df9828c-1d8d-49f7-b83f-15daa9469ef2" providerId="ADAL" clId="{A5F30AB0-BBC5-4CAB-8993-36CD3DC96848}" dt="2023-04-27T20:15:32.895" v="574" actId="26606"/>
          <ac:spMkLst>
            <pc:docMk/>
            <pc:sldMk cId="1204060164" sldId="281"/>
            <ac:spMk id="56" creationId="{6D72081E-AD41-4FBB-B02B-698A68DBCA5E}"/>
          </ac:spMkLst>
        </pc:spChg>
        <pc:spChg chg="add del">
          <ac:chgData name="Thant, Phue P" userId="7df9828c-1d8d-49f7-b83f-15daa9469ef2" providerId="ADAL" clId="{A5F30AB0-BBC5-4CAB-8993-36CD3DC96848}" dt="2023-04-27T20:15:32.895" v="574" actId="26606"/>
          <ac:spMkLst>
            <pc:docMk/>
            <pc:sldMk cId="1204060164" sldId="281"/>
            <ac:spMk id="57" creationId="{716248AD-805F-41BF-9B57-FC53E5B32F98}"/>
          </ac:spMkLst>
        </pc:spChg>
        <pc:spChg chg="add del">
          <ac:chgData name="Thant, Phue P" userId="7df9828c-1d8d-49f7-b83f-15daa9469ef2" providerId="ADAL" clId="{A5F30AB0-BBC5-4CAB-8993-36CD3DC96848}" dt="2023-04-27T20:15:32.895" v="574" actId="26606"/>
          <ac:spMkLst>
            <pc:docMk/>
            <pc:sldMk cId="1204060164" sldId="281"/>
            <ac:spMk id="58" creationId="{1F82758F-B2B3-4F0A-BB90-4BFFEDD166D6}"/>
          </ac:spMkLst>
        </pc:spChg>
        <pc:spChg chg="add del">
          <ac:chgData name="Thant, Phue P" userId="7df9828c-1d8d-49f7-b83f-15daa9469ef2" providerId="ADAL" clId="{A5F30AB0-BBC5-4CAB-8993-36CD3DC96848}" dt="2023-04-27T20:16:22.053" v="576" actId="26606"/>
          <ac:spMkLst>
            <pc:docMk/>
            <pc:sldMk cId="1204060164" sldId="281"/>
            <ac:spMk id="60" creationId="{C0A1ED06-4733-4020-9C60-81D4D801408D}"/>
          </ac:spMkLst>
        </pc:spChg>
        <pc:spChg chg="add del">
          <ac:chgData name="Thant, Phue P" userId="7df9828c-1d8d-49f7-b83f-15daa9469ef2" providerId="ADAL" clId="{A5F30AB0-BBC5-4CAB-8993-36CD3DC96848}" dt="2023-04-27T20:16:22.053" v="576" actId="26606"/>
          <ac:spMkLst>
            <pc:docMk/>
            <pc:sldMk cId="1204060164" sldId="281"/>
            <ac:spMk id="61" creationId="{B0CA3509-3AF9-45FE-93ED-57BB5D5E8E07}"/>
          </ac:spMkLst>
        </pc:spChg>
        <pc:spChg chg="add del">
          <ac:chgData name="Thant, Phue P" userId="7df9828c-1d8d-49f7-b83f-15daa9469ef2" providerId="ADAL" clId="{A5F30AB0-BBC5-4CAB-8993-36CD3DC96848}" dt="2023-04-27T20:16:51.636" v="578" actId="26606"/>
          <ac:spMkLst>
            <pc:docMk/>
            <pc:sldMk cId="1204060164" sldId="281"/>
            <ac:spMk id="63" creationId="{C5E6CFF1-2F42-4E10-9A97-F116F46F53FE}"/>
          </ac:spMkLst>
        </pc:spChg>
        <pc:spChg chg="add del">
          <ac:chgData name="Thant, Phue P" userId="7df9828c-1d8d-49f7-b83f-15daa9469ef2" providerId="ADAL" clId="{A5F30AB0-BBC5-4CAB-8993-36CD3DC96848}" dt="2023-04-27T20:17:01.732" v="580" actId="26606"/>
          <ac:spMkLst>
            <pc:docMk/>
            <pc:sldMk cId="1204060164" sldId="281"/>
            <ac:spMk id="66" creationId="{3BA513B0-82FF-4F41-8178-885375D1CFB5}"/>
          </ac:spMkLst>
        </pc:spChg>
        <pc:spChg chg="add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71" creationId="{7FEAE179-C525-48F3-AD47-0E9E2B6F2E2E}"/>
          </ac:spMkLst>
        </pc:spChg>
        <pc:spChg chg="add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72" creationId="{95C8260E-968F-44E8-A823-ABB431311926}"/>
          </ac:spMkLst>
        </pc:spChg>
        <pc:spChg chg="add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73" creationId="{2C1BBA94-3F40-40AA-8BB9-E69E25E537C1}"/>
          </ac:spMkLst>
        </pc:spChg>
        <pc:spChg chg="add">
          <ac:chgData name="Thant, Phue P" userId="7df9828c-1d8d-49f7-b83f-15daa9469ef2" providerId="ADAL" clId="{A5F30AB0-BBC5-4CAB-8993-36CD3DC96848}" dt="2023-04-27T20:22:23.937" v="608" actId="26606"/>
          <ac:spMkLst>
            <pc:docMk/>
            <pc:sldMk cId="1204060164" sldId="281"/>
            <ac:spMk id="74" creationId="{FE43805F-24A6-46A4-B19B-54F28347355C}"/>
          </ac:spMkLst>
        </pc:spChg>
        <pc:grpChg chg="add del">
          <ac:chgData name="Thant, Phue P" userId="7df9828c-1d8d-49f7-b83f-15daa9469ef2" providerId="ADAL" clId="{A5F30AB0-BBC5-4CAB-8993-36CD3DC96848}" dt="2023-04-27T20:10:31.822" v="545" actId="26606"/>
          <ac:grpSpMkLst>
            <pc:docMk/>
            <pc:sldMk cId="1204060164" sldId="281"/>
            <ac:grpSpMk id="27" creationId="{FFB939B9-73CE-4644-87BB-72AEBF001142}"/>
          </ac:grpSpMkLst>
        </pc:grpChg>
        <pc:grpChg chg="add del">
          <ac:chgData name="Thant, Phue P" userId="7df9828c-1d8d-49f7-b83f-15daa9469ef2" providerId="ADAL" clId="{A5F30AB0-BBC5-4CAB-8993-36CD3DC96848}" dt="2023-04-27T20:15:24.305" v="568" actId="26606"/>
          <ac:grpSpMkLst>
            <pc:docMk/>
            <pc:sldMk cId="1204060164" sldId="281"/>
            <ac:grpSpMk id="44" creationId="{93DB8501-F9F2-4ACD-B56A-9019CD5006D6}"/>
          </ac:grpSpMkLst>
        </pc:grpChg>
        <pc:grpChg chg="add del">
          <ac:chgData name="Thant, Phue P" userId="7df9828c-1d8d-49f7-b83f-15daa9469ef2" providerId="ADAL" clId="{A5F30AB0-BBC5-4CAB-8993-36CD3DC96848}" dt="2023-04-27T20:15:29.266" v="572" actId="26606"/>
          <ac:grpSpMkLst>
            <pc:docMk/>
            <pc:sldMk cId="1204060164" sldId="281"/>
            <ac:grpSpMk id="53" creationId="{93DB8501-F9F2-4ACD-B56A-9019CD5006D6}"/>
          </ac:grpSpMkLst>
        </pc:grpChg>
        <pc:grpChg chg="add del">
          <ac:chgData name="Thant, Phue P" userId="7df9828c-1d8d-49f7-b83f-15daa9469ef2" providerId="ADAL" clId="{A5F30AB0-BBC5-4CAB-8993-36CD3DC96848}" dt="2023-04-27T20:22:23.932" v="607" actId="26606"/>
          <ac:grpSpMkLst>
            <pc:docMk/>
            <pc:sldMk cId="1204060164" sldId="281"/>
            <ac:grpSpMk id="65" creationId="{93DB8501-F9F2-4ACD-B56A-9019CD5006D6}"/>
          </ac:grpSpMkLst>
        </pc:grpChg>
        <pc:grpChg chg="add del">
          <ac:chgData name="Thant, Phue P" userId="7df9828c-1d8d-49f7-b83f-15daa9469ef2" providerId="ADAL" clId="{A5F30AB0-BBC5-4CAB-8993-36CD3DC96848}" dt="2023-04-27T20:17:01.732" v="580" actId="26606"/>
          <ac:grpSpMkLst>
            <pc:docMk/>
            <pc:sldMk cId="1204060164" sldId="281"/>
            <ac:grpSpMk id="67" creationId="{93DB8501-F9F2-4ACD-B56A-9019CD5006D6}"/>
          </ac:grpSpMkLst>
        </pc:grpChg>
        <pc:picChg chg="add del mod">
          <ac:chgData name="Thant, Phue P" userId="7df9828c-1d8d-49f7-b83f-15daa9469ef2" providerId="ADAL" clId="{A5F30AB0-BBC5-4CAB-8993-36CD3DC96848}" dt="2023-04-27T20:10:17.464" v="542" actId="478"/>
          <ac:picMkLst>
            <pc:docMk/>
            <pc:sldMk cId="1204060164" sldId="281"/>
            <ac:picMk id="5" creationId="{067BD6D1-22D1-2531-0546-7D0D5385EA94}"/>
          </ac:picMkLst>
        </pc:picChg>
        <pc:picChg chg="add del mod ord">
          <ac:chgData name="Thant, Phue P" userId="7df9828c-1d8d-49f7-b83f-15daa9469ef2" providerId="ADAL" clId="{A5F30AB0-BBC5-4CAB-8993-36CD3DC96848}" dt="2023-04-27T20:12:23.831" v="556" actId="478"/>
          <ac:picMkLst>
            <pc:docMk/>
            <pc:sldMk cId="1204060164" sldId="281"/>
            <ac:picMk id="6" creationId="{3D15948A-3F3D-3198-B7A3-2D03E48AA011}"/>
          </ac:picMkLst>
        </pc:picChg>
        <pc:picChg chg="add del mod">
          <ac:chgData name="Thant, Phue P" userId="7df9828c-1d8d-49f7-b83f-15daa9469ef2" providerId="ADAL" clId="{A5F30AB0-BBC5-4CAB-8993-36CD3DC96848}" dt="2023-04-27T20:14:31.773" v="557" actId="478"/>
          <ac:picMkLst>
            <pc:docMk/>
            <pc:sldMk cId="1204060164" sldId="281"/>
            <ac:picMk id="10" creationId="{6346B7FD-9419-D281-1F9A-EDA8824E49E1}"/>
          </ac:picMkLst>
        </pc:picChg>
        <pc:picChg chg="add mod ord">
          <ac:chgData name="Thant, Phue P" userId="7df9828c-1d8d-49f7-b83f-15daa9469ef2" providerId="ADAL" clId="{A5F30AB0-BBC5-4CAB-8993-36CD3DC96848}" dt="2023-04-27T20:22:23.937" v="608" actId="26606"/>
          <ac:picMkLst>
            <pc:docMk/>
            <pc:sldMk cId="1204060164" sldId="281"/>
            <ac:picMk id="23" creationId="{E450FEC4-F52A-42D7-F5BD-5280E67944ED}"/>
          </ac:picMkLst>
        </pc:picChg>
        <pc:cxnChg chg="add del">
          <ac:chgData name="Thant, Phue P" userId="7df9828c-1d8d-49f7-b83f-15daa9469ef2" providerId="ADAL" clId="{A5F30AB0-BBC5-4CAB-8993-36CD3DC96848}" dt="2023-04-27T20:08:42.613" v="534" actId="26606"/>
          <ac:cxnSpMkLst>
            <pc:docMk/>
            <pc:sldMk cId="1204060164" sldId="281"/>
            <ac:cxnSpMk id="24" creationId="{C49DA8F6-BCC1-4447-B54C-57856834B94B}"/>
          </ac:cxnSpMkLst>
        </pc:cxnChg>
        <pc:cxnChg chg="add del">
          <ac:chgData name="Thant, Phue P" userId="7df9828c-1d8d-49f7-b83f-15daa9469ef2" providerId="ADAL" clId="{A5F30AB0-BBC5-4CAB-8993-36CD3DC96848}" dt="2023-04-27T20:16:51.636" v="578" actId="26606"/>
          <ac:cxnSpMkLst>
            <pc:docMk/>
            <pc:sldMk cId="1204060164" sldId="281"/>
            <ac:cxnSpMk id="64" creationId="{96A8629B-8289-498B-939B-1CA0C106182C}"/>
          </ac:cxnSpMkLst>
        </pc:cxnChg>
      </pc:sldChg>
      <pc:sldChg chg="addSp delSp modSp add mod ord">
        <pc:chgData name="Thant, Phue P" userId="7df9828c-1d8d-49f7-b83f-15daa9469ef2" providerId="ADAL" clId="{A5F30AB0-BBC5-4CAB-8993-36CD3DC96848}" dt="2023-04-27T23:42:33.917" v="2061" actId="207"/>
        <pc:sldMkLst>
          <pc:docMk/>
          <pc:sldMk cId="2579884877" sldId="282"/>
        </pc:sldMkLst>
        <pc:spChg chg="mod">
          <ac:chgData name="Thant, Phue P" userId="7df9828c-1d8d-49f7-b83f-15daa9469ef2" providerId="ADAL" clId="{A5F30AB0-BBC5-4CAB-8993-36CD3DC96848}" dt="2023-04-27T23:42:33.917" v="2061" actId="207"/>
          <ac:spMkLst>
            <pc:docMk/>
            <pc:sldMk cId="2579884877" sldId="282"/>
            <ac:spMk id="2" creationId="{1090D42B-561D-FD8A-2947-C3346E90D32A}"/>
          </ac:spMkLst>
        </pc:spChg>
        <pc:spChg chg="add del">
          <ac:chgData name="Thant, Phue P" userId="7df9828c-1d8d-49f7-b83f-15daa9469ef2" providerId="ADAL" clId="{A5F30AB0-BBC5-4CAB-8993-36CD3DC96848}" dt="2023-04-27T19:58:10.934" v="376" actId="22"/>
          <ac:spMkLst>
            <pc:docMk/>
            <pc:sldMk cId="2579884877" sldId="282"/>
            <ac:spMk id="4" creationId="{981EA033-887A-B26B-DA26-C3A722C7F391}"/>
          </ac:spMkLst>
        </pc:spChg>
        <pc:spChg chg="add del mod">
          <ac:chgData name="Thant, Phue P" userId="7df9828c-1d8d-49f7-b83f-15daa9469ef2" providerId="ADAL" clId="{A5F30AB0-BBC5-4CAB-8993-36CD3DC96848}" dt="2023-04-27T20:00:25.767" v="400" actId="478"/>
          <ac:spMkLst>
            <pc:docMk/>
            <pc:sldMk cId="2579884877" sldId="282"/>
            <ac:spMk id="5" creationId="{D8C54EE8-9641-EED0-9B0F-B1DC2717EAC3}"/>
          </ac:spMkLst>
        </pc:spChg>
        <pc:spChg chg="add del mod ord">
          <ac:chgData name="Thant, Phue P" userId="7df9828c-1d8d-49f7-b83f-15daa9469ef2" providerId="ADAL" clId="{A5F30AB0-BBC5-4CAB-8993-36CD3DC96848}" dt="2023-04-27T20:05:17.850" v="471" actId="26606"/>
          <ac:spMkLst>
            <pc:docMk/>
            <pc:sldMk cId="2579884877" sldId="282"/>
            <ac:spMk id="6" creationId="{5F714347-10C7-3CE9-383C-E7758D17D4DA}"/>
          </ac:spMkLst>
        </pc:spChg>
        <pc:spChg chg="del">
          <ac:chgData name="Thant, Phue P" userId="7df9828c-1d8d-49f7-b83f-15daa9469ef2" providerId="ADAL" clId="{A5F30AB0-BBC5-4CAB-8993-36CD3DC96848}" dt="2023-04-27T19:57:50.321" v="335" actId="478"/>
          <ac:spMkLst>
            <pc:docMk/>
            <pc:sldMk cId="2579884877" sldId="282"/>
            <ac:spMk id="7" creationId="{4DB0D507-7C39-74F9-4240-0CB0F00B586E}"/>
          </ac:spMkLst>
        </pc:spChg>
        <pc:spChg chg="add del mod">
          <ac:chgData name="Thant, Phue P" userId="7df9828c-1d8d-49f7-b83f-15daa9469ef2" providerId="ADAL" clId="{A5F30AB0-BBC5-4CAB-8993-36CD3DC96848}" dt="2023-04-27T20:01:29.320" v="405" actId="26606"/>
          <ac:spMkLst>
            <pc:docMk/>
            <pc:sldMk cId="2579884877" sldId="282"/>
            <ac:spMk id="8" creationId="{644BBB43-6E1E-DEA2-C562-EF89747E2051}"/>
          </ac:spMkLst>
        </pc:spChg>
        <pc:spChg chg="del">
          <ac:chgData name="Thant, Phue P" userId="7df9828c-1d8d-49f7-b83f-15daa9469ef2" providerId="ADAL" clId="{A5F30AB0-BBC5-4CAB-8993-36CD3DC96848}" dt="2023-04-27T20:02:11.951" v="407" actId="26606"/>
          <ac:spMkLst>
            <pc:docMk/>
            <pc:sldMk cId="2579884877" sldId="282"/>
            <ac:spMk id="9" creationId="{86FF76B9-219D-4469-AF87-0236D29032F1}"/>
          </ac:spMkLst>
        </pc:spChg>
        <pc:spChg chg="del">
          <ac:chgData name="Thant, Phue P" userId="7df9828c-1d8d-49f7-b83f-15daa9469ef2" providerId="ADAL" clId="{A5F30AB0-BBC5-4CAB-8993-36CD3DC96848}" dt="2023-04-27T20:02:11.951" v="407" actId="26606"/>
          <ac:spMkLst>
            <pc:docMk/>
            <pc:sldMk cId="2579884877" sldId="282"/>
            <ac:spMk id="15" creationId="{2E80C965-DB6D-4F81-9E9E-B027384D0BD6}"/>
          </ac:spMkLst>
        </pc:spChg>
        <pc:spChg chg="del">
          <ac:chgData name="Thant, Phue P" userId="7df9828c-1d8d-49f7-b83f-15daa9469ef2" providerId="ADAL" clId="{A5F30AB0-BBC5-4CAB-8993-36CD3DC96848}" dt="2023-04-27T20:02:11.951" v="407" actId="26606"/>
          <ac:spMkLst>
            <pc:docMk/>
            <pc:sldMk cId="2579884877" sldId="282"/>
            <ac:spMk id="17" creationId="{633C5E46-DAC5-4661-9C87-22B08E2A512F}"/>
          </ac:spMkLst>
        </pc:spChg>
        <pc:spChg chg="add del">
          <ac:chgData name="Thant, Phue P" userId="7df9828c-1d8d-49f7-b83f-15daa9469ef2" providerId="ADAL" clId="{A5F30AB0-BBC5-4CAB-8993-36CD3DC96848}" dt="2023-04-27T20:03:59.846" v="466" actId="26606"/>
          <ac:spMkLst>
            <pc:docMk/>
            <pc:sldMk cId="2579884877" sldId="282"/>
            <ac:spMk id="24" creationId="{6C4028FD-8BAA-4A19-BFDE-594D991B7552}"/>
          </ac:spMkLst>
        </pc:spChg>
        <pc:spChg chg="add del">
          <ac:chgData name="Thant, Phue P" userId="7df9828c-1d8d-49f7-b83f-15daa9469ef2" providerId="ADAL" clId="{A5F30AB0-BBC5-4CAB-8993-36CD3DC96848}" dt="2023-04-27T20:03:28.415" v="455" actId="26606"/>
          <ac:spMkLst>
            <pc:docMk/>
            <pc:sldMk cId="2579884877" sldId="282"/>
            <ac:spMk id="29" creationId="{DCC231C8-C761-4B31-9B1C-C6D19248C6B3}"/>
          </ac:spMkLst>
        </pc:spChg>
        <pc:spChg chg="add del">
          <ac:chgData name="Thant, Phue P" userId="7df9828c-1d8d-49f7-b83f-15daa9469ef2" providerId="ADAL" clId="{A5F30AB0-BBC5-4CAB-8993-36CD3DC96848}" dt="2023-04-27T20:03:37.453" v="457" actId="26606"/>
          <ac:spMkLst>
            <pc:docMk/>
            <pc:sldMk cId="2579884877" sldId="282"/>
            <ac:spMk id="31" creationId="{A5A5CE6E-90AF-4D43-A014-1F9EC83EB93D}"/>
          </ac:spMkLst>
        </pc:spChg>
        <pc:spChg chg="add del">
          <ac:chgData name="Thant, Phue P" userId="7df9828c-1d8d-49f7-b83f-15daa9469ef2" providerId="ADAL" clId="{A5F30AB0-BBC5-4CAB-8993-36CD3DC96848}" dt="2023-04-27T20:03:37.453" v="457" actId="26606"/>
          <ac:spMkLst>
            <pc:docMk/>
            <pc:sldMk cId="2579884877" sldId="282"/>
            <ac:spMk id="32" creationId="{9DBC8166-481C-4473-95F5-9A5B9073B7F1}"/>
          </ac:spMkLst>
        </pc:spChg>
        <pc:spChg chg="add del">
          <ac:chgData name="Thant, Phue P" userId="7df9828c-1d8d-49f7-b83f-15daa9469ef2" providerId="ADAL" clId="{A5F30AB0-BBC5-4CAB-8993-36CD3DC96848}" dt="2023-04-27T20:03:40.687" v="459" actId="26606"/>
          <ac:spMkLst>
            <pc:docMk/>
            <pc:sldMk cId="2579884877" sldId="282"/>
            <ac:spMk id="34" creationId="{955A2079-FA98-4876-80F0-72364A7D2EA4}"/>
          </ac:spMkLst>
        </pc:spChg>
        <pc:spChg chg="add del">
          <ac:chgData name="Thant, Phue P" userId="7df9828c-1d8d-49f7-b83f-15daa9469ef2" providerId="ADAL" clId="{A5F30AB0-BBC5-4CAB-8993-36CD3DC96848}" dt="2023-04-27T20:03:48.639" v="461" actId="26606"/>
          <ac:spMkLst>
            <pc:docMk/>
            <pc:sldMk cId="2579884877" sldId="282"/>
            <ac:spMk id="36" creationId="{6C4028FD-8BAA-4A19-BFDE-594D991B7552}"/>
          </ac:spMkLst>
        </pc:spChg>
        <pc:spChg chg="add del">
          <ac:chgData name="Thant, Phue P" userId="7df9828c-1d8d-49f7-b83f-15daa9469ef2" providerId="ADAL" clId="{A5F30AB0-BBC5-4CAB-8993-36CD3DC96848}" dt="2023-04-27T20:03:51.552" v="463" actId="26606"/>
          <ac:spMkLst>
            <pc:docMk/>
            <pc:sldMk cId="2579884877" sldId="282"/>
            <ac:spMk id="38" creationId="{AE2B703B-46F9-481A-A605-82E2A828C4FA}"/>
          </ac:spMkLst>
        </pc:spChg>
        <pc:spChg chg="add del">
          <ac:chgData name="Thant, Phue P" userId="7df9828c-1d8d-49f7-b83f-15daa9469ef2" providerId="ADAL" clId="{A5F30AB0-BBC5-4CAB-8993-36CD3DC96848}" dt="2023-04-27T20:03:51.552" v="463" actId="26606"/>
          <ac:spMkLst>
            <pc:docMk/>
            <pc:sldMk cId="2579884877" sldId="282"/>
            <ac:spMk id="39" creationId="{F13BE4D7-0C3D-4906-B230-A1C5B4665CCF}"/>
          </ac:spMkLst>
        </pc:spChg>
        <pc:spChg chg="add del">
          <ac:chgData name="Thant, Phue P" userId="7df9828c-1d8d-49f7-b83f-15daa9469ef2" providerId="ADAL" clId="{A5F30AB0-BBC5-4CAB-8993-36CD3DC96848}" dt="2023-04-27T20:03:59.825" v="465" actId="26606"/>
          <ac:spMkLst>
            <pc:docMk/>
            <pc:sldMk cId="2579884877" sldId="282"/>
            <ac:spMk id="41" creationId="{9DBC8166-481C-4473-95F5-9A5B9073B7F1}"/>
          </ac:spMkLst>
        </pc:spChg>
        <pc:spChg chg="add del">
          <ac:chgData name="Thant, Phue P" userId="7df9828c-1d8d-49f7-b83f-15daa9469ef2" providerId="ADAL" clId="{A5F30AB0-BBC5-4CAB-8993-36CD3DC96848}" dt="2023-04-27T20:03:59.825" v="465" actId="26606"/>
          <ac:spMkLst>
            <pc:docMk/>
            <pc:sldMk cId="2579884877" sldId="282"/>
            <ac:spMk id="42" creationId="{A5A5CE6E-90AF-4D43-A014-1F9EC83EB93D}"/>
          </ac:spMkLst>
        </pc:spChg>
        <pc:spChg chg="add del mod">
          <ac:chgData name="Thant, Phue P" userId="7df9828c-1d8d-49f7-b83f-15daa9469ef2" providerId="ADAL" clId="{A5F30AB0-BBC5-4CAB-8993-36CD3DC96848}" dt="2023-04-27T20:05:17.850" v="471" actId="26606"/>
          <ac:spMkLst>
            <pc:docMk/>
            <pc:sldMk cId="2579884877" sldId="282"/>
            <ac:spMk id="44" creationId="{DCC231C8-C761-4B31-9B1C-C6D19248C6B3}"/>
          </ac:spMkLst>
        </pc:spChg>
        <pc:spChg chg="add del">
          <ac:chgData name="Thant, Phue P" userId="7df9828c-1d8d-49f7-b83f-15daa9469ef2" providerId="ADAL" clId="{A5F30AB0-BBC5-4CAB-8993-36CD3DC96848}" dt="2023-04-27T20:05:17.850" v="471" actId="26606"/>
          <ac:spMkLst>
            <pc:docMk/>
            <pc:sldMk cId="2579884877" sldId="282"/>
            <ac:spMk id="49" creationId="{3981C9F3-DDDA-4EF6-9D3D-0B955296B05E}"/>
          </ac:spMkLst>
        </pc:spChg>
        <pc:spChg chg="add del">
          <ac:chgData name="Thant, Phue P" userId="7df9828c-1d8d-49f7-b83f-15daa9469ef2" providerId="ADAL" clId="{A5F30AB0-BBC5-4CAB-8993-36CD3DC96848}" dt="2023-04-27T20:05:17.850" v="471" actId="26606"/>
          <ac:spMkLst>
            <pc:docMk/>
            <pc:sldMk cId="2579884877" sldId="282"/>
            <ac:spMk id="51" creationId="{1F8A981E-6C01-464B-9B2A-810AFEC27C6B}"/>
          </ac:spMkLst>
        </pc:spChg>
        <pc:spChg chg="add del">
          <ac:chgData name="Thant, Phue P" userId="7df9828c-1d8d-49f7-b83f-15daa9469ef2" providerId="ADAL" clId="{A5F30AB0-BBC5-4CAB-8993-36CD3DC96848}" dt="2023-04-27T20:05:17.850" v="471" actId="26606"/>
          <ac:spMkLst>
            <pc:docMk/>
            <pc:sldMk cId="2579884877" sldId="282"/>
            <ac:spMk id="68" creationId="{7D144591-E9E9-4209-8701-3BB48A917D51}"/>
          </ac:spMkLst>
        </pc:spChg>
        <pc:grpChg chg="del">
          <ac:chgData name="Thant, Phue P" userId="7df9828c-1d8d-49f7-b83f-15daa9469ef2" providerId="ADAL" clId="{A5F30AB0-BBC5-4CAB-8993-36CD3DC96848}" dt="2023-04-27T20:02:11.951" v="407" actId="26606"/>
          <ac:grpSpMkLst>
            <pc:docMk/>
            <pc:sldMk cId="2579884877" sldId="282"/>
            <ac:grpSpMk id="11" creationId="{DB88BD78-87E1-424D-B479-C37D8E41B12E}"/>
          </ac:grpSpMkLst>
        </pc:grpChg>
        <pc:grpChg chg="add del">
          <ac:chgData name="Thant, Phue P" userId="7df9828c-1d8d-49f7-b83f-15daa9469ef2" providerId="ADAL" clId="{A5F30AB0-BBC5-4CAB-8993-36CD3DC96848}" dt="2023-04-27T20:05:17.850" v="471" actId="26606"/>
          <ac:grpSpMkLst>
            <pc:docMk/>
            <pc:sldMk cId="2579884877" sldId="282"/>
            <ac:grpSpMk id="55" creationId="{F0B556A9-8937-4D81-807B-8A0601C7B81A}"/>
          </ac:grpSpMkLst>
        </pc:grpChg>
        <pc:grpChg chg="add del">
          <ac:chgData name="Thant, Phue P" userId="7df9828c-1d8d-49f7-b83f-15daa9469ef2" providerId="ADAL" clId="{A5F30AB0-BBC5-4CAB-8993-36CD3DC96848}" dt="2023-04-27T20:05:17.850" v="471" actId="26606"/>
          <ac:grpSpMkLst>
            <pc:docMk/>
            <pc:sldMk cId="2579884877" sldId="282"/>
            <ac:grpSpMk id="61" creationId="{9A8C13C4-D732-42E9-BEC6-704D3B641219}"/>
          </ac:grpSpMkLst>
        </pc:grpChg>
        <pc:graphicFrameChg chg="add mod modGraphic">
          <ac:chgData name="Thant, Phue P" userId="7df9828c-1d8d-49f7-b83f-15daa9469ef2" providerId="ADAL" clId="{A5F30AB0-BBC5-4CAB-8993-36CD3DC96848}" dt="2023-04-27T23:20:45.826" v="1832" actId="20577"/>
          <ac:graphicFrameMkLst>
            <pc:docMk/>
            <pc:sldMk cId="2579884877" sldId="282"/>
            <ac:graphicFrameMk id="19" creationId="{74C550C9-E903-060A-F620-8E09F197593E}"/>
          </ac:graphicFrameMkLst>
        </pc:graphicFrameChg>
        <pc:cxnChg chg="add del">
          <ac:chgData name="Thant, Phue P" userId="7df9828c-1d8d-49f7-b83f-15daa9469ef2" providerId="ADAL" clId="{A5F30AB0-BBC5-4CAB-8993-36CD3DC96848}" dt="2023-04-27T20:05:17.850" v="471" actId="26606"/>
          <ac:cxnSpMkLst>
            <pc:docMk/>
            <pc:sldMk cId="2579884877" sldId="282"/>
            <ac:cxnSpMk id="53" creationId="{27931A0D-5E1E-4D69-AAA6-3914681832B2}"/>
          </ac:cxnSpMkLst>
        </pc:cxnChg>
        <pc:cxnChg chg="add del">
          <ac:chgData name="Thant, Phue P" userId="7df9828c-1d8d-49f7-b83f-15daa9469ef2" providerId="ADAL" clId="{A5F30AB0-BBC5-4CAB-8993-36CD3DC96848}" dt="2023-04-27T20:05:17.850" v="471" actId="26606"/>
          <ac:cxnSpMkLst>
            <pc:docMk/>
            <pc:sldMk cId="2579884877" sldId="282"/>
            <ac:cxnSpMk id="59" creationId="{3CF19E69-3223-4875-8F87-289CC82CF6A5}"/>
          </ac:cxnSpMkLst>
        </pc:cxnChg>
      </pc:sldChg>
      <pc:sldChg chg="addSp delSp modSp add del mod setBg setClrOvrMap">
        <pc:chgData name="Thant, Phue P" userId="7df9828c-1d8d-49f7-b83f-15daa9469ef2" providerId="ADAL" clId="{A5F30AB0-BBC5-4CAB-8993-36CD3DC96848}" dt="2023-04-27T23:18:30.310" v="1768" actId="47"/>
        <pc:sldMkLst>
          <pc:docMk/>
          <pc:sldMk cId="866602359" sldId="283"/>
        </pc:sldMkLst>
        <pc:spChg chg="mod">
          <ac:chgData name="Thant, Phue P" userId="7df9828c-1d8d-49f7-b83f-15daa9469ef2" providerId="ADAL" clId="{A5F30AB0-BBC5-4CAB-8993-36CD3DC96848}" dt="2023-04-27T21:47:37.605" v="1417" actId="14100"/>
          <ac:spMkLst>
            <pc:docMk/>
            <pc:sldMk cId="866602359" sldId="283"/>
            <ac:spMk id="2" creationId="{B84AA6C6-A362-D269-6B17-C415A84757AD}"/>
          </ac:spMkLst>
        </pc:spChg>
        <pc:spChg chg="mod">
          <ac:chgData name="Thant, Phue P" userId="7df9828c-1d8d-49f7-b83f-15daa9469ef2" providerId="ADAL" clId="{A5F30AB0-BBC5-4CAB-8993-36CD3DC96848}" dt="2023-04-27T21:47:52.400" v="1454" actId="1035"/>
          <ac:spMkLst>
            <pc:docMk/>
            <pc:sldMk cId="866602359" sldId="283"/>
            <ac:spMk id="3" creationId="{50148E29-A238-BA4D-24C9-C86E230E12A1}"/>
          </ac:spMkLst>
        </pc:spChg>
        <pc:spChg chg="del">
          <ac:chgData name="Thant, Phue P" userId="7df9828c-1d8d-49f7-b83f-15daa9469ef2" providerId="ADAL" clId="{A5F30AB0-BBC5-4CAB-8993-36CD3DC96848}" dt="2023-04-27T20:19:41.412" v="598" actId="26606"/>
          <ac:spMkLst>
            <pc:docMk/>
            <pc:sldMk cId="866602359" sldId="283"/>
            <ac:spMk id="47" creationId="{D5997EA8-5EFC-40CD-A85F-C3C3BC5F9EB7}"/>
          </ac:spMkLst>
        </pc:spChg>
        <pc:spChg chg="del">
          <ac:chgData name="Thant, Phue P" userId="7df9828c-1d8d-49f7-b83f-15daa9469ef2" providerId="ADAL" clId="{A5F30AB0-BBC5-4CAB-8993-36CD3DC96848}" dt="2023-04-27T20:19:41.412" v="598" actId="26606"/>
          <ac:spMkLst>
            <pc:docMk/>
            <pc:sldMk cId="866602359" sldId="283"/>
            <ac:spMk id="48" creationId="{1CF6A1EC-BD15-42D9-A339-A3970CF7C65A}"/>
          </ac:spMkLst>
        </pc:spChg>
        <pc:spChg chg="del">
          <ac:chgData name="Thant, Phue P" userId="7df9828c-1d8d-49f7-b83f-15daa9469ef2" providerId="ADAL" clId="{A5F30AB0-BBC5-4CAB-8993-36CD3DC96848}" dt="2023-04-27T20:19:41.412" v="598" actId="26606"/>
          <ac:spMkLst>
            <pc:docMk/>
            <pc:sldMk cId="866602359" sldId="283"/>
            <ac:spMk id="49" creationId="{A720C27D-5C39-492B-BD68-C220C0F838AC}"/>
          </ac:spMkLst>
        </pc:spChg>
        <pc:spChg chg="del">
          <ac:chgData name="Thant, Phue P" userId="7df9828c-1d8d-49f7-b83f-15daa9469ef2" providerId="ADAL" clId="{A5F30AB0-BBC5-4CAB-8993-36CD3DC96848}" dt="2023-04-27T20:19:41.412" v="598" actId="26606"/>
          <ac:spMkLst>
            <pc:docMk/>
            <pc:sldMk cId="866602359" sldId="283"/>
            <ac:spMk id="51" creationId="{A4F3394A-A959-460A-ACF9-5FA682C76940}"/>
          </ac:spMkLst>
        </pc:spChg>
        <pc:spChg chg="add del">
          <ac:chgData name="Thant, Phue P" userId="7df9828c-1d8d-49f7-b83f-15daa9469ef2" providerId="ADAL" clId="{A5F30AB0-BBC5-4CAB-8993-36CD3DC96848}" dt="2023-04-27T20:21:01.869" v="603" actId="26606"/>
          <ac:spMkLst>
            <pc:docMk/>
            <pc:sldMk cId="866602359" sldId="283"/>
            <ac:spMk id="56" creationId="{3DC28794-3B89-462C-BE95-927A51D7D219}"/>
          </ac:spMkLst>
        </pc:spChg>
        <pc:spChg chg="add del">
          <ac:chgData name="Thant, Phue P" userId="7df9828c-1d8d-49f7-b83f-15daa9469ef2" providerId="ADAL" clId="{A5F30AB0-BBC5-4CAB-8993-36CD3DC96848}" dt="2023-04-27T20:21:01.869" v="603" actId="26606"/>
          <ac:spMkLst>
            <pc:docMk/>
            <pc:sldMk cId="866602359" sldId="283"/>
            <ac:spMk id="58" creationId="{8BF1BF76-D9C8-49D3-9A7F-D43C497C3A82}"/>
          </ac:spMkLst>
        </pc:spChg>
        <pc:spChg chg="add del">
          <ac:chgData name="Thant, Phue P" userId="7df9828c-1d8d-49f7-b83f-15daa9469ef2" providerId="ADAL" clId="{A5F30AB0-BBC5-4CAB-8993-36CD3DC96848}" dt="2023-04-27T20:21:01.869" v="603" actId="26606"/>
          <ac:spMkLst>
            <pc:docMk/>
            <pc:sldMk cId="866602359" sldId="283"/>
            <ac:spMk id="68" creationId="{59E7F326-090A-45F0-9F6C-D98AF5160A77}"/>
          </ac:spMkLst>
        </pc:spChg>
        <pc:spChg chg="add del">
          <ac:chgData name="Thant, Phue P" userId="7df9828c-1d8d-49f7-b83f-15daa9469ef2" providerId="ADAL" clId="{A5F30AB0-BBC5-4CAB-8993-36CD3DC96848}" dt="2023-04-27T20:21:01.869" v="603" actId="26606"/>
          <ac:spMkLst>
            <pc:docMk/>
            <pc:sldMk cId="866602359" sldId="283"/>
            <ac:spMk id="70" creationId="{DF20FE9C-08B6-451E-BEDA-401A81BD4F2F}"/>
          </ac:spMkLst>
        </pc:spChg>
        <pc:spChg chg="add del">
          <ac:chgData name="Thant, Phue P" userId="7df9828c-1d8d-49f7-b83f-15daa9469ef2" providerId="ADAL" clId="{A5F30AB0-BBC5-4CAB-8993-36CD3DC96848}" dt="2023-04-27T20:20:51.901" v="600" actId="26606"/>
          <ac:spMkLst>
            <pc:docMk/>
            <pc:sldMk cId="866602359" sldId="283"/>
            <ac:spMk id="87" creationId="{C0A1ED06-4733-4020-9C60-81D4D801408D}"/>
          </ac:spMkLst>
        </pc:spChg>
        <pc:spChg chg="add del">
          <ac:chgData name="Thant, Phue P" userId="7df9828c-1d8d-49f7-b83f-15daa9469ef2" providerId="ADAL" clId="{A5F30AB0-BBC5-4CAB-8993-36CD3DC96848}" dt="2023-04-27T20:20:51.901" v="600" actId="26606"/>
          <ac:spMkLst>
            <pc:docMk/>
            <pc:sldMk cId="866602359" sldId="283"/>
            <ac:spMk id="89" creationId="{B0CA3509-3AF9-45FE-93ED-57BB5D5E8E07}"/>
          </ac:spMkLst>
        </pc:spChg>
        <pc:spChg chg="add del">
          <ac:chgData name="Thant, Phue P" userId="7df9828c-1d8d-49f7-b83f-15daa9469ef2" providerId="ADAL" clId="{A5F30AB0-BBC5-4CAB-8993-36CD3DC96848}" dt="2023-04-27T20:21:01.852" v="602" actId="26606"/>
          <ac:spMkLst>
            <pc:docMk/>
            <pc:sldMk cId="866602359" sldId="283"/>
            <ac:spMk id="91" creationId="{D1A4588A-55D5-49B8-BE41-54ACDCFF2C17}"/>
          </ac:spMkLst>
        </pc:spChg>
        <pc:spChg chg="add del">
          <ac:chgData name="Thant, Phue P" userId="7df9828c-1d8d-49f7-b83f-15daa9469ef2" providerId="ADAL" clId="{A5F30AB0-BBC5-4CAB-8993-36CD3DC96848}" dt="2023-04-27T20:21:01.852" v="602" actId="26606"/>
          <ac:spMkLst>
            <pc:docMk/>
            <pc:sldMk cId="866602359" sldId="283"/>
            <ac:spMk id="92" creationId="{F97E7EA2-EDCD-47E9-81BC-415C606D1B58}"/>
          </ac:spMkLst>
        </pc:spChg>
        <pc:spChg chg="add del">
          <ac:chgData name="Thant, Phue P" userId="7df9828c-1d8d-49f7-b83f-15daa9469ef2" providerId="ADAL" clId="{A5F30AB0-BBC5-4CAB-8993-36CD3DC96848}" dt="2023-04-27T20:21:35.173" v="605" actId="26606"/>
          <ac:spMkLst>
            <pc:docMk/>
            <pc:sldMk cId="866602359" sldId="283"/>
            <ac:spMk id="94" creationId="{C0A1ED06-4733-4020-9C60-81D4D801408D}"/>
          </ac:spMkLst>
        </pc:spChg>
        <pc:spChg chg="add del">
          <ac:chgData name="Thant, Phue P" userId="7df9828c-1d8d-49f7-b83f-15daa9469ef2" providerId="ADAL" clId="{A5F30AB0-BBC5-4CAB-8993-36CD3DC96848}" dt="2023-04-27T20:21:35.173" v="605" actId="26606"/>
          <ac:spMkLst>
            <pc:docMk/>
            <pc:sldMk cId="866602359" sldId="283"/>
            <ac:spMk id="95" creationId="{B0CA3509-3AF9-45FE-93ED-57BB5D5E8E07}"/>
          </ac:spMkLst>
        </pc:spChg>
        <pc:spChg chg="add del">
          <ac:chgData name="Thant, Phue P" userId="7df9828c-1d8d-49f7-b83f-15daa9469ef2" providerId="ADAL" clId="{A5F30AB0-BBC5-4CAB-8993-36CD3DC96848}" dt="2023-04-27T20:23:01.804" v="609" actId="26606"/>
          <ac:spMkLst>
            <pc:docMk/>
            <pc:sldMk cId="866602359" sldId="283"/>
            <ac:spMk id="100" creationId="{0D7B6173-1D58-48E2-83CF-37350F315F75}"/>
          </ac:spMkLst>
        </pc:spChg>
        <pc:spChg chg="add del">
          <ac:chgData name="Thant, Phue P" userId="7df9828c-1d8d-49f7-b83f-15daa9469ef2" providerId="ADAL" clId="{A5F30AB0-BBC5-4CAB-8993-36CD3DC96848}" dt="2023-04-27T20:23:01.804" v="609" actId="26606"/>
          <ac:spMkLst>
            <pc:docMk/>
            <pc:sldMk cId="866602359" sldId="283"/>
            <ac:spMk id="102" creationId="{2F36CA75-CFBF-4844-B719-8FE9EBADA9AF}"/>
          </ac:spMkLst>
        </pc:spChg>
        <pc:spChg chg="add del">
          <ac:chgData name="Thant, Phue P" userId="7df9828c-1d8d-49f7-b83f-15daa9469ef2" providerId="ADAL" clId="{A5F30AB0-BBC5-4CAB-8993-36CD3DC96848}" dt="2023-04-27T20:23:01.804" v="609" actId="26606"/>
          <ac:spMkLst>
            <pc:docMk/>
            <pc:sldMk cId="866602359" sldId="283"/>
            <ac:spMk id="104" creationId="{3D4A84B9-E564-4DD0-97F8-DBF1C460C28A}"/>
          </ac:spMkLst>
        </pc:spChg>
        <pc:spChg chg="add del">
          <ac:chgData name="Thant, Phue P" userId="7df9828c-1d8d-49f7-b83f-15daa9469ef2" providerId="ADAL" clId="{A5F30AB0-BBC5-4CAB-8993-36CD3DC96848}" dt="2023-04-27T20:23:01.804" v="609" actId="26606"/>
          <ac:spMkLst>
            <pc:docMk/>
            <pc:sldMk cId="866602359" sldId="283"/>
            <ac:spMk id="106" creationId="{102382E0-0A09-46AE-B955-B911CAFE7F00}"/>
          </ac:spMkLst>
        </pc:spChg>
        <pc:spChg chg="add del">
          <ac:chgData name="Thant, Phue P" userId="7df9828c-1d8d-49f7-b83f-15daa9469ef2" providerId="ADAL" clId="{A5F30AB0-BBC5-4CAB-8993-36CD3DC96848}" dt="2023-04-27T20:23:01.804" v="609" actId="26606"/>
          <ac:spMkLst>
            <pc:docMk/>
            <pc:sldMk cId="866602359" sldId="283"/>
            <ac:spMk id="108" creationId="{7DE75D4A-0965-4973-BE75-DECCAC9A9614}"/>
          </ac:spMkLst>
        </pc:spChg>
        <pc:spChg chg="add del">
          <ac:chgData name="Thant, Phue P" userId="7df9828c-1d8d-49f7-b83f-15daa9469ef2" providerId="ADAL" clId="{A5F30AB0-BBC5-4CAB-8993-36CD3DC96848}" dt="2023-04-27T20:24:44.354" v="623" actId="26606"/>
          <ac:spMkLst>
            <pc:docMk/>
            <pc:sldMk cId="866602359" sldId="283"/>
            <ac:spMk id="115" creationId="{9228552E-C8B1-4A80-8448-0787CE0FC704}"/>
          </ac:spMkLst>
        </pc:spChg>
        <pc:spChg chg="add del">
          <ac:chgData name="Thant, Phue P" userId="7df9828c-1d8d-49f7-b83f-15daa9469ef2" providerId="ADAL" clId="{A5F30AB0-BBC5-4CAB-8993-36CD3DC96848}" dt="2023-04-27T20:25:23.209" v="624" actId="26606"/>
          <ac:spMkLst>
            <pc:docMk/>
            <pc:sldMk cId="866602359" sldId="283"/>
            <ac:spMk id="120" creationId="{21ED5FCA-9564-42B4-9F52-2CCED8ED60CA}"/>
          </ac:spMkLst>
        </pc:spChg>
        <pc:spChg chg="add del">
          <ac:chgData name="Thant, Phue P" userId="7df9828c-1d8d-49f7-b83f-15daa9469ef2" providerId="ADAL" clId="{A5F30AB0-BBC5-4CAB-8993-36CD3DC96848}" dt="2023-04-27T20:25:23.209" v="624" actId="26606"/>
          <ac:spMkLst>
            <pc:docMk/>
            <pc:sldMk cId="866602359" sldId="283"/>
            <ac:spMk id="122" creationId="{081E4A58-353D-44AE-B2FC-2A74E2E400F7}"/>
          </ac:spMkLst>
        </pc:spChg>
        <pc:spChg chg="add del">
          <ac:chgData name="Thant, Phue P" userId="7df9828c-1d8d-49f7-b83f-15daa9469ef2" providerId="ADAL" clId="{A5F30AB0-BBC5-4CAB-8993-36CD3DC96848}" dt="2023-04-27T20:26:47.200" v="636" actId="26606"/>
          <ac:spMkLst>
            <pc:docMk/>
            <pc:sldMk cId="866602359" sldId="283"/>
            <ac:spMk id="127" creationId="{9228552E-C8B1-4A80-8448-0787CE0FC704}"/>
          </ac:spMkLst>
        </pc:spChg>
        <pc:spChg chg="add del">
          <ac:chgData name="Thant, Phue P" userId="7df9828c-1d8d-49f7-b83f-15daa9469ef2" providerId="ADAL" clId="{A5F30AB0-BBC5-4CAB-8993-36CD3DC96848}" dt="2023-04-27T20:26:47.195" v="635" actId="26606"/>
          <ac:spMkLst>
            <pc:docMk/>
            <pc:sldMk cId="866602359" sldId="283"/>
            <ac:spMk id="132" creationId="{A9D6EEA4-51EF-4796-BE5B-F3EB11F23ED7}"/>
          </ac:spMkLst>
        </pc:spChg>
        <pc:spChg chg="add del">
          <ac:chgData name="Thant, Phue P" userId="7df9828c-1d8d-49f7-b83f-15daa9469ef2" providerId="ADAL" clId="{A5F30AB0-BBC5-4CAB-8993-36CD3DC96848}" dt="2023-04-27T20:27:24.644" v="643" actId="26606"/>
          <ac:spMkLst>
            <pc:docMk/>
            <pc:sldMk cId="866602359" sldId="283"/>
            <ac:spMk id="134" creationId="{9228552E-C8B1-4A80-8448-0787CE0FC704}"/>
          </ac:spMkLst>
        </pc:spChg>
        <pc:spChg chg="add">
          <ac:chgData name="Thant, Phue P" userId="7df9828c-1d8d-49f7-b83f-15daa9469ef2" providerId="ADAL" clId="{A5F30AB0-BBC5-4CAB-8993-36CD3DC96848}" dt="2023-04-27T20:27:24.644" v="643" actId="26606"/>
          <ac:spMkLst>
            <pc:docMk/>
            <pc:sldMk cId="866602359" sldId="283"/>
            <ac:spMk id="139" creationId="{1A9F7B4E-B03D-4F64-BE33-00D074458D45}"/>
          </ac:spMkLst>
        </pc:spChg>
        <pc:spChg chg="add">
          <ac:chgData name="Thant, Phue P" userId="7df9828c-1d8d-49f7-b83f-15daa9469ef2" providerId="ADAL" clId="{A5F30AB0-BBC5-4CAB-8993-36CD3DC96848}" dt="2023-04-27T20:27:24.644" v="643" actId="26606"/>
          <ac:spMkLst>
            <pc:docMk/>
            <pc:sldMk cId="866602359" sldId="283"/>
            <ac:spMk id="141" creationId="{7E2BE7F7-CA89-4002-ACCE-A478AEA24F5E}"/>
          </ac:spMkLst>
        </pc:spChg>
        <pc:grpChg chg="add del">
          <ac:chgData name="Thant, Phue P" userId="7df9828c-1d8d-49f7-b83f-15daa9469ef2" providerId="ADAL" clId="{A5F30AB0-BBC5-4CAB-8993-36CD3DC96848}" dt="2023-04-27T20:21:01.869" v="603" actId="26606"/>
          <ac:grpSpMkLst>
            <pc:docMk/>
            <pc:sldMk cId="866602359" sldId="283"/>
            <ac:grpSpMk id="60" creationId="{38E62E29-CCA4-46D9-A2B7-FFBB63215A7C}"/>
          </ac:grpSpMkLst>
        </pc:grpChg>
        <pc:grpChg chg="add del">
          <ac:chgData name="Thant, Phue P" userId="7df9828c-1d8d-49f7-b83f-15daa9469ef2" providerId="ADAL" clId="{A5F30AB0-BBC5-4CAB-8993-36CD3DC96848}" dt="2023-04-27T20:21:01.869" v="603" actId="26606"/>
          <ac:grpSpMkLst>
            <pc:docMk/>
            <pc:sldMk cId="866602359" sldId="283"/>
            <ac:grpSpMk id="72" creationId="{80864D66-4BEF-4628-B9DC-C382A4BC26FB}"/>
          </ac:grpSpMkLst>
        </pc:grpChg>
        <pc:grpChg chg="add del">
          <ac:chgData name="Thant, Phue P" userId="7df9828c-1d8d-49f7-b83f-15daa9469ef2" providerId="ADAL" clId="{A5F30AB0-BBC5-4CAB-8993-36CD3DC96848}" dt="2023-04-27T20:21:01.869" v="603" actId="26606"/>
          <ac:grpSpMkLst>
            <pc:docMk/>
            <pc:sldMk cId="866602359" sldId="283"/>
            <ac:grpSpMk id="78" creationId="{F67C7EE6-E29C-4D84-B2C6-7B20A0FDAF23}"/>
          </ac:grpSpMkLst>
        </pc:grpChg>
        <pc:picChg chg="mod">
          <ac:chgData name="Thant, Phue P" userId="7df9828c-1d8d-49f7-b83f-15daa9469ef2" providerId="ADAL" clId="{A5F30AB0-BBC5-4CAB-8993-36CD3DC96848}" dt="2023-04-27T20:27:24.644" v="643" actId="26606"/>
          <ac:picMkLst>
            <pc:docMk/>
            <pc:sldMk cId="866602359" sldId="283"/>
            <ac:picMk id="23" creationId="{E450FEC4-F52A-42D7-F5BD-5280E67944ED}"/>
          </ac:picMkLst>
        </pc:picChg>
        <pc:picChg chg="add del">
          <ac:chgData name="Thant, Phue P" userId="7df9828c-1d8d-49f7-b83f-15daa9469ef2" providerId="ADAL" clId="{A5F30AB0-BBC5-4CAB-8993-36CD3DC96848}" dt="2023-04-27T20:23:01.804" v="609" actId="26606"/>
          <ac:picMkLst>
            <pc:docMk/>
            <pc:sldMk cId="866602359" sldId="283"/>
            <ac:picMk id="110" creationId="{4A599609-F5C2-4A0B-A992-913F814A631A}"/>
          </ac:picMkLst>
        </pc:picChg>
      </pc:sldChg>
      <pc:sldChg chg="addSp delSp modSp add del mod setBg setClrOvrMap">
        <pc:chgData name="Thant, Phue P" userId="7df9828c-1d8d-49f7-b83f-15daa9469ef2" providerId="ADAL" clId="{A5F30AB0-BBC5-4CAB-8993-36CD3DC96848}" dt="2023-04-27T21:47:59.031" v="1455" actId="47"/>
        <pc:sldMkLst>
          <pc:docMk/>
          <pc:sldMk cId="1573683786" sldId="284"/>
        </pc:sldMkLst>
        <pc:spChg chg="mod ord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2" creationId="{B84AA6C6-A362-D269-6B17-C415A84757AD}"/>
          </ac:spMkLst>
        </pc:spChg>
        <pc:spChg chg="mod">
          <ac:chgData name="Thant, Phue P" userId="7df9828c-1d8d-49f7-b83f-15daa9469ef2" providerId="ADAL" clId="{A5F30AB0-BBC5-4CAB-8993-36CD3DC96848}" dt="2023-04-27T20:34:42.967" v="728" actId="20577"/>
          <ac:spMkLst>
            <pc:docMk/>
            <pc:sldMk cId="1573683786" sldId="284"/>
            <ac:spMk id="3" creationId="{50148E29-A238-BA4D-24C9-C86E230E12A1}"/>
          </ac:spMkLst>
        </pc:spChg>
        <pc:spChg chg="add del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71" creationId="{7FEAE179-C525-48F3-AD47-0E9E2B6F2E2E}"/>
          </ac:spMkLst>
        </pc:spChg>
        <pc:spChg chg="add del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72" creationId="{95C8260E-968F-44E8-A823-ABB431311926}"/>
          </ac:spMkLst>
        </pc:spChg>
        <pc:spChg chg="add del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73" creationId="{2C1BBA94-3F40-40AA-8BB9-E69E25E537C1}"/>
          </ac:spMkLst>
        </pc:spChg>
        <pc:spChg chg="add del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74" creationId="{FE43805F-24A6-46A4-B19B-54F28347355C}"/>
          </ac:spMkLst>
        </pc:spChg>
        <pc:spChg chg="add del">
          <ac:chgData name="Thant, Phue P" userId="7df9828c-1d8d-49f7-b83f-15daa9469ef2" providerId="ADAL" clId="{A5F30AB0-BBC5-4CAB-8993-36CD3DC96848}" dt="2023-04-27T20:28:12.263" v="646" actId="26606"/>
          <ac:spMkLst>
            <pc:docMk/>
            <pc:sldMk cId="1573683786" sldId="284"/>
            <ac:spMk id="79" creationId="{700E0F77-E936-4985-B7B1-B9823486AC33}"/>
          </ac:spMkLst>
        </pc:spChg>
        <pc:spChg chg="add del">
          <ac:chgData name="Thant, Phue P" userId="7df9828c-1d8d-49f7-b83f-15daa9469ef2" providerId="ADAL" clId="{A5F30AB0-BBC5-4CAB-8993-36CD3DC96848}" dt="2023-04-27T20:28:12.263" v="646" actId="26606"/>
          <ac:spMkLst>
            <pc:docMk/>
            <pc:sldMk cId="1573683786" sldId="284"/>
            <ac:spMk id="81" creationId="{95C8260E-968F-44E8-A823-ABB431311926}"/>
          </ac:spMkLst>
        </pc:spChg>
        <pc:spChg chg="add del">
          <ac:chgData name="Thant, Phue P" userId="7df9828c-1d8d-49f7-b83f-15daa9469ef2" providerId="ADAL" clId="{A5F30AB0-BBC5-4CAB-8993-36CD3DC96848}" dt="2023-04-27T20:28:12.263" v="646" actId="26606"/>
          <ac:spMkLst>
            <pc:docMk/>
            <pc:sldMk cId="1573683786" sldId="284"/>
            <ac:spMk id="83" creationId="{2C1BBA94-3F40-40AA-8BB9-E69E25E537C1}"/>
          </ac:spMkLst>
        </pc:spChg>
        <pc:spChg chg="add del">
          <ac:chgData name="Thant, Phue P" userId="7df9828c-1d8d-49f7-b83f-15daa9469ef2" providerId="ADAL" clId="{A5F30AB0-BBC5-4CAB-8993-36CD3DC96848}" dt="2023-04-27T20:28:12.263" v="646" actId="26606"/>
          <ac:spMkLst>
            <pc:docMk/>
            <pc:sldMk cId="1573683786" sldId="284"/>
            <ac:spMk id="85" creationId="{FE43805F-24A6-46A4-B19B-54F28347355C}"/>
          </ac:spMkLst>
        </pc:spChg>
        <pc:spChg chg="add del">
          <ac:chgData name="Thant, Phue P" userId="7df9828c-1d8d-49f7-b83f-15daa9469ef2" providerId="ADAL" clId="{A5F30AB0-BBC5-4CAB-8993-36CD3DC96848}" dt="2023-04-27T20:28:19.014" v="648" actId="26606"/>
          <ac:spMkLst>
            <pc:docMk/>
            <pc:sldMk cId="1573683786" sldId="284"/>
            <ac:spMk id="87" creationId="{B1595A09-E336-4D1B-9B3A-06A2287A54E2}"/>
          </ac:spMkLst>
        </pc:spChg>
        <pc:spChg chg="add del">
          <ac:chgData name="Thant, Phue P" userId="7df9828c-1d8d-49f7-b83f-15daa9469ef2" providerId="ADAL" clId="{A5F30AB0-BBC5-4CAB-8993-36CD3DC96848}" dt="2023-04-27T20:28:19.014" v="648" actId="26606"/>
          <ac:spMkLst>
            <pc:docMk/>
            <pc:sldMk cId="1573683786" sldId="284"/>
            <ac:spMk id="88" creationId="{3540989C-C7B8-473B-BF87-6F2DA6A90006}"/>
          </ac:spMkLst>
        </pc:spChg>
        <pc:spChg chg="add del">
          <ac:chgData name="Thant, Phue P" userId="7df9828c-1d8d-49f7-b83f-15daa9469ef2" providerId="ADAL" clId="{A5F30AB0-BBC5-4CAB-8993-36CD3DC96848}" dt="2023-04-27T20:28:25.956" v="650" actId="26606"/>
          <ac:spMkLst>
            <pc:docMk/>
            <pc:sldMk cId="1573683786" sldId="284"/>
            <ac:spMk id="90" creationId="{700E0F77-E936-4985-B7B1-B9823486AC33}"/>
          </ac:spMkLst>
        </pc:spChg>
        <pc:spChg chg="add del">
          <ac:chgData name="Thant, Phue P" userId="7df9828c-1d8d-49f7-b83f-15daa9469ef2" providerId="ADAL" clId="{A5F30AB0-BBC5-4CAB-8993-36CD3DC96848}" dt="2023-04-27T20:28:25.956" v="650" actId="26606"/>
          <ac:spMkLst>
            <pc:docMk/>
            <pc:sldMk cId="1573683786" sldId="284"/>
            <ac:spMk id="91" creationId="{95C8260E-968F-44E8-A823-ABB431311926}"/>
          </ac:spMkLst>
        </pc:spChg>
        <pc:spChg chg="add del">
          <ac:chgData name="Thant, Phue P" userId="7df9828c-1d8d-49f7-b83f-15daa9469ef2" providerId="ADAL" clId="{A5F30AB0-BBC5-4CAB-8993-36CD3DC96848}" dt="2023-04-27T20:28:25.956" v="650" actId="26606"/>
          <ac:spMkLst>
            <pc:docMk/>
            <pc:sldMk cId="1573683786" sldId="284"/>
            <ac:spMk id="92" creationId="{2C1BBA94-3F40-40AA-8BB9-E69E25E537C1}"/>
          </ac:spMkLst>
        </pc:spChg>
        <pc:spChg chg="add del">
          <ac:chgData name="Thant, Phue P" userId="7df9828c-1d8d-49f7-b83f-15daa9469ef2" providerId="ADAL" clId="{A5F30AB0-BBC5-4CAB-8993-36CD3DC96848}" dt="2023-04-27T20:28:25.956" v="650" actId="26606"/>
          <ac:spMkLst>
            <pc:docMk/>
            <pc:sldMk cId="1573683786" sldId="284"/>
            <ac:spMk id="93" creationId="{FE43805F-24A6-46A4-B19B-54F28347355C}"/>
          </ac:spMkLst>
        </pc:spChg>
        <pc:spChg chg="add del">
          <ac:chgData name="Thant, Phue P" userId="7df9828c-1d8d-49f7-b83f-15daa9469ef2" providerId="ADAL" clId="{A5F30AB0-BBC5-4CAB-8993-36CD3DC96848}" dt="2023-04-27T20:28:43.131" v="652" actId="26606"/>
          <ac:spMkLst>
            <pc:docMk/>
            <pc:sldMk cId="1573683786" sldId="284"/>
            <ac:spMk id="95" creationId="{04812C46-200A-4DEB-A05E-3ED6C68C2387}"/>
          </ac:spMkLst>
        </pc:spChg>
        <pc:spChg chg="add del">
          <ac:chgData name="Thant, Phue P" userId="7df9828c-1d8d-49f7-b83f-15daa9469ef2" providerId="ADAL" clId="{A5F30AB0-BBC5-4CAB-8993-36CD3DC96848}" dt="2023-04-27T20:28:43.131" v="652" actId="26606"/>
          <ac:spMkLst>
            <pc:docMk/>
            <pc:sldMk cId="1573683786" sldId="284"/>
            <ac:spMk id="96" creationId="{D1EA859B-E555-4109-94F3-6700E046E008}"/>
          </ac:spMkLst>
        </pc:spChg>
        <pc:spChg chg="add del">
          <ac:chgData name="Thant, Phue P" userId="7df9828c-1d8d-49f7-b83f-15daa9469ef2" providerId="ADAL" clId="{A5F30AB0-BBC5-4CAB-8993-36CD3DC96848}" dt="2023-04-27T20:28:46.300" v="654" actId="26606"/>
          <ac:spMkLst>
            <pc:docMk/>
            <pc:sldMk cId="1573683786" sldId="284"/>
            <ac:spMk id="98" creationId="{A9D6EEA4-51EF-4796-BE5B-F3EB11F23ED7}"/>
          </ac:spMkLst>
        </pc:spChg>
        <pc:spChg chg="add del">
          <ac:chgData name="Thant, Phue P" userId="7df9828c-1d8d-49f7-b83f-15daa9469ef2" providerId="ADAL" clId="{A5F30AB0-BBC5-4CAB-8993-36CD3DC96848}" dt="2023-04-27T20:29:02.673" v="656" actId="26606"/>
          <ac:spMkLst>
            <pc:docMk/>
            <pc:sldMk cId="1573683786" sldId="284"/>
            <ac:spMk id="100" creationId="{7005C616-6139-47B3-BF77-59176F3C8745}"/>
          </ac:spMkLst>
        </pc:spChg>
        <pc:spChg chg="add del">
          <ac:chgData name="Thant, Phue P" userId="7df9828c-1d8d-49f7-b83f-15daa9469ef2" providerId="ADAL" clId="{A5F30AB0-BBC5-4CAB-8993-36CD3DC96848}" dt="2023-04-27T20:29:02.673" v="656" actId="26606"/>
          <ac:spMkLst>
            <pc:docMk/>
            <pc:sldMk cId="1573683786" sldId="284"/>
            <ac:spMk id="102" creationId="{93C59B8F-AEFF-4D3A-BA0E-3C43111987AE}"/>
          </ac:spMkLst>
        </pc:spChg>
        <pc:spChg chg="add del">
          <ac:chgData name="Thant, Phue P" userId="7df9828c-1d8d-49f7-b83f-15daa9469ef2" providerId="ADAL" clId="{A5F30AB0-BBC5-4CAB-8993-36CD3DC96848}" dt="2023-04-27T20:29:02.673" v="656" actId="26606"/>
          <ac:spMkLst>
            <pc:docMk/>
            <pc:sldMk cId="1573683786" sldId="284"/>
            <ac:spMk id="103" creationId="{E042CD37-C859-44CD-853E-5A3427DDB9C0}"/>
          </ac:spMkLst>
        </pc:spChg>
        <pc:spChg chg="add del">
          <ac:chgData name="Thant, Phue P" userId="7df9828c-1d8d-49f7-b83f-15daa9469ef2" providerId="ADAL" clId="{A5F30AB0-BBC5-4CAB-8993-36CD3DC96848}" dt="2023-04-27T20:29:07.991" v="658" actId="26606"/>
          <ac:spMkLst>
            <pc:docMk/>
            <pc:sldMk cId="1573683786" sldId="284"/>
            <ac:spMk id="105" creationId="{6F03AE69-368E-4E98-AB87-ED23441C170E}"/>
          </ac:spMkLst>
        </pc:spChg>
        <pc:spChg chg="add del">
          <ac:chgData name="Thant, Phue P" userId="7df9828c-1d8d-49f7-b83f-15daa9469ef2" providerId="ADAL" clId="{A5F30AB0-BBC5-4CAB-8993-36CD3DC96848}" dt="2023-04-27T20:29:07.991" v="658" actId="26606"/>
          <ac:spMkLst>
            <pc:docMk/>
            <pc:sldMk cId="1573683786" sldId="284"/>
            <ac:spMk id="107" creationId="{2010FDC2-8038-452C-BBFC-E9F3A8B13C2B}"/>
          </ac:spMkLst>
        </pc:spChg>
        <pc:spChg chg="add del">
          <ac:chgData name="Thant, Phue P" userId="7df9828c-1d8d-49f7-b83f-15daa9469ef2" providerId="ADAL" clId="{A5F30AB0-BBC5-4CAB-8993-36CD3DC96848}" dt="2023-04-27T20:29:07.991" v="658" actId="26606"/>
          <ac:spMkLst>
            <pc:docMk/>
            <pc:sldMk cId="1573683786" sldId="284"/>
            <ac:spMk id="108" creationId="{7D65985B-D548-44B4-9714-27AEC913DC57}"/>
          </ac:spMkLst>
        </pc:spChg>
        <pc:spChg chg="add del">
          <ac:chgData name="Thant, Phue P" userId="7df9828c-1d8d-49f7-b83f-15daa9469ef2" providerId="ADAL" clId="{A5F30AB0-BBC5-4CAB-8993-36CD3DC96848}" dt="2023-04-27T20:29:17.319" v="660" actId="26606"/>
          <ac:spMkLst>
            <pc:docMk/>
            <pc:sldMk cId="1573683786" sldId="284"/>
            <ac:spMk id="110" creationId="{058A14AF-9FB5-4CC7-BA35-E8E85D3EDF0E}"/>
          </ac:spMkLst>
        </pc:spChg>
        <pc:spChg chg="add del">
          <ac:chgData name="Thant, Phue P" userId="7df9828c-1d8d-49f7-b83f-15daa9469ef2" providerId="ADAL" clId="{A5F30AB0-BBC5-4CAB-8993-36CD3DC96848}" dt="2023-04-27T20:29:17.319" v="660" actId="26606"/>
          <ac:spMkLst>
            <pc:docMk/>
            <pc:sldMk cId="1573683786" sldId="284"/>
            <ac:spMk id="111" creationId="{3A9A4357-BD1D-4622-A4FE-766E6AB8DE84}"/>
          </ac:spMkLst>
        </pc:spChg>
        <pc:spChg chg="add del">
          <ac:chgData name="Thant, Phue P" userId="7df9828c-1d8d-49f7-b83f-15daa9469ef2" providerId="ADAL" clId="{A5F30AB0-BBC5-4CAB-8993-36CD3DC96848}" dt="2023-04-27T20:29:17.319" v="660" actId="26606"/>
          <ac:spMkLst>
            <pc:docMk/>
            <pc:sldMk cId="1573683786" sldId="284"/>
            <ac:spMk id="112" creationId="{E659831F-0D9A-4C63-9EBB-8435B85A440F}"/>
          </ac:spMkLst>
        </pc:spChg>
        <pc:spChg chg="add del">
          <ac:chgData name="Thant, Phue P" userId="7df9828c-1d8d-49f7-b83f-15daa9469ef2" providerId="ADAL" clId="{A5F30AB0-BBC5-4CAB-8993-36CD3DC96848}" dt="2023-04-27T20:29:17.319" v="660" actId="26606"/>
          <ac:spMkLst>
            <pc:docMk/>
            <pc:sldMk cId="1573683786" sldId="284"/>
            <ac:spMk id="113" creationId="{E6995CE5-F890-4ABA-82A2-26507CE8D2A3}"/>
          </ac:spMkLst>
        </pc:spChg>
        <pc:spChg chg="add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115" creationId="{04812C46-200A-4DEB-A05E-3ED6C68C2387}"/>
          </ac:spMkLst>
        </pc:spChg>
        <pc:spChg chg="add">
          <ac:chgData name="Thant, Phue P" userId="7df9828c-1d8d-49f7-b83f-15daa9469ef2" providerId="ADAL" clId="{A5F30AB0-BBC5-4CAB-8993-36CD3DC96848}" dt="2023-04-27T20:29:17.325" v="661" actId="26606"/>
          <ac:spMkLst>
            <pc:docMk/>
            <pc:sldMk cId="1573683786" sldId="284"/>
            <ac:spMk id="116" creationId="{D1EA859B-E555-4109-94F3-6700E046E008}"/>
          </ac:spMkLst>
        </pc:spChg>
        <pc:picChg chg="mod ord">
          <ac:chgData name="Thant, Phue P" userId="7df9828c-1d8d-49f7-b83f-15daa9469ef2" providerId="ADAL" clId="{A5F30AB0-BBC5-4CAB-8993-36CD3DC96848}" dt="2023-04-27T20:29:17.325" v="661" actId="26606"/>
          <ac:picMkLst>
            <pc:docMk/>
            <pc:sldMk cId="1573683786" sldId="284"/>
            <ac:picMk id="23" creationId="{E450FEC4-F52A-42D7-F5BD-5280E67944ED}"/>
          </ac:picMkLst>
        </pc:picChg>
        <pc:picChg chg="add del">
          <ac:chgData name="Thant, Phue P" userId="7df9828c-1d8d-49f7-b83f-15daa9469ef2" providerId="ADAL" clId="{A5F30AB0-BBC5-4CAB-8993-36CD3DC96848}" dt="2023-04-27T20:29:02.673" v="656" actId="26606"/>
          <ac:picMkLst>
            <pc:docMk/>
            <pc:sldMk cId="1573683786" sldId="284"/>
            <ac:picMk id="101" creationId="{49882614-11C4-4368-9534-6EBAC3488C70}"/>
          </ac:picMkLst>
        </pc:picChg>
        <pc:picChg chg="add del">
          <ac:chgData name="Thant, Phue P" userId="7df9828c-1d8d-49f7-b83f-15daa9469ef2" providerId="ADAL" clId="{A5F30AB0-BBC5-4CAB-8993-36CD3DC96848}" dt="2023-04-27T20:29:07.991" v="658" actId="26606"/>
          <ac:picMkLst>
            <pc:docMk/>
            <pc:sldMk cId="1573683786" sldId="284"/>
            <ac:picMk id="106" creationId="{49882614-11C4-4368-9534-6EBAC3488C70}"/>
          </ac:picMkLst>
        </pc:picChg>
      </pc:sldChg>
      <pc:sldChg chg="modSp mod">
        <pc:chgData name="Thant, Phue P" userId="7df9828c-1d8d-49f7-b83f-15daa9469ef2" providerId="ADAL" clId="{A5F30AB0-BBC5-4CAB-8993-36CD3DC96848}" dt="2023-04-27T23:43:04.974" v="2068" actId="115"/>
        <pc:sldMkLst>
          <pc:docMk/>
          <pc:sldMk cId="945000769" sldId="285"/>
        </pc:sldMkLst>
        <pc:spChg chg="mod">
          <ac:chgData name="Thant, Phue P" userId="7df9828c-1d8d-49f7-b83f-15daa9469ef2" providerId="ADAL" clId="{A5F30AB0-BBC5-4CAB-8993-36CD3DC96848}" dt="2023-04-27T23:43:04.974" v="2068" actId="115"/>
          <ac:spMkLst>
            <pc:docMk/>
            <pc:sldMk cId="945000769" sldId="285"/>
            <ac:spMk id="5" creationId="{B3D16A65-C3D1-8950-308E-19592FB57DB0}"/>
          </ac:spMkLst>
        </pc:spChg>
      </pc:sldChg>
      <pc:sldChg chg="addSp delSp modSp mod ord">
        <pc:chgData name="Thant, Phue P" userId="7df9828c-1d8d-49f7-b83f-15daa9469ef2" providerId="ADAL" clId="{A5F30AB0-BBC5-4CAB-8993-36CD3DC96848}" dt="2023-04-27T23:42:43.292" v="2063" actId="207"/>
        <pc:sldMkLst>
          <pc:docMk/>
          <pc:sldMk cId="1111587196" sldId="286"/>
        </pc:sldMkLst>
        <pc:spChg chg="del ord">
          <ac:chgData name="Thant, Phue P" userId="7df9828c-1d8d-49f7-b83f-15daa9469ef2" providerId="ADAL" clId="{A5F30AB0-BBC5-4CAB-8993-36CD3DC96848}" dt="2023-04-27T21:11:09.285" v="1180" actId="478"/>
          <ac:spMkLst>
            <pc:docMk/>
            <pc:sldMk cId="1111587196" sldId="286"/>
            <ac:spMk id="2" creationId="{1090D42B-561D-FD8A-2947-C3346E90D32A}"/>
          </ac:spMkLst>
        </pc:spChg>
        <pc:spChg chg="mod">
          <ac:chgData name="Thant, Phue P" userId="7df9828c-1d8d-49f7-b83f-15daa9469ef2" providerId="ADAL" clId="{A5F30AB0-BBC5-4CAB-8993-36CD3DC96848}" dt="2023-04-27T23:42:43.292" v="2063" actId="207"/>
          <ac:spMkLst>
            <pc:docMk/>
            <pc:sldMk cId="1111587196" sldId="286"/>
            <ac:spMk id="5" creationId="{B3D16A65-C3D1-8950-308E-19592FB57DB0}"/>
          </ac:spMkLst>
        </pc:spChg>
        <pc:spChg chg="del">
          <ac:chgData name="Thant, Phue P" userId="7df9828c-1d8d-49f7-b83f-15daa9469ef2" providerId="ADAL" clId="{A5F30AB0-BBC5-4CAB-8993-36CD3DC96848}" dt="2023-04-27T21:04:29.410" v="1052" actId="26606"/>
          <ac:spMkLst>
            <pc:docMk/>
            <pc:sldMk cId="1111587196" sldId="286"/>
            <ac:spMk id="9" creationId="{86FF76B9-219D-4469-AF87-0236D29032F1}"/>
          </ac:spMkLst>
        </pc:spChg>
        <pc:spChg chg="del mod">
          <ac:chgData name="Thant, Phue P" userId="7df9828c-1d8d-49f7-b83f-15daa9469ef2" providerId="ADAL" clId="{A5F30AB0-BBC5-4CAB-8993-36CD3DC96848}" dt="2023-04-27T20:52:56.256" v="906" actId="478"/>
          <ac:spMkLst>
            <pc:docMk/>
            <pc:sldMk cId="1111587196" sldId="286"/>
            <ac:spMk id="10" creationId="{80DD1FBB-7246-1D67-EE1C-F2F0DF380253}"/>
          </ac:spMkLst>
        </pc:spChg>
        <pc:spChg chg="del">
          <ac:chgData name="Thant, Phue P" userId="7df9828c-1d8d-49f7-b83f-15daa9469ef2" providerId="ADAL" clId="{A5F30AB0-BBC5-4CAB-8993-36CD3DC96848}" dt="2023-04-27T21:04:29.410" v="1052" actId="26606"/>
          <ac:spMkLst>
            <pc:docMk/>
            <pc:sldMk cId="1111587196" sldId="286"/>
            <ac:spMk id="15" creationId="{2E80C965-DB6D-4F81-9E9E-B027384D0BD6}"/>
          </ac:spMkLst>
        </pc:spChg>
        <pc:spChg chg="del">
          <ac:chgData name="Thant, Phue P" userId="7df9828c-1d8d-49f7-b83f-15daa9469ef2" providerId="ADAL" clId="{A5F30AB0-BBC5-4CAB-8993-36CD3DC96848}" dt="2023-04-27T21:04:29.410" v="1052" actId="26606"/>
          <ac:spMkLst>
            <pc:docMk/>
            <pc:sldMk cId="1111587196" sldId="286"/>
            <ac:spMk id="17" creationId="{633C5E46-DAC5-4661-9C87-22B08E2A512F}"/>
          </ac:spMkLst>
        </pc:spChg>
        <pc:spChg chg="add del">
          <ac:chgData name="Thant, Phue P" userId="7df9828c-1d8d-49f7-b83f-15daa9469ef2" providerId="ADAL" clId="{A5F30AB0-BBC5-4CAB-8993-36CD3DC96848}" dt="2023-04-27T21:04:40.690" v="1055" actId="26606"/>
          <ac:spMkLst>
            <pc:docMk/>
            <pc:sldMk cId="1111587196" sldId="286"/>
            <ac:spMk id="22" creationId="{47942995-B07F-4636-9A06-C6A104B260A8}"/>
          </ac:spMkLst>
        </pc:spChg>
        <pc:spChg chg="add del">
          <ac:chgData name="Thant, Phue P" userId="7df9828c-1d8d-49f7-b83f-15daa9469ef2" providerId="ADAL" clId="{A5F30AB0-BBC5-4CAB-8993-36CD3DC96848}" dt="2023-04-27T21:04:40.690" v="1055" actId="26606"/>
          <ac:spMkLst>
            <pc:docMk/>
            <pc:sldMk cId="1111587196" sldId="286"/>
            <ac:spMk id="29" creationId="{B81933D1-5615-42C7-9C0B-4EB7105CCE2D}"/>
          </ac:spMkLst>
        </pc:spChg>
        <pc:spChg chg="add del">
          <ac:chgData name="Thant, Phue P" userId="7df9828c-1d8d-49f7-b83f-15daa9469ef2" providerId="ADAL" clId="{A5F30AB0-BBC5-4CAB-8993-36CD3DC96848}" dt="2023-04-27T21:04:40.690" v="1055" actId="26606"/>
          <ac:spMkLst>
            <pc:docMk/>
            <pc:sldMk cId="1111587196" sldId="286"/>
            <ac:spMk id="31" creationId="{19C9EAEA-39D0-4B0E-A0EB-51E7B26740B1}"/>
          </ac:spMkLst>
        </pc:spChg>
        <pc:spChg chg="add del">
          <ac:chgData name="Thant, Phue P" userId="7df9828c-1d8d-49f7-b83f-15daa9469ef2" providerId="ADAL" clId="{A5F30AB0-BBC5-4CAB-8993-36CD3DC96848}" dt="2023-04-27T21:10:59.930" v="1178" actId="26606"/>
          <ac:spMkLst>
            <pc:docMk/>
            <pc:sldMk cId="1111587196" sldId="286"/>
            <ac:spMk id="36" creationId="{C6FC42E6-6C25-4922-95D2-B97B1E123559}"/>
          </ac:spMkLst>
        </pc:spChg>
        <pc:spChg chg="add del">
          <ac:chgData name="Thant, Phue P" userId="7df9828c-1d8d-49f7-b83f-15daa9469ef2" providerId="ADAL" clId="{A5F30AB0-BBC5-4CAB-8993-36CD3DC96848}" dt="2023-04-27T21:10:59.930" v="1178" actId="26606"/>
          <ac:spMkLst>
            <pc:docMk/>
            <pc:sldMk cId="1111587196" sldId="286"/>
            <ac:spMk id="38" creationId="{0295F874-A8A5-4A14-8CFC-828968DE64C4}"/>
          </ac:spMkLst>
        </pc:spChg>
        <pc:spChg chg="add">
          <ac:chgData name="Thant, Phue P" userId="7df9828c-1d8d-49f7-b83f-15daa9469ef2" providerId="ADAL" clId="{A5F30AB0-BBC5-4CAB-8993-36CD3DC96848}" dt="2023-04-27T21:10:59.930" v="1178" actId="26606"/>
          <ac:spMkLst>
            <pc:docMk/>
            <pc:sldMk cId="1111587196" sldId="286"/>
            <ac:spMk id="43" creationId="{C6FC42E6-6C25-4922-95D2-B97B1E123559}"/>
          </ac:spMkLst>
        </pc:spChg>
        <pc:spChg chg="add">
          <ac:chgData name="Thant, Phue P" userId="7df9828c-1d8d-49f7-b83f-15daa9469ef2" providerId="ADAL" clId="{A5F30AB0-BBC5-4CAB-8993-36CD3DC96848}" dt="2023-04-27T21:10:59.930" v="1178" actId="26606"/>
          <ac:spMkLst>
            <pc:docMk/>
            <pc:sldMk cId="1111587196" sldId="286"/>
            <ac:spMk id="45" creationId="{0295F874-A8A5-4A14-8CFC-828968DE64C4}"/>
          </ac:spMkLst>
        </pc:spChg>
        <pc:grpChg chg="del">
          <ac:chgData name="Thant, Phue P" userId="7df9828c-1d8d-49f7-b83f-15daa9469ef2" providerId="ADAL" clId="{A5F30AB0-BBC5-4CAB-8993-36CD3DC96848}" dt="2023-04-27T21:04:29.410" v="1052" actId="26606"/>
          <ac:grpSpMkLst>
            <pc:docMk/>
            <pc:sldMk cId="1111587196" sldId="286"/>
            <ac:grpSpMk id="11" creationId="{DB88BD78-87E1-424D-B479-C37D8E41B12E}"/>
          </ac:grpSpMkLst>
        </pc:grpChg>
        <pc:grpChg chg="add del">
          <ac:chgData name="Thant, Phue P" userId="7df9828c-1d8d-49f7-b83f-15daa9469ef2" providerId="ADAL" clId="{A5F30AB0-BBC5-4CAB-8993-36CD3DC96848}" dt="2023-04-27T21:04:40.690" v="1055" actId="26606"/>
          <ac:grpSpMkLst>
            <pc:docMk/>
            <pc:sldMk cId="1111587196" sldId="286"/>
            <ac:grpSpMk id="24" creationId="{032D8612-31EB-44CF-A1D0-14FD4C705424}"/>
          </ac:grpSpMkLst>
        </pc:grpChg>
        <pc:picChg chg="add del mod">
          <ac:chgData name="Thant, Phue P" userId="7df9828c-1d8d-49f7-b83f-15daa9469ef2" providerId="ADAL" clId="{A5F30AB0-BBC5-4CAB-8993-36CD3DC96848}" dt="2023-04-27T21:03:54.844" v="1048" actId="478"/>
          <ac:picMkLst>
            <pc:docMk/>
            <pc:sldMk cId="1111587196" sldId="286"/>
            <ac:picMk id="3" creationId="{13203CBC-1E8A-FD89-EB98-A686E91AA86C}"/>
          </ac:picMkLst>
        </pc:picChg>
        <pc:picChg chg="add mod ord">
          <ac:chgData name="Thant, Phue P" userId="7df9828c-1d8d-49f7-b83f-15daa9469ef2" providerId="ADAL" clId="{A5F30AB0-BBC5-4CAB-8993-36CD3DC96848}" dt="2023-04-27T21:14:21.787" v="1270" actId="14100"/>
          <ac:picMkLst>
            <pc:docMk/>
            <pc:sldMk cId="1111587196" sldId="286"/>
            <ac:picMk id="4" creationId="{D79B8091-9A81-11D9-0FE3-0AF89BAF676B}"/>
          </ac:picMkLst>
        </pc:picChg>
      </pc:sldChg>
      <pc:sldChg chg="modSp add mod">
        <pc:chgData name="Thant, Phue P" userId="7df9828c-1d8d-49f7-b83f-15daa9469ef2" providerId="ADAL" clId="{A5F30AB0-BBC5-4CAB-8993-36CD3DC96848}" dt="2023-04-27T23:42:54.894" v="2066" actId="207"/>
        <pc:sldMkLst>
          <pc:docMk/>
          <pc:sldMk cId="1986496060" sldId="287"/>
        </pc:sldMkLst>
        <pc:spChg chg="mod">
          <ac:chgData name="Thant, Phue P" userId="7df9828c-1d8d-49f7-b83f-15daa9469ef2" providerId="ADAL" clId="{A5F30AB0-BBC5-4CAB-8993-36CD3DC96848}" dt="2023-04-27T23:42:54.894" v="2066" actId="207"/>
          <ac:spMkLst>
            <pc:docMk/>
            <pc:sldMk cId="1986496060" sldId="287"/>
            <ac:spMk id="10" creationId="{80DD1FBB-7246-1D67-EE1C-F2F0DF380253}"/>
          </ac:spMkLst>
        </pc:spChg>
      </pc:sldChg>
      <pc:sldChg chg="addSp delSp modSp new del mod setBg">
        <pc:chgData name="Thant, Phue P" userId="7df9828c-1d8d-49f7-b83f-15daa9469ef2" providerId="ADAL" clId="{A5F30AB0-BBC5-4CAB-8993-36CD3DC96848}" dt="2023-04-27T21:03:28.154" v="1044" actId="47"/>
        <pc:sldMkLst>
          <pc:docMk/>
          <pc:sldMk cId="3366999515" sldId="288"/>
        </pc:sldMkLst>
        <pc:spChg chg="mod">
          <ac:chgData name="Thant, Phue P" userId="7df9828c-1d8d-49f7-b83f-15daa9469ef2" providerId="ADAL" clId="{A5F30AB0-BBC5-4CAB-8993-36CD3DC96848}" dt="2023-04-27T21:02:03.371" v="1033" actId="14100"/>
          <ac:spMkLst>
            <pc:docMk/>
            <pc:sldMk cId="3366999515" sldId="288"/>
            <ac:spMk id="2" creationId="{B68C094E-A324-BBB3-48F7-BE157B8BBA5E}"/>
          </ac:spMkLst>
        </pc:spChg>
        <pc:spChg chg="del">
          <ac:chgData name="Thant, Phue P" userId="7df9828c-1d8d-49f7-b83f-15daa9469ef2" providerId="ADAL" clId="{A5F30AB0-BBC5-4CAB-8993-36CD3DC96848}" dt="2023-04-27T20:58:31.016" v="1002" actId="22"/>
          <ac:spMkLst>
            <pc:docMk/>
            <pc:sldMk cId="3366999515" sldId="288"/>
            <ac:spMk id="3" creationId="{A6E9212F-2A2D-885E-277D-20B8D066BB7D}"/>
          </ac:spMkLst>
        </pc:spChg>
        <pc:spChg chg="add del">
          <ac:chgData name="Thant, Phue P" userId="7df9828c-1d8d-49f7-b83f-15daa9469ef2" providerId="ADAL" clId="{A5F30AB0-BBC5-4CAB-8993-36CD3DC96848}" dt="2023-04-27T21:01:53.768" v="1026" actId="478"/>
          <ac:spMkLst>
            <pc:docMk/>
            <pc:sldMk cId="3366999515" sldId="288"/>
            <ac:spMk id="11" creationId="{6799E7B7-BF9E-4E02-4C99-5406E61415D9}"/>
          </ac:spMkLst>
        </pc:spChg>
        <pc:spChg chg="add">
          <ac:chgData name="Thant, Phue P" userId="7df9828c-1d8d-49f7-b83f-15daa9469ef2" providerId="ADAL" clId="{A5F30AB0-BBC5-4CAB-8993-36CD3DC96848}" dt="2023-04-27T21:00:51.834" v="1014" actId="26606"/>
          <ac:spMkLst>
            <pc:docMk/>
            <pc:sldMk cId="3366999515" sldId="288"/>
            <ac:spMk id="14" creationId="{8761DDFE-071F-4200-B0AA-394476C2D2D6}"/>
          </ac:spMkLst>
        </pc:spChg>
        <pc:picChg chg="add mod ord">
          <ac:chgData name="Thant, Phue P" userId="7df9828c-1d8d-49f7-b83f-15daa9469ef2" providerId="ADAL" clId="{A5F30AB0-BBC5-4CAB-8993-36CD3DC96848}" dt="2023-04-27T21:01:36.663" v="1022" actId="1076"/>
          <ac:picMkLst>
            <pc:docMk/>
            <pc:sldMk cId="3366999515" sldId="288"/>
            <ac:picMk id="5" creationId="{8EB0A39D-0FE3-34AE-52D0-E3A7034CDC9C}"/>
          </ac:picMkLst>
        </pc:picChg>
        <pc:picChg chg="add mod">
          <ac:chgData name="Thant, Phue P" userId="7df9828c-1d8d-49f7-b83f-15daa9469ef2" providerId="ADAL" clId="{A5F30AB0-BBC5-4CAB-8993-36CD3DC96848}" dt="2023-04-27T21:01:46.616" v="1025" actId="1076"/>
          <ac:picMkLst>
            <pc:docMk/>
            <pc:sldMk cId="3366999515" sldId="288"/>
            <ac:picMk id="7" creationId="{A602A1BB-7739-0C01-02EB-B16821FE2348}"/>
          </ac:picMkLst>
        </pc:picChg>
      </pc:sldChg>
      <pc:sldChg chg="addSp delSp modSp add mod ord">
        <pc:chgData name="Thant, Phue P" userId="7df9828c-1d8d-49f7-b83f-15daa9469ef2" providerId="ADAL" clId="{A5F30AB0-BBC5-4CAB-8993-36CD3DC96848}" dt="2023-04-27T23:42:48.983" v="2065" actId="207"/>
        <pc:sldMkLst>
          <pc:docMk/>
          <pc:sldMk cId="3547737855" sldId="289"/>
        </pc:sldMkLst>
        <pc:spChg chg="mod">
          <ac:chgData name="Thant, Phue P" userId="7df9828c-1d8d-49f7-b83f-15daa9469ef2" providerId="ADAL" clId="{A5F30AB0-BBC5-4CAB-8993-36CD3DC96848}" dt="2023-04-27T23:42:48.983" v="2065" actId="207"/>
          <ac:spMkLst>
            <pc:docMk/>
            <pc:sldMk cId="3547737855" sldId="289"/>
            <ac:spMk id="5" creationId="{B3D16A65-C3D1-8950-308E-19592FB57DB0}"/>
          </ac:spMkLst>
        </pc:spChg>
        <pc:spChg chg="del mod">
          <ac:chgData name="Thant, Phue P" userId="7df9828c-1d8d-49f7-b83f-15daa9469ef2" providerId="ADAL" clId="{A5F30AB0-BBC5-4CAB-8993-36CD3DC96848}" dt="2023-04-27T21:02:59.762" v="1039" actId="478"/>
          <ac:spMkLst>
            <pc:docMk/>
            <pc:sldMk cId="3547737855" sldId="289"/>
            <ac:spMk id="6" creationId="{8DFE534A-E0A8-7C7E-262B-39B5229F39D1}"/>
          </ac:spMkLst>
        </pc:spChg>
        <pc:spChg chg="del">
          <ac:chgData name="Thant, Phue P" userId="7df9828c-1d8d-49f7-b83f-15daa9469ef2" providerId="ADAL" clId="{A5F30AB0-BBC5-4CAB-8993-36CD3DC96848}" dt="2023-04-27T21:02:55.073" v="1037" actId="478"/>
          <ac:spMkLst>
            <pc:docMk/>
            <pc:sldMk cId="3547737855" sldId="289"/>
            <ac:spMk id="10" creationId="{80DD1FBB-7246-1D67-EE1C-F2F0DF380253}"/>
          </ac:spMkLst>
        </pc:spChg>
        <pc:picChg chg="del">
          <ac:chgData name="Thant, Phue P" userId="7df9828c-1d8d-49f7-b83f-15daa9469ef2" providerId="ADAL" clId="{A5F30AB0-BBC5-4CAB-8993-36CD3DC96848}" dt="2023-04-27T21:02:51.739" v="1035" actId="478"/>
          <ac:picMkLst>
            <pc:docMk/>
            <pc:sldMk cId="3547737855" sldId="289"/>
            <ac:picMk id="3" creationId="{2E37D4C0-442C-A275-EB3F-5D2ADF589585}"/>
          </ac:picMkLst>
        </pc:picChg>
        <pc:picChg chg="add mod">
          <ac:chgData name="Thant, Phue P" userId="7df9828c-1d8d-49f7-b83f-15daa9469ef2" providerId="ADAL" clId="{A5F30AB0-BBC5-4CAB-8993-36CD3DC96848}" dt="2023-04-27T21:18:36.438" v="1278" actId="14100"/>
          <ac:picMkLst>
            <pc:docMk/>
            <pc:sldMk cId="3547737855" sldId="289"/>
            <ac:picMk id="4" creationId="{6A945CB3-7256-9D34-7ECB-7627C1D12260}"/>
          </ac:picMkLst>
        </pc:picChg>
        <pc:picChg chg="add mod">
          <ac:chgData name="Thant, Phue P" userId="7df9828c-1d8d-49f7-b83f-15daa9469ef2" providerId="ADAL" clId="{A5F30AB0-BBC5-4CAB-8993-36CD3DC96848}" dt="2023-04-27T21:18:40.714" v="1281" actId="1037"/>
          <ac:picMkLst>
            <pc:docMk/>
            <pc:sldMk cId="3547737855" sldId="289"/>
            <ac:picMk id="8" creationId="{C3EC26D1-DD68-0769-C2ED-57DF2D28D431}"/>
          </ac:picMkLst>
        </pc:picChg>
      </pc:sldChg>
      <pc:sldChg chg="addSp delSp modSp add mod">
        <pc:chgData name="Thant, Phue P" userId="7df9828c-1d8d-49f7-b83f-15daa9469ef2" providerId="ADAL" clId="{A5F30AB0-BBC5-4CAB-8993-36CD3DC96848}" dt="2023-04-27T23:42:46.437" v="2064" actId="207"/>
        <pc:sldMkLst>
          <pc:docMk/>
          <pc:sldMk cId="2896656380" sldId="290"/>
        </pc:sldMkLst>
        <pc:spChg chg="mod">
          <ac:chgData name="Thant, Phue P" userId="7df9828c-1d8d-49f7-b83f-15daa9469ef2" providerId="ADAL" clId="{A5F30AB0-BBC5-4CAB-8993-36CD3DC96848}" dt="2023-04-27T23:42:46.437" v="2064" actId="207"/>
          <ac:spMkLst>
            <pc:docMk/>
            <pc:sldMk cId="2896656380" sldId="290"/>
            <ac:spMk id="5" creationId="{B3D16A65-C3D1-8950-308E-19592FB57DB0}"/>
          </ac:spMkLst>
        </pc:spChg>
        <pc:picChg chg="del mod">
          <ac:chgData name="Thant, Phue P" userId="7df9828c-1d8d-49f7-b83f-15daa9469ef2" providerId="ADAL" clId="{A5F30AB0-BBC5-4CAB-8993-36CD3DC96848}" dt="2023-04-27T21:13:07.782" v="1210" actId="478"/>
          <ac:picMkLst>
            <pc:docMk/>
            <pc:sldMk cId="2896656380" sldId="290"/>
            <ac:picMk id="3" creationId="{13203CBC-1E8A-FD89-EB98-A686E91AA86C}"/>
          </ac:picMkLst>
        </pc:picChg>
        <pc:picChg chg="add del mod">
          <ac:chgData name="Thant, Phue P" userId="7df9828c-1d8d-49f7-b83f-15daa9469ef2" providerId="ADAL" clId="{A5F30AB0-BBC5-4CAB-8993-36CD3DC96848}" dt="2023-04-27T21:19:16.747" v="1282" actId="478"/>
          <ac:picMkLst>
            <pc:docMk/>
            <pc:sldMk cId="2896656380" sldId="290"/>
            <ac:picMk id="4" creationId="{19CBBF66-7B4F-D7B5-A9B7-F064E2F99A60}"/>
          </ac:picMkLst>
        </pc:picChg>
        <pc:picChg chg="add mod">
          <ac:chgData name="Thant, Phue P" userId="7df9828c-1d8d-49f7-b83f-15daa9469ef2" providerId="ADAL" clId="{A5F30AB0-BBC5-4CAB-8993-36CD3DC96848}" dt="2023-04-27T21:19:30.029" v="1285" actId="1076"/>
          <ac:picMkLst>
            <pc:docMk/>
            <pc:sldMk cId="2896656380" sldId="290"/>
            <ac:picMk id="8" creationId="{240E2135-8789-40EE-C214-BD01AA618A49}"/>
          </ac:picMkLst>
        </pc:picChg>
      </pc:sldChg>
      <pc:sldChg chg="addSp delSp modSp add mod setBg setClrOvrMap modNotesTx">
        <pc:chgData name="Thant, Phue P" userId="7df9828c-1d8d-49f7-b83f-15daa9469ef2" providerId="ADAL" clId="{A5F30AB0-BBC5-4CAB-8993-36CD3DC96848}" dt="2023-04-27T23:42:39.850" v="2062" actId="207"/>
        <pc:sldMkLst>
          <pc:docMk/>
          <pc:sldMk cId="1695577242" sldId="291"/>
        </pc:sldMkLst>
        <pc:spChg chg="mod">
          <ac:chgData name="Thant, Phue P" userId="7df9828c-1d8d-49f7-b83f-15daa9469ef2" providerId="ADAL" clId="{A5F30AB0-BBC5-4CAB-8993-36CD3DC96848}" dt="2023-04-27T23:42:39.850" v="2062" actId="207"/>
          <ac:spMkLst>
            <pc:docMk/>
            <pc:sldMk cId="1695577242" sldId="291"/>
            <ac:spMk id="2" creationId="{1090D42B-561D-FD8A-2947-C3346E90D32A}"/>
          </ac:spMkLst>
        </pc:spChg>
        <pc:spChg chg="add del mod">
          <ac:chgData name="Thant, Phue P" userId="7df9828c-1d8d-49f7-b83f-15daa9469ef2" providerId="ADAL" clId="{A5F30AB0-BBC5-4CAB-8993-36CD3DC96848}" dt="2023-04-27T22:14:33.653" v="1630" actId="26606"/>
          <ac:spMkLst>
            <pc:docMk/>
            <pc:sldMk cId="1695577242" sldId="291"/>
            <ac:spMk id="4" creationId="{DF4992EC-BA86-1239-BC86-034A3FC990EE}"/>
          </ac:spMkLst>
        </pc:spChg>
        <pc:spChg chg="ord">
          <ac:chgData name="Thant, Phue P" userId="7df9828c-1d8d-49f7-b83f-15daa9469ef2" providerId="ADAL" clId="{A5F30AB0-BBC5-4CAB-8993-36CD3DC96848}" dt="2023-04-27T21:11:48.371" v="1187" actId="26606"/>
          <ac:spMkLst>
            <pc:docMk/>
            <pc:sldMk cId="1695577242" sldId="291"/>
            <ac:spMk id="6" creationId="{5F714347-10C7-3CE9-383C-E7758D17D4DA}"/>
          </ac:spMkLst>
        </pc:spChg>
        <pc:spChg chg="del">
          <ac:chgData name="Thant, Phue P" userId="7df9828c-1d8d-49f7-b83f-15daa9469ef2" providerId="ADAL" clId="{A5F30AB0-BBC5-4CAB-8993-36CD3DC96848}" dt="2023-04-27T21:11:48.371" v="1187" actId="26606"/>
          <ac:spMkLst>
            <pc:docMk/>
            <pc:sldMk cId="1695577242" sldId="291"/>
            <ac:spMk id="44" creationId="{DCC231C8-C761-4B31-9B1C-C6D19248C6B3}"/>
          </ac:spMkLst>
        </pc:spChg>
        <pc:spChg chg="del">
          <ac:chgData name="Thant, Phue P" userId="7df9828c-1d8d-49f7-b83f-15daa9469ef2" providerId="ADAL" clId="{A5F30AB0-BBC5-4CAB-8993-36CD3DC96848}" dt="2023-04-27T21:11:48.371" v="1187" actId="26606"/>
          <ac:spMkLst>
            <pc:docMk/>
            <pc:sldMk cId="1695577242" sldId="291"/>
            <ac:spMk id="49" creationId="{3981C9F3-DDDA-4EF6-9D3D-0B955296B05E}"/>
          </ac:spMkLst>
        </pc:spChg>
        <pc:spChg chg="del">
          <ac:chgData name="Thant, Phue P" userId="7df9828c-1d8d-49f7-b83f-15daa9469ef2" providerId="ADAL" clId="{A5F30AB0-BBC5-4CAB-8993-36CD3DC96848}" dt="2023-04-27T21:11:48.371" v="1187" actId="26606"/>
          <ac:spMkLst>
            <pc:docMk/>
            <pc:sldMk cId="1695577242" sldId="291"/>
            <ac:spMk id="51" creationId="{1F8A981E-6C01-464B-9B2A-810AFEC27C6B}"/>
          </ac:spMkLst>
        </pc:spChg>
        <pc:spChg chg="add del">
          <ac:chgData name="Thant, Phue P" userId="7df9828c-1d8d-49f7-b83f-15daa9469ef2" providerId="ADAL" clId="{A5F30AB0-BBC5-4CAB-8993-36CD3DC96848}" dt="2023-04-27T21:12:28.257" v="1188" actId="26606"/>
          <ac:spMkLst>
            <pc:docMk/>
            <pc:sldMk cId="1695577242" sldId="291"/>
            <ac:spMk id="68" creationId="{4DA718D0-4865-4629-8134-44F68D41D574}"/>
          </ac:spMkLst>
        </pc:spChg>
        <pc:spChg chg="add del">
          <ac:chgData name="Thant, Phue P" userId="7df9828c-1d8d-49f7-b83f-15daa9469ef2" providerId="ADAL" clId="{A5F30AB0-BBC5-4CAB-8993-36CD3DC96848}" dt="2023-04-27T21:12:28.257" v="1188" actId="26606"/>
          <ac:spMkLst>
            <pc:docMk/>
            <pc:sldMk cId="1695577242" sldId="291"/>
            <ac:spMk id="74" creationId="{CBC4F608-B4B8-48C3-9572-C0F061B1CD99}"/>
          </ac:spMkLst>
        </pc:spChg>
        <pc:spChg chg="add del">
          <ac:chgData name="Thant, Phue P" userId="7df9828c-1d8d-49f7-b83f-15daa9469ef2" providerId="ADAL" clId="{A5F30AB0-BBC5-4CAB-8993-36CD3DC96848}" dt="2023-04-27T22:14:33.653" v="1630" actId="26606"/>
          <ac:spMkLst>
            <pc:docMk/>
            <pc:sldMk cId="1695577242" sldId="291"/>
            <ac:spMk id="79" creationId="{98DDA986-B6EE-4642-AC60-0490373E69D0}"/>
          </ac:spMkLst>
        </pc:spChg>
        <pc:spChg chg="add del">
          <ac:chgData name="Thant, Phue P" userId="7df9828c-1d8d-49f7-b83f-15daa9469ef2" providerId="ADAL" clId="{A5F30AB0-BBC5-4CAB-8993-36CD3DC96848}" dt="2023-04-27T22:14:33.653" v="1630" actId="26606"/>
          <ac:spMkLst>
            <pc:docMk/>
            <pc:sldMk cId="1695577242" sldId="291"/>
            <ac:spMk id="81" creationId="{80B62878-12EF-4E97-A284-47BAFC30DA2E}"/>
          </ac:spMkLst>
        </pc:spChg>
        <pc:spChg chg="add del">
          <ac:chgData name="Thant, Phue P" userId="7df9828c-1d8d-49f7-b83f-15daa9469ef2" providerId="ADAL" clId="{A5F30AB0-BBC5-4CAB-8993-36CD3DC96848}" dt="2023-04-27T22:14:33.653" v="1630" actId="26606"/>
          <ac:spMkLst>
            <pc:docMk/>
            <pc:sldMk cId="1695577242" sldId="291"/>
            <ac:spMk id="83" creationId="{6D79188D-1ED5-4705-B8C7-5D6FB7670AB3}"/>
          </ac:spMkLst>
        </pc:spChg>
        <pc:spChg chg="add del">
          <ac:chgData name="Thant, Phue P" userId="7df9828c-1d8d-49f7-b83f-15daa9469ef2" providerId="ADAL" clId="{A5F30AB0-BBC5-4CAB-8993-36CD3DC96848}" dt="2023-04-27T22:14:21.631" v="1627" actId="26606"/>
          <ac:spMkLst>
            <pc:docMk/>
            <pc:sldMk cId="1695577242" sldId="291"/>
            <ac:spMk id="88" creationId="{22F24225-0E3A-40A5-A927-CEFC144381AA}"/>
          </ac:spMkLst>
        </pc:spChg>
        <pc:spChg chg="add del">
          <ac:chgData name="Thant, Phue P" userId="7df9828c-1d8d-49f7-b83f-15daa9469ef2" providerId="ADAL" clId="{A5F30AB0-BBC5-4CAB-8993-36CD3DC96848}" dt="2023-04-27T22:14:19.468" v="1625" actId="26606"/>
          <ac:spMkLst>
            <pc:docMk/>
            <pc:sldMk cId="1695577242" sldId="291"/>
            <ac:spMk id="90" creationId="{70DFA0FD-AB28-4B25-B870-4D2BBC35BA1D}"/>
          </ac:spMkLst>
        </pc:spChg>
        <pc:spChg chg="add del">
          <ac:chgData name="Thant, Phue P" userId="7df9828c-1d8d-49f7-b83f-15daa9469ef2" providerId="ADAL" clId="{A5F30AB0-BBC5-4CAB-8993-36CD3DC96848}" dt="2023-04-27T22:14:21.631" v="1627" actId="26606"/>
          <ac:spMkLst>
            <pc:docMk/>
            <pc:sldMk cId="1695577242" sldId="291"/>
            <ac:spMk id="103" creationId="{DF4992EC-BA86-1239-BC86-034A3FC990EE}"/>
          </ac:spMkLst>
        </pc:spChg>
        <pc:spChg chg="add del">
          <ac:chgData name="Thant, Phue P" userId="7df9828c-1d8d-49f7-b83f-15daa9469ef2" providerId="ADAL" clId="{A5F30AB0-BBC5-4CAB-8993-36CD3DC96848}" dt="2023-04-27T22:14:33.643" v="1629" actId="26606"/>
          <ac:spMkLst>
            <pc:docMk/>
            <pc:sldMk cId="1695577242" sldId="291"/>
            <ac:spMk id="105" creationId="{98DDA986-B6EE-4642-AC60-0490373E69D0}"/>
          </ac:spMkLst>
        </pc:spChg>
        <pc:spChg chg="add del">
          <ac:chgData name="Thant, Phue P" userId="7df9828c-1d8d-49f7-b83f-15daa9469ef2" providerId="ADAL" clId="{A5F30AB0-BBC5-4CAB-8993-36CD3DC96848}" dt="2023-04-27T22:14:33.643" v="1629" actId="26606"/>
          <ac:spMkLst>
            <pc:docMk/>
            <pc:sldMk cId="1695577242" sldId="291"/>
            <ac:spMk id="106" creationId="{80B62878-12EF-4E97-A284-47BAFC30DA2E}"/>
          </ac:spMkLst>
        </pc:spChg>
        <pc:spChg chg="add del">
          <ac:chgData name="Thant, Phue P" userId="7df9828c-1d8d-49f7-b83f-15daa9469ef2" providerId="ADAL" clId="{A5F30AB0-BBC5-4CAB-8993-36CD3DC96848}" dt="2023-04-27T22:14:33.643" v="1629" actId="26606"/>
          <ac:spMkLst>
            <pc:docMk/>
            <pc:sldMk cId="1695577242" sldId="291"/>
            <ac:spMk id="107" creationId="{6D79188D-1ED5-4705-B8C7-5D6FB7670AB3}"/>
          </ac:spMkLst>
        </pc:spChg>
        <pc:spChg chg="add del">
          <ac:chgData name="Thant, Phue P" userId="7df9828c-1d8d-49f7-b83f-15daa9469ef2" providerId="ADAL" clId="{A5F30AB0-BBC5-4CAB-8993-36CD3DC96848}" dt="2023-04-27T22:33:17.914" v="1635" actId="26606"/>
          <ac:spMkLst>
            <pc:docMk/>
            <pc:sldMk cId="1695577242" sldId="291"/>
            <ac:spMk id="110" creationId="{CD758A0E-EDF3-4C8A-9AAF-B84F8014E095}"/>
          </ac:spMkLst>
        </pc:spChg>
        <pc:spChg chg="add del">
          <ac:chgData name="Thant, Phue P" userId="7df9828c-1d8d-49f7-b83f-15daa9469ef2" providerId="ADAL" clId="{A5F30AB0-BBC5-4CAB-8993-36CD3DC96848}" dt="2023-04-27T22:33:17.914" v="1635" actId="26606"/>
          <ac:spMkLst>
            <pc:docMk/>
            <pc:sldMk cId="1695577242" sldId="291"/>
            <ac:spMk id="111" creationId="{32FE9855-A391-40A9-A6FA-BAC94FB5431F}"/>
          </ac:spMkLst>
        </pc:spChg>
        <pc:spChg chg="add del mod">
          <ac:chgData name="Thant, Phue P" userId="7df9828c-1d8d-49f7-b83f-15daa9469ef2" providerId="ADAL" clId="{A5F30AB0-BBC5-4CAB-8993-36CD3DC96848}" dt="2023-04-27T22:33:17.914" v="1635" actId="26606"/>
          <ac:spMkLst>
            <pc:docMk/>
            <pc:sldMk cId="1695577242" sldId="291"/>
            <ac:spMk id="112" creationId="{DF4992EC-BA86-1239-BC86-034A3FC990EE}"/>
          </ac:spMkLst>
        </pc:spChg>
        <pc:spChg chg="add del mod">
          <ac:chgData name="Thant, Phue P" userId="7df9828c-1d8d-49f7-b83f-15daa9469ef2" providerId="ADAL" clId="{A5F30AB0-BBC5-4CAB-8993-36CD3DC96848}" dt="2023-04-27T22:37:36.482" v="1701" actId="26606"/>
          <ac:spMkLst>
            <pc:docMk/>
            <pc:sldMk cId="1695577242" sldId="291"/>
            <ac:spMk id="117" creationId="{DF4992EC-BA86-1239-BC86-034A3FC990EE}"/>
          </ac:spMkLst>
        </pc:spChg>
        <pc:spChg chg="add del">
          <ac:chgData name="Thant, Phue P" userId="7df9828c-1d8d-49f7-b83f-15daa9469ef2" providerId="ADAL" clId="{A5F30AB0-BBC5-4CAB-8993-36CD3DC96848}" dt="2023-04-27T22:37:36.482" v="1701" actId="26606"/>
          <ac:spMkLst>
            <pc:docMk/>
            <pc:sldMk cId="1695577242" sldId="291"/>
            <ac:spMk id="118" creationId="{100EDD19-6802-4EC3-95CE-CFFAB042CFD6}"/>
          </ac:spMkLst>
        </pc:spChg>
        <pc:spChg chg="add del">
          <ac:chgData name="Thant, Phue P" userId="7df9828c-1d8d-49f7-b83f-15daa9469ef2" providerId="ADAL" clId="{A5F30AB0-BBC5-4CAB-8993-36CD3DC96848}" dt="2023-04-27T22:37:36.482" v="1701" actId="26606"/>
          <ac:spMkLst>
            <pc:docMk/>
            <pc:sldMk cId="1695577242" sldId="291"/>
            <ac:spMk id="120" creationId="{DB17E863-922E-4C26-BD64-E8FD41D28661}"/>
          </ac:spMkLst>
        </pc:spChg>
        <pc:spChg chg="add del">
          <ac:chgData name="Thant, Phue P" userId="7df9828c-1d8d-49f7-b83f-15daa9469ef2" providerId="ADAL" clId="{A5F30AB0-BBC5-4CAB-8993-36CD3DC96848}" dt="2023-04-27T22:37:09.035" v="1696" actId="26606"/>
          <ac:spMkLst>
            <pc:docMk/>
            <pc:sldMk cId="1695577242" sldId="291"/>
            <ac:spMk id="126" creationId="{2F3856E9-4239-4EE7-A372-FDCF4882FDF6}"/>
          </ac:spMkLst>
        </pc:spChg>
        <pc:spChg chg="add del">
          <ac:chgData name="Thant, Phue P" userId="7df9828c-1d8d-49f7-b83f-15daa9469ef2" providerId="ADAL" clId="{A5F30AB0-BBC5-4CAB-8993-36CD3DC96848}" dt="2023-04-27T22:37:36.454" v="1700" actId="26606"/>
          <ac:spMkLst>
            <pc:docMk/>
            <pc:sldMk cId="1695577242" sldId="291"/>
            <ac:spMk id="127" creationId="{9228552E-C8B1-4A80-8448-0787CE0FC704}"/>
          </ac:spMkLst>
        </pc:spChg>
        <pc:spChg chg="add del">
          <ac:chgData name="Thant, Phue P" userId="7df9828c-1d8d-49f7-b83f-15daa9469ef2" providerId="ADAL" clId="{A5F30AB0-BBC5-4CAB-8993-36CD3DC96848}" dt="2023-04-27T22:37:09.035" v="1696" actId="26606"/>
          <ac:spMkLst>
            <pc:docMk/>
            <pc:sldMk cId="1695577242" sldId="291"/>
            <ac:spMk id="128" creationId="{CCC9CDCF-90F8-42B0-BD0A-794C52688098}"/>
          </ac:spMkLst>
        </pc:spChg>
        <pc:spChg chg="add del">
          <ac:chgData name="Thant, Phue P" userId="7df9828c-1d8d-49f7-b83f-15daa9469ef2" providerId="ADAL" clId="{A5F30AB0-BBC5-4CAB-8993-36CD3DC96848}" dt="2023-04-27T22:37:16.180" v="1698" actId="26606"/>
          <ac:spMkLst>
            <pc:docMk/>
            <pc:sldMk cId="1695577242" sldId="291"/>
            <ac:spMk id="137" creationId="{100EDD19-6802-4EC3-95CE-CFFAB042CFD6}"/>
          </ac:spMkLst>
        </pc:spChg>
        <pc:spChg chg="add del">
          <ac:chgData name="Thant, Phue P" userId="7df9828c-1d8d-49f7-b83f-15daa9469ef2" providerId="ADAL" clId="{A5F30AB0-BBC5-4CAB-8993-36CD3DC96848}" dt="2023-04-27T22:37:16.180" v="1698" actId="26606"/>
          <ac:spMkLst>
            <pc:docMk/>
            <pc:sldMk cId="1695577242" sldId="291"/>
            <ac:spMk id="138" creationId="{DB17E863-922E-4C26-BD64-E8FD41D28661}"/>
          </ac:spMkLst>
        </pc:spChg>
        <pc:spChg chg="add del">
          <ac:chgData name="Thant, Phue P" userId="7df9828c-1d8d-49f7-b83f-15daa9469ef2" providerId="ADAL" clId="{A5F30AB0-BBC5-4CAB-8993-36CD3DC96848}" dt="2023-04-27T22:37:51.780" v="1702" actId="26606"/>
          <ac:spMkLst>
            <pc:docMk/>
            <pc:sldMk cId="1695577242" sldId="291"/>
            <ac:spMk id="143" creationId="{2F3856E9-4239-4EE7-A372-FDCF4882FDF6}"/>
          </ac:spMkLst>
        </pc:spChg>
        <pc:spChg chg="add del">
          <ac:chgData name="Thant, Phue P" userId="7df9828c-1d8d-49f7-b83f-15daa9469ef2" providerId="ADAL" clId="{A5F30AB0-BBC5-4CAB-8993-36CD3DC96848}" dt="2023-04-27T22:37:51.780" v="1702" actId="26606"/>
          <ac:spMkLst>
            <pc:docMk/>
            <pc:sldMk cId="1695577242" sldId="291"/>
            <ac:spMk id="144" creationId="{CCC9CDCF-90F8-42B0-BD0A-794C52688098}"/>
          </ac:spMkLst>
        </pc:spChg>
        <pc:spChg chg="add del">
          <ac:chgData name="Thant, Phue P" userId="7df9828c-1d8d-49f7-b83f-15daa9469ef2" providerId="ADAL" clId="{A5F30AB0-BBC5-4CAB-8993-36CD3DC96848}" dt="2023-04-27T22:38:30.589" v="1710" actId="26606"/>
          <ac:spMkLst>
            <pc:docMk/>
            <pc:sldMk cId="1695577242" sldId="291"/>
            <ac:spMk id="151" creationId="{345A976A-8DE3-4B67-B94B-2044FDD12899}"/>
          </ac:spMkLst>
        </pc:spChg>
        <pc:spChg chg="add del">
          <ac:chgData name="Thant, Phue P" userId="7df9828c-1d8d-49f7-b83f-15daa9469ef2" providerId="ADAL" clId="{A5F30AB0-BBC5-4CAB-8993-36CD3DC96848}" dt="2023-04-27T22:38:30.589" v="1710" actId="26606"/>
          <ac:spMkLst>
            <pc:docMk/>
            <pc:sldMk cId="1695577242" sldId="291"/>
            <ac:spMk id="153" creationId="{6EAAA1B9-2DDB-49C9-A037-A523D2F13C15}"/>
          </ac:spMkLst>
        </pc:spChg>
        <pc:spChg chg="add del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70" creationId="{081EA652-8C6A-4E69-BEB9-170809474553}"/>
          </ac:spMkLst>
        </pc:spChg>
        <pc:spChg chg="add del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72" creationId="{A4026A73-1F7F-49F2-B319-8CA3B3D53269}"/>
          </ac:spMkLst>
        </pc:spChg>
        <pc:spChg chg="add del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74" creationId="{5298780A-33B9-4EA2-8F67-DE68AD62841B}"/>
          </ac:spMkLst>
        </pc:spChg>
        <pc:spChg chg="add del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76" creationId="{7F488E8B-4E1E-4402-8935-D4E6C02615C7}"/>
          </ac:spMkLst>
        </pc:spChg>
        <pc:spChg chg="add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83" creationId="{44AD29B6-BF3B-4407-9E75-52DF8E3B29F1}"/>
          </ac:spMkLst>
        </pc:spChg>
        <pc:spChg chg="add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85" creationId="{55F8BA08-3E38-4B70-B93A-74F08E092206}"/>
          </ac:spMkLst>
        </pc:spChg>
        <pc:spChg chg="add">
          <ac:chgData name="Thant, Phue P" userId="7df9828c-1d8d-49f7-b83f-15daa9469ef2" providerId="ADAL" clId="{A5F30AB0-BBC5-4CAB-8993-36CD3DC96848}" dt="2023-04-27T22:39:11.350" v="1714" actId="26606"/>
          <ac:spMkLst>
            <pc:docMk/>
            <pc:sldMk cId="1695577242" sldId="291"/>
            <ac:spMk id="187" creationId="{357F1B33-79AB-4A71-8CEC-4546D709B8C8}"/>
          </ac:spMkLst>
        </pc:spChg>
        <pc:grpChg chg="del">
          <ac:chgData name="Thant, Phue P" userId="7df9828c-1d8d-49f7-b83f-15daa9469ef2" providerId="ADAL" clId="{A5F30AB0-BBC5-4CAB-8993-36CD3DC96848}" dt="2023-04-27T21:11:48.371" v="1187" actId="26606"/>
          <ac:grpSpMkLst>
            <pc:docMk/>
            <pc:sldMk cId="1695577242" sldId="291"/>
            <ac:grpSpMk id="55" creationId="{F0B556A9-8937-4D81-807B-8A0601C7B81A}"/>
          </ac:grpSpMkLst>
        </pc:grpChg>
        <pc:grpChg chg="del">
          <ac:chgData name="Thant, Phue P" userId="7df9828c-1d8d-49f7-b83f-15daa9469ef2" providerId="ADAL" clId="{A5F30AB0-BBC5-4CAB-8993-36CD3DC96848}" dt="2023-04-27T21:11:48.371" v="1187" actId="26606"/>
          <ac:grpSpMkLst>
            <pc:docMk/>
            <pc:sldMk cId="1695577242" sldId="291"/>
            <ac:grpSpMk id="61" creationId="{9A8C13C4-D732-42E9-BEC6-704D3B641219}"/>
          </ac:grpSpMkLst>
        </pc:grpChg>
        <pc:grpChg chg="add del">
          <ac:chgData name="Thant, Phue P" userId="7df9828c-1d8d-49f7-b83f-15daa9469ef2" providerId="ADAL" clId="{A5F30AB0-BBC5-4CAB-8993-36CD3DC96848}" dt="2023-04-27T21:12:28.257" v="1188" actId="26606"/>
          <ac:grpSpMkLst>
            <pc:docMk/>
            <pc:sldMk cId="1695577242" sldId="291"/>
            <ac:grpSpMk id="70" creationId="{65167ED7-6315-43AB-B1B6-C326D5FD8F84}"/>
          </ac:grpSpMkLst>
        </pc:grpChg>
        <pc:grpChg chg="add del">
          <ac:chgData name="Thant, Phue P" userId="7df9828c-1d8d-49f7-b83f-15daa9469ef2" providerId="ADAL" clId="{A5F30AB0-BBC5-4CAB-8993-36CD3DC96848}" dt="2023-04-27T22:14:19.468" v="1625" actId="26606"/>
          <ac:grpSpMkLst>
            <pc:docMk/>
            <pc:sldMk cId="1695577242" sldId="291"/>
            <ac:grpSpMk id="92" creationId="{0D628DFB-9CD1-4E2B-8B44-9FDF7E80F6D9}"/>
          </ac:grpSpMkLst>
        </pc:grpChg>
        <pc:grpChg chg="add del">
          <ac:chgData name="Thant, Phue P" userId="7df9828c-1d8d-49f7-b83f-15daa9469ef2" providerId="ADAL" clId="{A5F30AB0-BBC5-4CAB-8993-36CD3DC96848}" dt="2023-04-27T22:14:21.631" v="1627" actId="26606"/>
          <ac:grpSpMkLst>
            <pc:docMk/>
            <pc:sldMk cId="1695577242" sldId="291"/>
            <ac:grpSpMk id="99" creationId="{52726B47-83B7-41B1-BE12-7394308D9020}"/>
          </ac:grpSpMkLst>
        </pc:grpChg>
        <pc:grpChg chg="add del">
          <ac:chgData name="Thant, Phue P" userId="7df9828c-1d8d-49f7-b83f-15daa9469ef2" providerId="ADAL" clId="{A5F30AB0-BBC5-4CAB-8993-36CD3DC96848}" dt="2023-04-27T22:33:17.914" v="1635" actId="26606"/>
          <ac:grpSpMkLst>
            <pc:docMk/>
            <pc:sldMk cId="1695577242" sldId="291"/>
            <ac:grpSpMk id="113" creationId="{13621FAC-5123-4838-A7BE-271A4095B234}"/>
          </ac:grpSpMkLst>
        </pc:grpChg>
        <pc:grpChg chg="add del">
          <ac:chgData name="Thant, Phue P" userId="7df9828c-1d8d-49f7-b83f-15daa9469ef2" providerId="ADAL" clId="{A5F30AB0-BBC5-4CAB-8993-36CD3DC96848}" dt="2023-04-27T22:37:09.035" v="1696" actId="26606"/>
          <ac:grpSpMkLst>
            <pc:docMk/>
            <pc:sldMk cId="1695577242" sldId="291"/>
            <ac:grpSpMk id="130" creationId="{C07D05FE-3FB8-4314-A050-9AB40814D714}"/>
          </ac:grpSpMkLst>
        </pc:grpChg>
        <pc:grpChg chg="add del">
          <ac:chgData name="Thant, Phue P" userId="7df9828c-1d8d-49f7-b83f-15daa9469ef2" providerId="ADAL" clId="{A5F30AB0-BBC5-4CAB-8993-36CD3DC96848}" dt="2023-04-27T22:37:51.780" v="1702" actId="26606"/>
          <ac:grpSpMkLst>
            <pc:docMk/>
            <pc:sldMk cId="1695577242" sldId="291"/>
            <ac:grpSpMk id="145" creationId="{C07D05FE-3FB8-4314-A050-9AB40814D714}"/>
          </ac:grpSpMkLst>
        </pc:grpChg>
        <pc:grpChg chg="add del">
          <ac:chgData name="Thant, Phue P" userId="7df9828c-1d8d-49f7-b83f-15daa9469ef2" providerId="ADAL" clId="{A5F30AB0-BBC5-4CAB-8993-36CD3DC96848}" dt="2023-04-27T22:38:30.589" v="1710" actId="26606"/>
          <ac:grpSpMkLst>
            <pc:docMk/>
            <pc:sldMk cId="1695577242" sldId="291"/>
            <ac:grpSpMk id="155" creationId="{B441F8D5-EBCE-4FB9-91A9-3425971C1F99}"/>
          </ac:grpSpMkLst>
        </pc:grpChg>
        <pc:grpChg chg="add del">
          <ac:chgData name="Thant, Phue P" userId="7df9828c-1d8d-49f7-b83f-15daa9469ef2" providerId="ADAL" clId="{A5F30AB0-BBC5-4CAB-8993-36CD3DC96848}" dt="2023-04-27T22:38:30.589" v="1710" actId="26606"/>
          <ac:grpSpMkLst>
            <pc:docMk/>
            <pc:sldMk cId="1695577242" sldId="291"/>
            <ac:grpSpMk id="161" creationId="{08701F99-7E4C-4B92-A4B5-307CDFB7A4DE}"/>
          </ac:grpSpMkLst>
        </pc:grpChg>
        <pc:graphicFrameChg chg="del">
          <ac:chgData name="Thant, Phue P" userId="7df9828c-1d8d-49f7-b83f-15daa9469ef2" providerId="ADAL" clId="{A5F30AB0-BBC5-4CAB-8993-36CD3DC96848}" dt="2023-04-27T21:06:17.616" v="1066" actId="478"/>
          <ac:graphicFrameMkLst>
            <pc:docMk/>
            <pc:sldMk cId="1695577242" sldId="291"/>
            <ac:graphicFrameMk id="19" creationId="{74C550C9-E903-060A-F620-8E09F197593E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14:19.468" v="1625" actId="26606"/>
          <ac:graphicFrameMkLst>
            <pc:docMk/>
            <pc:sldMk cId="1695577242" sldId="291"/>
            <ac:graphicFrameMk id="85" creationId="{8E2646A3-F233-91A8-E341-D3EF8173B758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14:33.643" v="1629" actId="26606"/>
          <ac:graphicFrameMkLst>
            <pc:docMk/>
            <pc:sldMk cId="1695577242" sldId="291"/>
            <ac:graphicFrameMk id="108" creationId="{810CF711-234C-D51A-6048-CDC25BAA869C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33:17.906" v="1634" actId="26606"/>
          <ac:graphicFrameMkLst>
            <pc:docMk/>
            <pc:sldMk cId="1695577242" sldId="291"/>
            <ac:graphicFrameMk id="115" creationId="{F64F2590-C088-1F16-C284-D046505F91C2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37:09.035" v="1696" actId="26606"/>
          <ac:graphicFrameMkLst>
            <pc:docMk/>
            <pc:sldMk cId="1695577242" sldId="291"/>
            <ac:graphicFrameMk id="122" creationId="{1941539E-7BF1-F8E0-CD0A-D18239EB0636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37:16.180" v="1698" actId="26606"/>
          <ac:graphicFrameMkLst>
            <pc:docMk/>
            <pc:sldMk cId="1695577242" sldId="291"/>
            <ac:graphicFrameMk id="139" creationId="{83560EA1-C7BA-F50F-B878-57780BA80EC7}"/>
          </ac:graphicFrameMkLst>
        </pc:graphicFrameChg>
        <pc:graphicFrameChg chg="add del">
          <ac:chgData name="Thant, Phue P" userId="7df9828c-1d8d-49f7-b83f-15daa9469ef2" providerId="ADAL" clId="{A5F30AB0-BBC5-4CAB-8993-36CD3DC96848}" dt="2023-04-27T22:37:36.454" v="1700" actId="26606"/>
          <ac:graphicFrameMkLst>
            <pc:docMk/>
            <pc:sldMk cId="1695577242" sldId="291"/>
            <ac:graphicFrameMk id="141" creationId="{640CAEC9-A46E-3C6D-6D1C-E731F607460C}"/>
          </ac:graphicFrameMkLst>
        </pc:graphicFrameChg>
        <pc:graphicFrameChg chg="add mod modGraphic">
          <ac:chgData name="Thant, Phue P" userId="7df9828c-1d8d-49f7-b83f-15daa9469ef2" providerId="ADAL" clId="{A5F30AB0-BBC5-4CAB-8993-36CD3DC96848}" dt="2023-04-27T23:22:22.801" v="1836" actId="26606"/>
          <ac:graphicFrameMkLst>
            <pc:docMk/>
            <pc:sldMk cId="1695577242" sldId="291"/>
            <ac:graphicFrameMk id="146" creationId="{1941539E-7BF1-F8E0-CD0A-D18239EB0636}"/>
          </ac:graphicFrameMkLst>
        </pc:graphicFrameChg>
        <pc:picChg chg="add del mod">
          <ac:chgData name="Thant, Phue P" userId="7df9828c-1d8d-49f7-b83f-15daa9469ef2" providerId="ADAL" clId="{A5F30AB0-BBC5-4CAB-8993-36CD3DC96848}" dt="2023-04-27T21:06:28.306" v="1068" actId="478"/>
          <ac:picMkLst>
            <pc:docMk/>
            <pc:sldMk cId="1695577242" sldId="291"/>
            <ac:picMk id="3" creationId="{930AC8B6-A58E-79DB-4FDA-2C7481880690}"/>
          </ac:picMkLst>
        </pc:picChg>
        <pc:picChg chg="add del">
          <ac:chgData name="Thant, Phue P" userId="7df9828c-1d8d-49f7-b83f-15daa9469ef2" providerId="ADAL" clId="{A5F30AB0-BBC5-4CAB-8993-36CD3DC96848}" dt="2023-04-27T22:14:19.468" v="1625" actId="26606"/>
          <ac:picMkLst>
            <pc:docMk/>
            <pc:sldMk cId="1695577242" sldId="291"/>
            <ac:picMk id="86" creationId="{BD25B316-D7BF-0C5C-B3CA-2AF8BF57D74A}"/>
          </ac:picMkLst>
        </pc:picChg>
        <pc:picChg chg="add del">
          <ac:chgData name="Thant, Phue P" userId="7df9828c-1d8d-49f7-b83f-15daa9469ef2" providerId="ADAL" clId="{A5F30AB0-BBC5-4CAB-8993-36CD3DC96848}" dt="2023-04-27T22:37:36.454" v="1700" actId="26606"/>
          <ac:picMkLst>
            <pc:docMk/>
            <pc:sldMk cId="1695577242" sldId="291"/>
            <ac:picMk id="123" creationId="{52397BD7-A67F-3A4E-1ABA-B217C850DEEF}"/>
          </ac:picMkLst>
        </pc:picChg>
        <pc:cxnChg chg="del">
          <ac:chgData name="Thant, Phue P" userId="7df9828c-1d8d-49f7-b83f-15daa9469ef2" providerId="ADAL" clId="{A5F30AB0-BBC5-4CAB-8993-36CD3DC96848}" dt="2023-04-27T21:11:48.371" v="1187" actId="26606"/>
          <ac:cxnSpMkLst>
            <pc:docMk/>
            <pc:sldMk cId="1695577242" sldId="291"/>
            <ac:cxnSpMk id="53" creationId="{27931A0D-5E1E-4D69-AAA6-3914681832B2}"/>
          </ac:cxnSpMkLst>
        </pc:cxnChg>
        <pc:cxnChg chg="del">
          <ac:chgData name="Thant, Phue P" userId="7df9828c-1d8d-49f7-b83f-15daa9469ef2" providerId="ADAL" clId="{A5F30AB0-BBC5-4CAB-8993-36CD3DC96848}" dt="2023-04-27T21:11:48.371" v="1187" actId="26606"/>
          <ac:cxnSpMkLst>
            <pc:docMk/>
            <pc:sldMk cId="1695577242" sldId="291"/>
            <ac:cxnSpMk id="59" creationId="{3CF19E69-3223-4875-8F87-289CC82CF6A5}"/>
          </ac:cxnSpMkLst>
        </pc:cxnChg>
        <pc:cxnChg chg="add del">
          <ac:chgData name="Thant, Phue P" userId="7df9828c-1d8d-49f7-b83f-15daa9469ef2" providerId="ADAL" clId="{A5F30AB0-BBC5-4CAB-8993-36CD3DC96848}" dt="2023-04-27T22:39:11.350" v="1714" actId="26606"/>
          <ac:cxnSpMkLst>
            <pc:docMk/>
            <pc:sldMk cId="1695577242" sldId="291"/>
            <ac:cxnSpMk id="178" creationId="{23AAC9B5-8015-485C-ACF9-A750390E9A56}"/>
          </ac:cxnSpMkLst>
        </pc:cxnChg>
      </pc:sldChg>
      <pc:sldChg chg="modSp mod">
        <pc:chgData name="Thant, Phue P" userId="7df9828c-1d8d-49f7-b83f-15daa9469ef2" providerId="ADAL" clId="{A5F30AB0-BBC5-4CAB-8993-36CD3DC96848}" dt="2023-04-27T23:43:01.258" v="2067" actId="115"/>
        <pc:sldMkLst>
          <pc:docMk/>
          <pc:sldMk cId="2393476859" sldId="292"/>
        </pc:sldMkLst>
        <pc:spChg chg="mod">
          <ac:chgData name="Thant, Phue P" userId="7df9828c-1d8d-49f7-b83f-15daa9469ef2" providerId="ADAL" clId="{A5F30AB0-BBC5-4CAB-8993-36CD3DC96848}" dt="2023-04-27T23:43:01.258" v="2067" actId="115"/>
          <ac:spMkLst>
            <pc:docMk/>
            <pc:sldMk cId="2393476859" sldId="292"/>
            <ac:spMk id="5" creationId="{B3D16A65-C3D1-8950-308E-19592FB57DB0}"/>
          </ac:spMkLst>
        </pc:spChg>
      </pc:sldChg>
      <pc:sldChg chg="addSp delSp modSp new mod setBg">
        <pc:chgData name="Thant, Phue P" userId="7df9828c-1d8d-49f7-b83f-15daa9469ef2" providerId="ADAL" clId="{A5F30AB0-BBC5-4CAB-8993-36CD3DC96848}" dt="2023-04-27T21:44:17.178" v="1370" actId="26606"/>
        <pc:sldMkLst>
          <pc:docMk/>
          <pc:sldMk cId="2799260204" sldId="293"/>
        </pc:sldMkLst>
        <pc:spChg chg="add mod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2" creationId="{CA6A4980-DC94-217F-BDCF-A459AC60C450}"/>
          </ac:spMkLst>
        </pc:spChg>
        <pc:spChg chg="add del">
          <ac:chgData name="Thant, Phue P" userId="7df9828c-1d8d-49f7-b83f-15daa9469ef2" providerId="ADAL" clId="{A5F30AB0-BBC5-4CAB-8993-36CD3DC96848}" dt="2023-04-27T21:42:44.126" v="1360" actId="26606"/>
          <ac:spMkLst>
            <pc:docMk/>
            <pc:sldMk cId="2799260204" sldId="293"/>
            <ac:spMk id="9" creationId="{A8384FB5-9ADC-4DDC-881B-597D56F5B15D}"/>
          </ac:spMkLst>
        </pc:spChg>
        <pc:spChg chg="add del">
          <ac:chgData name="Thant, Phue P" userId="7df9828c-1d8d-49f7-b83f-15daa9469ef2" providerId="ADAL" clId="{A5F30AB0-BBC5-4CAB-8993-36CD3DC96848}" dt="2023-04-27T21:42:44.126" v="1360" actId="26606"/>
          <ac:spMkLst>
            <pc:docMk/>
            <pc:sldMk cId="2799260204" sldId="293"/>
            <ac:spMk id="11" creationId="{91E5A9A7-95C6-4F4F-B00E-C82E07FE62EF}"/>
          </ac:spMkLst>
        </pc:spChg>
        <pc:spChg chg="add del">
          <ac:chgData name="Thant, Phue P" userId="7df9828c-1d8d-49f7-b83f-15daa9469ef2" providerId="ADAL" clId="{A5F30AB0-BBC5-4CAB-8993-36CD3DC96848}" dt="2023-04-27T21:42:44.126" v="1360" actId="26606"/>
          <ac:spMkLst>
            <pc:docMk/>
            <pc:sldMk cId="2799260204" sldId="293"/>
            <ac:spMk id="13" creationId="{D07DD2DE-F619-49DD-B5E7-03A290FF4ED1}"/>
          </ac:spMkLst>
        </pc:spChg>
        <pc:spChg chg="add del">
          <ac:chgData name="Thant, Phue P" userId="7df9828c-1d8d-49f7-b83f-15daa9469ef2" providerId="ADAL" clId="{A5F30AB0-BBC5-4CAB-8993-36CD3DC96848}" dt="2023-04-27T21:42:44.126" v="1360" actId="26606"/>
          <ac:spMkLst>
            <pc:docMk/>
            <pc:sldMk cId="2799260204" sldId="293"/>
            <ac:spMk id="15" creationId="{85149191-5F60-4A28-AAFF-039F96B0F3EC}"/>
          </ac:spMkLst>
        </pc:spChg>
        <pc:spChg chg="add del">
          <ac:chgData name="Thant, Phue P" userId="7df9828c-1d8d-49f7-b83f-15daa9469ef2" providerId="ADAL" clId="{A5F30AB0-BBC5-4CAB-8993-36CD3DC96848}" dt="2023-04-27T21:42:44.126" v="1360" actId="26606"/>
          <ac:spMkLst>
            <pc:docMk/>
            <pc:sldMk cId="2799260204" sldId="293"/>
            <ac:spMk id="17" creationId="{F8260ED5-17F7-4158-B241-D51DD4CF1B7E}"/>
          </ac:spMkLst>
        </pc:spChg>
        <pc:spChg chg="add del">
          <ac:chgData name="Thant, Phue P" userId="7df9828c-1d8d-49f7-b83f-15daa9469ef2" providerId="ADAL" clId="{A5F30AB0-BBC5-4CAB-8993-36CD3DC96848}" dt="2023-04-27T21:43:19.068" v="1363" actId="26606"/>
          <ac:spMkLst>
            <pc:docMk/>
            <pc:sldMk cId="2799260204" sldId="293"/>
            <ac:spMk id="19" creationId="{A3363022-C969-41E9-8EB2-E4C94908C1FA}"/>
          </ac:spMkLst>
        </pc:spChg>
        <pc:spChg chg="add del">
          <ac:chgData name="Thant, Phue P" userId="7df9828c-1d8d-49f7-b83f-15daa9469ef2" providerId="ADAL" clId="{A5F30AB0-BBC5-4CAB-8993-36CD3DC96848}" dt="2023-04-27T21:43:19.068" v="1363" actId="26606"/>
          <ac:spMkLst>
            <pc:docMk/>
            <pc:sldMk cId="2799260204" sldId="293"/>
            <ac:spMk id="20" creationId="{8D1AD6B3-BE88-4CEB-BA17-790657CC4729}"/>
          </ac:spMkLst>
        </pc:spChg>
        <pc:spChg chg="add del">
          <ac:chgData name="Thant, Phue P" userId="7df9828c-1d8d-49f7-b83f-15daa9469ef2" providerId="ADAL" clId="{A5F30AB0-BBC5-4CAB-8993-36CD3DC96848}" dt="2023-04-27T21:43:33.096" v="1364" actId="26606"/>
          <ac:spMkLst>
            <pc:docMk/>
            <pc:sldMk cId="2799260204" sldId="293"/>
            <ac:spMk id="30" creationId="{8181FC64-B306-4821-98E2-780662EFC486}"/>
          </ac:spMkLst>
        </pc:spChg>
        <pc:spChg chg="add del">
          <ac:chgData name="Thant, Phue P" userId="7df9828c-1d8d-49f7-b83f-15daa9469ef2" providerId="ADAL" clId="{A5F30AB0-BBC5-4CAB-8993-36CD3DC96848}" dt="2023-04-27T21:43:33.096" v="1364" actId="26606"/>
          <ac:spMkLst>
            <pc:docMk/>
            <pc:sldMk cId="2799260204" sldId="293"/>
            <ac:spMk id="32" creationId="{5871FC61-DD4E-47D4-81FD-8A7E7D12B371}"/>
          </ac:spMkLst>
        </pc:spChg>
        <pc:spChg chg="add del">
          <ac:chgData name="Thant, Phue P" userId="7df9828c-1d8d-49f7-b83f-15daa9469ef2" providerId="ADAL" clId="{A5F30AB0-BBC5-4CAB-8993-36CD3DC96848}" dt="2023-04-27T21:43:33.096" v="1364" actId="26606"/>
          <ac:spMkLst>
            <pc:docMk/>
            <pc:sldMk cId="2799260204" sldId="293"/>
            <ac:spMk id="34" creationId="{829A1E2C-5AC8-40FC-99E9-832069D39792}"/>
          </ac:spMkLst>
        </pc:spChg>
        <pc:spChg chg="add del">
          <ac:chgData name="Thant, Phue P" userId="7df9828c-1d8d-49f7-b83f-15daa9469ef2" providerId="ADAL" clId="{A5F30AB0-BBC5-4CAB-8993-36CD3DC96848}" dt="2023-04-27T21:43:33.096" v="1364" actId="26606"/>
          <ac:spMkLst>
            <pc:docMk/>
            <pc:sldMk cId="2799260204" sldId="293"/>
            <ac:spMk id="36" creationId="{55C54A75-E44A-4147-B9D0-FF46CFD31612}"/>
          </ac:spMkLst>
        </pc:spChg>
        <pc:spChg chg="add del">
          <ac:chgData name="Thant, Phue P" userId="7df9828c-1d8d-49f7-b83f-15daa9469ef2" providerId="ADAL" clId="{A5F30AB0-BBC5-4CAB-8993-36CD3DC96848}" dt="2023-04-27T21:43:44.361" v="1366" actId="26606"/>
          <ac:spMkLst>
            <pc:docMk/>
            <pc:sldMk cId="2799260204" sldId="293"/>
            <ac:spMk id="41" creationId="{D1942232-83D0-49E2-AF9B-1F97E3C1EF8E}"/>
          </ac:spMkLst>
        </pc:spChg>
        <pc:spChg chg="add del">
          <ac:chgData name="Thant, Phue P" userId="7df9828c-1d8d-49f7-b83f-15daa9469ef2" providerId="ADAL" clId="{A5F30AB0-BBC5-4CAB-8993-36CD3DC96848}" dt="2023-04-27T21:43:44.361" v="1366" actId="26606"/>
          <ac:spMkLst>
            <pc:docMk/>
            <pc:sldMk cId="2799260204" sldId="293"/>
            <ac:spMk id="43" creationId="{E9E70D72-6E23-4015-A4A6-85C120C19167}"/>
          </ac:spMkLst>
        </pc:spChg>
        <pc:spChg chg="add del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60" creationId="{E112DF30-5C96-46A5-81A0-341076AFC891}"/>
          </ac:spMkLst>
        </pc:spChg>
        <pc:spChg chg="add del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62" creationId="{9E44E6C6-920F-4AC8-83F4-7F94687E7A89}"/>
          </ac:spMkLst>
        </pc:spChg>
        <pc:spChg chg="add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79" creationId="{F12E7CC5-C78B-4EBD-9565-3FA00FAA6CF2}"/>
          </ac:spMkLst>
        </pc:spChg>
        <pc:spChg chg="add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81" creationId="{3A4529A5-F675-429F-8044-01372BB13422}"/>
          </ac:spMkLst>
        </pc:spChg>
        <pc:spChg chg="add">
          <ac:chgData name="Thant, Phue P" userId="7df9828c-1d8d-49f7-b83f-15daa9469ef2" providerId="ADAL" clId="{A5F30AB0-BBC5-4CAB-8993-36CD3DC96848}" dt="2023-04-27T21:44:17.178" v="1370" actId="26606"/>
          <ac:spMkLst>
            <pc:docMk/>
            <pc:sldMk cId="2799260204" sldId="293"/>
            <ac:spMk id="83" creationId="{63DAB858-5A0C-4AFF-AAC6-705EDF8DB733}"/>
          </ac:spMkLst>
        </pc:spChg>
        <pc:grpChg chg="add del">
          <ac:chgData name="Thant, Phue P" userId="7df9828c-1d8d-49f7-b83f-15daa9469ef2" providerId="ADAL" clId="{A5F30AB0-BBC5-4CAB-8993-36CD3DC96848}" dt="2023-04-27T21:43:19.068" v="1363" actId="26606"/>
          <ac:grpSpMkLst>
            <pc:docMk/>
            <pc:sldMk cId="2799260204" sldId="293"/>
            <ac:grpSpMk id="22" creationId="{89D1390B-7E13-4B4F-9CB2-391063412E54}"/>
          </ac:grpSpMkLst>
        </pc:grpChg>
        <pc:grpChg chg="add del">
          <ac:chgData name="Thant, Phue P" userId="7df9828c-1d8d-49f7-b83f-15daa9469ef2" providerId="ADAL" clId="{A5F30AB0-BBC5-4CAB-8993-36CD3DC96848}" dt="2023-04-27T21:43:44.361" v="1366" actId="26606"/>
          <ac:grpSpMkLst>
            <pc:docMk/>
            <pc:sldMk cId="2799260204" sldId="293"/>
            <ac:grpSpMk id="45" creationId="{C28A977F-B603-4D81-B0FC-C8DE048A7931}"/>
          </ac:grpSpMkLst>
        </pc:grpChg>
        <pc:grpChg chg="add del">
          <ac:chgData name="Thant, Phue P" userId="7df9828c-1d8d-49f7-b83f-15daa9469ef2" providerId="ADAL" clId="{A5F30AB0-BBC5-4CAB-8993-36CD3DC96848}" dt="2023-04-27T21:43:44.361" v="1366" actId="26606"/>
          <ac:grpSpMkLst>
            <pc:docMk/>
            <pc:sldMk cId="2799260204" sldId="293"/>
            <ac:grpSpMk id="51" creationId="{C78D9229-E61D-4FEE-8321-2F8B64A8CADF}"/>
          </ac:grpSpMkLst>
        </pc:grpChg>
        <pc:grpChg chg="add del">
          <ac:chgData name="Thant, Phue P" userId="7df9828c-1d8d-49f7-b83f-15daa9469ef2" providerId="ADAL" clId="{A5F30AB0-BBC5-4CAB-8993-36CD3DC96848}" dt="2023-04-27T21:44:17.178" v="1370" actId="26606"/>
          <ac:grpSpMkLst>
            <pc:docMk/>
            <pc:sldMk cId="2799260204" sldId="293"/>
            <ac:grpSpMk id="64" creationId="{68DE60DE-A968-4121-AFBB-E1A35832ED30}"/>
          </ac:grpSpMkLst>
        </pc:grpChg>
        <pc:grpChg chg="add del">
          <ac:chgData name="Thant, Phue P" userId="7df9828c-1d8d-49f7-b83f-15daa9469ef2" providerId="ADAL" clId="{A5F30AB0-BBC5-4CAB-8993-36CD3DC96848}" dt="2023-04-27T21:44:17.178" v="1370" actId="26606"/>
          <ac:grpSpMkLst>
            <pc:docMk/>
            <pc:sldMk cId="2799260204" sldId="293"/>
            <ac:grpSpMk id="70" creationId="{69E22CE9-7281-4287-84CA-AE7F8031099F}"/>
          </ac:grpSpMkLst>
        </pc:grpChg>
        <pc:picChg chg="add del">
          <ac:chgData name="Thant, Phue P" userId="7df9828c-1d8d-49f7-b83f-15daa9469ef2" providerId="ADAL" clId="{A5F30AB0-BBC5-4CAB-8993-36CD3DC96848}" dt="2023-04-27T21:42:44.126" v="1360" actId="26606"/>
          <ac:picMkLst>
            <pc:docMk/>
            <pc:sldMk cId="2799260204" sldId="293"/>
            <ac:picMk id="6" creationId="{3488BFDC-18D9-05D3-8459-C9B35E1E15B8}"/>
          </ac:picMkLst>
        </pc:picChg>
        <pc:picChg chg="add del">
          <ac:chgData name="Thant, Phue P" userId="7df9828c-1d8d-49f7-b83f-15daa9469ef2" providerId="ADAL" clId="{A5F30AB0-BBC5-4CAB-8993-36CD3DC96848}" dt="2023-04-27T21:43:13.717" v="1362" actId="478"/>
          <ac:picMkLst>
            <pc:docMk/>
            <pc:sldMk cId="2799260204" sldId="293"/>
            <ac:picMk id="21" creationId="{18C5D237-5FD2-0D15-6AFB-9350FB80E6C3}"/>
          </ac:picMkLst>
        </pc:picChg>
        <pc:picChg chg="add mod">
          <ac:chgData name="Thant, Phue P" userId="7df9828c-1d8d-49f7-b83f-15daa9469ef2" providerId="ADAL" clId="{A5F30AB0-BBC5-4CAB-8993-36CD3DC96848}" dt="2023-04-27T21:44:17.178" v="1370" actId="26606"/>
          <ac:picMkLst>
            <pc:docMk/>
            <pc:sldMk cId="2799260204" sldId="293"/>
            <ac:picMk id="27" creationId="{972272E9-3FDB-BF42-F6A0-261F3226C137}"/>
          </ac:picMkLst>
        </pc:picChg>
      </pc:sldChg>
      <pc:sldChg chg="modSp mod">
        <pc:chgData name="Thant, Phue P" userId="7df9828c-1d8d-49f7-b83f-15daa9469ef2" providerId="ADAL" clId="{A5F30AB0-BBC5-4CAB-8993-36CD3DC96848}" dt="2023-04-27T23:43:07.697" v="2069" actId="115"/>
        <pc:sldMkLst>
          <pc:docMk/>
          <pc:sldMk cId="1108371563" sldId="294"/>
        </pc:sldMkLst>
        <pc:spChg chg="mod">
          <ac:chgData name="Thant, Phue P" userId="7df9828c-1d8d-49f7-b83f-15daa9469ef2" providerId="ADAL" clId="{A5F30AB0-BBC5-4CAB-8993-36CD3DC96848}" dt="2023-04-27T23:43:07.697" v="2069" actId="115"/>
          <ac:spMkLst>
            <pc:docMk/>
            <pc:sldMk cId="1108371563" sldId="294"/>
            <ac:spMk id="5" creationId="{B3D16A65-C3D1-8950-308E-19592FB57DB0}"/>
          </ac:spMkLst>
        </pc:spChg>
        <pc:spChg chg="mod">
          <ac:chgData name="Thant, Phue P" userId="7df9828c-1d8d-49f7-b83f-15daa9469ef2" providerId="ADAL" clId="{A5F30AB0-BBC5-4CAB-8993-36CD3DC96848}" dt="2023-04-27T23:33:55.133" v="1954" actId="20577"/>
          <ac:spMkLst>
            <pc:docMk/>
            <pc:sldMk cId="1108371563" sldId="294"/>
            <ac:spMk id="36" creationId="{95FA0360-44A3-E2E0-9578-26E796770158}"/>
          </ac:spMkLst>
        </pc:spChg>
        <pc:spChg chg="mod">
          <ac:chgData name="Thant, Phue P" userId="7df9828c-1d8d-49f7-b83f-15daa9469ef2" providerId="ADAL" clId="{A5F30AB0-BBC5-4CAB-8993-36CD3DC96848}" dt="2023-04-27T23:34:10.749" v="1975" actId="20577"/>
          <ac:spMkLst>
            <pc:docMk/>
            <pc:sldMk cId="1108371563" sldId="294"/>
            <ac:spMk id="40" creationId="{5B3E1864-94BF-F840-D2C0-157C32210E6D}"/>
          </ac:spMkLst>
        </pc:spChg>
      </pc:sldChg>
      <pc:sldChg chg="addSp delSp modSp add del mod">
        <pc:chgData name="Thant, Phue P" userId="7df9828c-1d8d-49f7-b83f-15daa9469ef2" providerId="ADAL" clId="{A5F30AB0-BBC5-4CAB-8993-36CD3DC96848}" dt="2023-04-27T23:22:27.081" v="1837" actId="47"/>
        <pc:sldMkLst>
          <pc:docMk/>
          <pc:sldMk cId="940021747" sldId="295"/>
        </pc:sldMkLst>
        <pc:spChg chg="mod">
          <ac:chgData name="Thant, Phue P" userId="7df9828c-1d8d-49f7-b83f-15daa9469ef2" providerId="ADAL" clId="{A5F30AB0-BBC5-4CAB-8993-36CD3DC96848}" dt="2023-04-27T23:01:31.784" v="1756" actId="26606"/>
          <ac:spMkLst>
            <pc:docMk/>
            <pc:sldMk cId="940021747" sldId="295"/>
            <ac:spMk id="2" creationId="{1090D42B-561D-FD8A-2947-C3346E90D32A}"/>
          </ac:spMkLst>
        </pc:spChg>
        <pc:spChg chg="ord">
          <ac:chgData name="Thant, Phue P" userId="7df9828c-1d8d-49f7-b83f-15daa9469ef2" providerId="ADAL" clId="{A5F30AB0-BBC5-4CAB-8993-36CD3DC96848}" dt="2023-04-27T23:01:20.695" v="1754" actId="26606"/>
          <ac:spMkLst>
            <pc:docMk/>
            <pc:sldMk cId="940021747" sldId="295"/>
            <ac:spMk id="6" creationId="{5F714347-10C7-3CE9-383C-E7758D17D4DA}"/>
          </ac:spMkLst>
        </pc:spChg>
        <pc:spChg chg="del">
          <ac:chgData name="Thant, Phue P" userId="7df9828c-1d8d-49f7-b83f-15daa9469ef2" providerId="ADAL" clId="{A5F30AB0-BBC5-4CAB-8993-36CD3DC96848}" dt="2023-04-27T23:01:20.695" v="1754" actId="26606"/>
          <ac:spMkLst>
            <pc:docMk/>
            <pc:sldMk cId="940021747" sldId="295"/>
            <ac:spMk id="183" creationId="{44AD29B6-BF3B-4407-9E75-52DF8E3B29F1}"/>
          </ac:spMkLst>
        </pc:spChg>
        <pc:spChg chg="del">
          <ac:chgData name="Thant, Phue P" userId="7df9828c-1d8d-49f7-b83f-15daa9469ef2" providerId="ADAL" clId="{A5F30AB0-BBC5-4CAB-8993-36CD3DC96848}" dt="2023-04-27T23:01:20.695" v="1754" actId="26606"/>
          <ac:spMkLst>
            <pc:docMk/>
            <pc:sldMk cId="940021747" sldId="295"/>
            <ac:spMk id="185" creationId="{55F8BA08-3E38-4B70-B93A-74F08E092206}"/>
          </ac:spMkLst>
        </pc:spChg>
        <pc:spChg chg="del">
          <ac:chgData name="Thant, Phue P" userId="7df9828c-1d8d-49f7-b83f-15daa9469ef2" providerId="ADAL" clId="{A5F30AB0-BBC5-4CAB-8993-36CD3DC96848}" dt="2023-04-27T23:01:20.695" v="1754" actId="26606"/>
          <ac:spMkLst>
            <pc:docMk/>
            <pc:sldMk cId="940021747" sldId="295"/>
            <ac:spMk id="187" creationId="{357F1B33-79AB-4A71-8CEC-4546D709B8C8}"/>
          </ac:spMkLst>
        </pc:spChg>
        <pc:spChg chg="add del">
          <ac:chgData name="Thant, Phue P" userId="7df9828c-1d8d-49f7-b83f-15daa9469ef2" providerId="ADAL" clId="{A5F30AB0-BBC5-4CAB-8993-36CD3DC96848}" dt="2023-04-27T23:01:31.784" v="1756" actId="26606"/>
          <ac:spMkLst>
            <pc:docMk/>
            <pc:sldMk cId="940021747" sldId="295"/>
            <ac:spMk id="192" creationId="{2A0E4E09-FC02-4ADC-951A-3FFA90B6FE39}"/>
          </ac:spMkLst>
        </pc:spChg>
        <pc:spChg chg="add del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05" creationId="{DB304A14-32D0-4873-B914-423ED7B8DAFD}"/>
          </ac:spMkLst>
        </pc:spChg>
        <pc:spChg chg="add del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07" creationId="{1D460C86-854F-4FB3-ABC2-E823D8FEB9DB}"/>
          </ac:spMkLst>
        </pc:spChg>
        <pc:spChg chg="add del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09" creationId="{BB48116A-278A-4CC5-89D3-9DE8E8FF1245}"/>
          </ac:spMkLst>
        </pc:spChg>
        <pc:spChg chg="add del">
          <ac:chgData name="Thant, Phue P" userId="7df9828c-1d8d-49f7-b83f-15daa9469ef2" providerId="ADAL" clId="{A5F30AB0-BBC5-4CAB-8993-36CD3DC96848}" dt="2023-04-27T23:02:47.830" v="1766" actId="26606"/>
          <ac:spMkLst>
            <pc:docMk/>
            <pc:sldMk cId="940021747" sldId="295"/>
            <ac:spMk id="214" creationId="{DB304A14-32D0-4873-B914-423ED7B8DAFD}"/>
          </ac:spMkLst>
        </pc:spChg>
        <pc:spChg chg="add del">
          <ac:chgData name="Thant, Phue P" userId="7df9828c-1d8d-49f7-b83f-15daa9469ef2" providerId="ADAL" clId="{A5F30AB0-BBC5-4CAB-8993-36CD3DC96848}" dt="2023-04-27T23:02:47.830" v="1766" actId="26606"/>
          <ac:spMkLst>
            <pc:docMk/>
            <pc:sldMk cId="940021747" sldId="295"/>
            <ac:spMk id="216" creationId="{1D460C86-854F-4FB3-ABC2-E823D8FEB9DB}"/>
          </ac:spMkLst>
        </pc:spChg>
        <pc:spChg chg="add del">
          <ac:chgData name="Thant, Phue P" userId="7df9828c-1d8d-49f7-b83f-15daa9469ef2" providerId="ADAL" clId="{A5F30AB0-BBC5-4CAB-8993-36CD3DC96848}" dt="2023-04-27T23:02:47.830" v="1766" actId="26606"/>
          <ac:spMkLst>
            <pc:docMk/>
            <pc:sldMk cId="940021747" sldId="295"/>
            <ac:spMk id="218" creationId="{BB48116A-278A-4CC5-89D3-9DE8E8FF1245}"/>
          </ac:spMkLst>
        </pc:spChg>
        <pc:spChg chg="add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20" creationId="{DB304A14-32D0-4873-B914-423ED7B8DAFD}"/>
          </ac:spMkLst>
        </pc:spChg>
        <pc:spChg chg="add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21" creationId="{1D460C86-854F-4FB3-ABC2-E823D8FEB9DB}"/>
          </ac:spMkLst>
        </pc:spChg>
        <pc:spChg chg="add">
          <ac:chgData name="Thant, Phue P" userId="7df9828c-1d8d-49f7-b83f-15daa9469ef2" providerId="ADAL" clId="{A5F30AB0-BBC5-4CAB-8993-36CD3DC96848}" dt="2023-04-27T23:02:47.861" v="1767" actId="26606"/>
          <ac:spMkLst>
            <pc:docMk/>
            <pc:sldMk cId="940021747" sldId="295"/>
            <ac:spMk id="222" creationId="{BB48116A-278A-4CC5-89D3-9DE8E8FF1245}"/>
          </ac:spMkLst>
        </pc:spChg>
        <pc:grpChg chg="add del">
          <ac:chgData name="Thant, Phue P" userId="7df9828c-1d8d-49f7-b83f-15daa9469ef2" providerId="ADAL" clId="{A5F30AB0-BBC5-4CAB-8993-36CD3DC96848}" dt="2023-04-27T23:01:31.784" v="1756" actId="26606"/>
          <ac:grpSpMkLst>
            <pc:docMk/>
            <pc:sldMk cId="940021747" sldId="295"/>
            <ac:grpSpMk id="194" creationId="{3DFB5C00-6040-4666-9765-4391ECB26F36}"/>
          </ac:grpSpMkLst>
        </pc:grpChg>
        <pc:graphicFrameChg chg="mod modGraphic">
          <ac:chgData name="Thant, Phue P" userId="7df9828c-1d8d-49f7-b83f-15daa9469ef2" providerId="ADAL" clId="{A5F30AB0-BBC5-4CAB-8993-36CD3DC96848}" dt="2023-04-27T23:02:47.861" v="1767" actId="26606"/>
          <ac:graphicFrameMkLst>
            <pc:docMk/>
            <pc:sldMk cId="940021747" sldId="295"/>
            <ac:graphicFrameMk id="146" creationId="{1941539E-7BF1-F8E0-CD0A-D18239EB0636}"/>
          </ac:graphicFrameMkLst>
        </pc:graphicFrameChg>
        <pc:picChg chg="add del mod ord">
          <ac:chgData name="Thant, Phue P" userId="7df9828c-1d8d-49f7-b83f-15daa9469ef2" providerId="ADAL" clId="{A5F30AB0-BBC5-4CAB-8993-36CD3DC96848}" dt="2023-04-27T23:01:24.701" v="1755" actId="478"/>
          <ac:picMkLst>
            <pc:docMk/>
            <pc:sldMk cId="940021747" sldId="295"/>
            <ac:picMk id="4" creationId="{17055B69-F49D-728B-B6A0-228EEA8D161F}"/>
          </ac:picMkLst>
        </pc:picChg>
        <pc:picChg chg="add mod ord">
          <ac:chgData name="Thant, Phue P" userId="7df9828c-1d8d-49f7-b83f-15daa9469ef2" providerId="ADAL" clId="{A5F30AB0-BBC5-4CAB-8993-36CD3DC96848}" dt="2023-04-27T23:02:47.861" v="1767" actId="26606"/>
          <ac:picMkLst>
            <pc:docMk/>
            <pc:sldMk cId="940021747" sldId="295"/>
            <ac:picMk id="7" creationId="{B3A12A1F-DEA5-6E32-37AA-8D8A0AF9CD68}"/>
          </ac:picMkLst>
        </pc:picChg>
        <pc:picChg chg="add del">
          <ac:chgData name="Thant, Phue P" userId="7df9828c-1d8d-49f7-b83f-15daa9469ef2" providerId="ADAL" clId="{A5F30AB0-BBC5-4CAB-8993-36CD3DC96848}" dt="2023-04-27T23:02:16.295" v="1764" actId="478"/>
          <ac:picMkLst>
            <pc:docMk/>
            <pc:sldMk cId="940021747" sldId="295"/>
            <ac:picMk id="201" creationId="{A4A40751-5B1F-634F-6169-063E4A77A5BE}"/>
          </ac:picMkLst>
        </pc:picChg>
      </pc:sldChg>
    </pc:docChg>
  </pc:docChgLst>
  <pc:docChgLst>
    <pc:chgData name="Yadav, Pratiksha V" userId="S::pyadav@calstatela.edu::bf35a226-c25d-4d63-a162-cc789bac717e" providerId="AD" clId="Web-{88BEC4D0-E668-4E72-B668-06FAF63A7E31}"/>
    <pc:docChg chg="addSld delSld modSld sldOrd">
      <pc:chgData name="Yadav, Pratiksha V" userId="S::pyadav@calstatela.edu::bf35a226-c25d-4d63-a162-cc789bac717e" providerId="AD" clId="Web-{88BEC4D0-E668-4E72-B668-06FAF63A7E31}" dt="2023-04-27T20:50:53.987" v="735" actId="1076"/>
      <pc:docMkLst>
        <pc:docMk/>
      </pc:docMkLst>
      <pc:sldChg chg="addSp delSp modSp">
        <pc:chgData name="Yadav, Pratiksha V" userId="S::pyadav@calstatela.edu::bf35a226-c25d-4d63-a162-cc789bac717e" providerId="AD" clId="Web-{88BEC4D0-E668-4E72-B668-06FAF63A7E31}" dt="2023-04-27T20:50:30.752" v="734" actId="1076"/>
        <pc:sldMkLst>
          <pc:docMk/>
          <pc:sldMk cId="4020201850" sldId="273"/>
        </pc:sldMkLst>
        <pc:spChg chg="mod">
          <ac:chgData name="Yadav, Pratiksha V" userId="S::pyadav@calstatela.edu::bf35a226-c25d-4d63-a162-cc789bac717e" providerId="AD" clId="Web-{88BEC4D0-E668-4E72-B668-06FAF63A7E31}" dt="2023-04-27T20:21:32.189" v="104" actId="20577"/>
          <ac:spMkLst>
            <pc:docMk/>
            <pc:sldMk cId="4020201850" sldId="273"/>
            <ac:spMk id="2" creationId="{1090D42B-561D-FD8A-2947-C3346E90D32A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30:25.407" v="330" actId="1076"/>
          <ac:spMkLst>
            <pc:docMk/>
            <pc:sldMk cId="4020201850" sldId="273"/>
            <ac:spMk id="5" creationId="{35E5E55C-C6A8-AF37-C26C-BD20CE95C0B8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38:33.998" v="484" actId="20577"/>
          <ac:spMkLst>
            <pc:docMk/>
            <pc:sldMk cId="4020201850" sldId="273"/>
            <ac:spMk id="7" creationId="{4DB0D507-7C39-74F9-4240-0CB0F00B586E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50:22.689" v="731" actId="1076"/>
          <ac:spMkLst>
            <pc:docMk/>
            <pc:sldMk cId="4020201850" sldId="273"/>
            <ac:spMk id="16" creationId="{9A5DFE67-DC48-6C52-C599-FE247B409F7F}"/>
          </ac:spMkLst>
        </pc:spChg>
        <pc:picChg chg="add del mod">
          <ac:chgData name="Yadav, Pratiksha V" userId="S::pyadav@calstatela.edu::bf35a226-c25d-4d63-a162-cc789bac717e" providerId="AD" clId="Web-{88BEC4D0-E668-4E72-B668-06FAF63A7E31}" dt="2023-04-27T20:21:51.096" v="112"/>
          <ac:picMkLst>
            <pc:docMk/>
            <pc:sldMk cId="4020201850" sldId="273"/>
            <ac:picMk id="3" creationId="{3E510721-8F11-2E29-8A24-631FB862E6E3}"/>
          </ac:picMkLst>
        </pc:picChg>
        <pc:picChg chg="add mod">
          <ac:chgData name="Yadav, Pratiksha V" userId="S::pyadav@calstatela.edu::bf35a226-c25d-4d63-a162-cc789bac717e" providerId="AD" clId="Web-{88BEC4D0-E668-4E72-B668-06FAF63A7E31}" dt="2023-04-27T20:30:04.937" v="328" actId="1076"/>
          <ac:picMkLst>
            <pc:docMk/>
            <pc:sldMk cId="4020201850" sldId="273"/>
            <ac:picMk id="6" creationId="{41502E9C-18B7-58A8-845A-AAA61B501C6E}"/>
          </ac:picMkLst>
        </pc:picChg>
        <pc:picChg chg="add del mod">
          <ac:chgData name="Yadav, Pratiksha V" userId="S::pyadav@calstatela.edu::bf35a226-c25d-4d63-a162-cc789bac717e" providerId="AD" clId="Web-{88BEC4D0-E668-4E72-B668-06FAF63A7E31}" dt="2023-04-27T20:25:31.149" v="156"/>
          <ac:picMkLst>
            <pc:docMk/>
            <pc:sldMk cId="4020201850" sldId="273"/>
            <ac:picMk id="8" creationId="{DD144789-6A34-DC28-0378-1B0B18706586}"/>
          </ac:picMkLst>
        </pc:picChg>
        <pc:picChg chg="add mod">
          <ac:chgData name="Yadav, Pratiksha V" userId="S::pyadav@calstatela.edu::bf35a226-c25d-4d63-a162-cc789bac717e" providerId="AD" clId="Web-{88BEC4D0-E668-4E72-B668-06FAF63A7E31}" dt="2023-04-27T20:50:24.720" v="732" actId="1076"/>
          <ac:picMkLst>
            <pc:docMk/>
            <pc:sldMk cId="4020201850" sldId="273"/>
            <ac:picMk id="10" creationId="{2EA6F8E3-2D75-C2A1-D5DF-E2742DE94924}"/>
          </ac:picMkLst>
        </pc:picChg>
        <pc:picChg chg="add mod">
          <ac:chgData name="Yadav, Pratiksha V" userId="S::pyadav@calstatela.edu::bf35a226-c25d-4d63-a162-cc789bac717e" providerId="AD" clId="Web-{88BEC4D0-E668-4E72-B668-06FAF63A7E31}" dt="2023-04-27T20:50:30.752" v="734" actId="1076"/>
          <ac:picMkLst>
            <pc:docMk/>
            <pc:sldMk cId="4020201850" sldId="273"/>
            <ac:picMk id="14" creationId="{4C1C6F54-DEDE-E5A3-0CB0-89581A1B9FF8}"/>
          </ac:picMkLst>
        </pc:picChg>
      </pc:sldChg>
      <pc:sldChg chg="addSp modSp del">
        <pc:chgData name="Yadav, Pratiksha V" userId="S::pyadav@calstatela.edu::bf35a226-c25d-4d63-a162-cc789bac717e" providerId="AD" clId="Web-{88BEC4D0-E668-4E72-B668-06FAF63A7E31}" dt="2023-04-27T20:47:51.216" v="719"/>
        <pc:sldMkLst>
          <pc:docMk/>
          <pc:sldMk cId="379431441" sldId="274"/>
        </pc:sldMkLst>
        <pc:spChg chg="add mod">
          <ac:chgData name="Yadav, Pratiksha V" userId="S::pyadav@calstatela.edu::bf35a226-c25d-4d63-a162-cc789bac717e" providerId="AD" clId="Web-{88BEC4D0-E668-4E72-B668-06FAF63A7E31}" dt="2023-04-27T20:46:58.293" v="703"/>
          <ac:spMkLst>
            <pc:docMk/>
            <pc:sldMk cId="379431441" sldId="274"/>
            <ac:spMk id="3" creationId="{15CBC37B-05F4-1CB8-33DE-92279F37B225}"/>
          </ac:spMkLst>
        </pc:spChg>
      </pc:sldChg>
      <pc:sldChg chg="del">
        <pc:chgData name="Yadav, Pratiksha V" userId="S::pyadav@calstatela.edu::bf35a226-c25d-4d63-a162-cc789bac717e" providerId="AD" clId="Web-{88BEC4D0-E668-4E72-B668-06FAF63A7E31}" dt="2023-04-27T20:48:02.654" v="722"/>
        <pc:sldMkLst>
          <pc:docMk/>
          <pc:sldMk cId="560360824" sldId="275"/>
        </pc:sldMkLst>
      </pc:sldChg>
      <pc:sldChg chg="add del">
        <pc:chgData name="Yadav, Pratiksha V" userId="S::pyadav@calstatela.edu::bf35a226-c25d-4d63-a162-cc789bac717e" providerId="AD" clId="Web-{88BEC4D0-E668-4E72-B668-06FAF63A7E31}" dt="2023-04-27T20:48:05.779" v="723"/>
        <pc:sldMkLst>
          <pc:docMk/>
          <pc:sldMk cId="3864063225" sldId="276"/>
        </pc:sldMkLst>
      </pc:sldChg>
      <pc:sldChg chg="addSp modSp">
        <pc:chgData name="Yadav, Pratiksha V" userId="S::pyadav@calstatela.edu::bf35a226-c25d-4d63-a162-cc789bac717e" providerId="AD" clId="Web-{88BEC4D0-E668-4E72-B668-06FAF63A7E31}" dt="2023-04-27T20:46:29.198" v="700" actId="14100"/>
        <pc:sldMkLst>
          <pc:docMk/>
          <pc:sldMk cId="2945828099" sldId="280"/>
        </pc:sldMkLst>
        <pc:spChg chg="mod">
          <ac:chgData name="Yadav, Pratiksha V" userId="S::pyadav@calstatela.edu::bf35a226-c25d-4d63-a162-cc789bac717e" providerId="AD" clId="Web-{88BEC4D0-E668-4E72-B668-06FAF63A7E31}" dt="2023-04-27T20:37:02.620" v="470" actId="1076"/>
          <ac:spMkLst>
            <pc:docMk/>
            <pc:sldMk cId="2945828099" sldId="280"/>
            <ac:spMk id="2" creationId="{1090D42B-561D-FD8A-2947-C3346E90D32A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45:30.025" v="693" actId="1076"/>
          <ac:spMkLst>
            <pc:docMk/>
            <pc:sldMk cId="2945828099" sldId="280"/>
            <ac:spMk id="3" creationId="{AB4AAE59-C503-3EB9-052B-80B1077516A2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46:17.370" v="698" actId="20577"/>
          <ac:spMkLst>
            <pc:docMk/>
            <pc:sldMk cId="2945828099" sldId="280"/>
            <ac:spMk id="5" creationId="{B3D16A65-C3D1-8950-308E-19592FB57DB0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37:27.262" v="472" actId="20577"/>
          <ac:spMkLst>
            <pc:docMk/>
            <pc:sldMk cId="2945828099" sldId="280"/>
            <ac:spMk id="7" creationId="{69A2D3C2-DD9F-9FB4-A84D-2CF972D67B5C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41:45.034" v="550" actId="20577"/>
          <ac:spMkLst>
            <pc:docMk/>
            <pc:sldMk cId="2945828099" sldId="280"/>
            <ac:spMk id="10" creationId="{80DD1FBB-7246-1D67-EE1C-F2F0DF380253}"/>
          </ac:spMkLst>
        </pc:spChg>
        <pc:spChg chg="add mod">
          <ac:chgData name="Yadav, Pratiksha V" userId="S::pyadav@calstatela.edu::bf35a226-c25d-4d63-a162-cc789bac717e" providerId="AD" clId="Web-{88BEC4D0-E668-4E72-B668-06FAF63A7E31}" dt="2023-04-27T20:41:43.550" v="549" actId="20577"/>
          <ac:spMkLst>
            <pc:docMk/>
            <pc:sldMk cId="2945828099" sldId="280"/>
            <ac:spMk id="14" creationId="{0479864A-2820-5708-0E6B-0AB110E8DCFC}"/>
          </ac:spMkLst>
        </pc:spChg>
        <pc:picChg chg="add mod">
          <ac:chgData name="Yadav, Pratiksha V" userId="S::pyadav@calstatela.edu::bf35a226-c25d-4d63-a162-cc789bac717e" providerId="AD" clId="Web-{88BEC4D0-E668-4E72-B668-06FAF63A7E31}" dt="2023-04-27T20:45:44.541" v="695" actId="14100"/>
          <ac:picMkLst>
            <pc:docMk/>
            <pc:sldMk cId="2945828099" sldId="280"/>
            <ac:picMk id="16" creationId="{BB0E0D7E-DEB8-C189-9688-6CA8DE836FEF}"/>
          </ac:picMkLst>
        </pc:picChg>
        <pc:picChg chg="add mod">
          <ac:chgData name="Yadav, Pratiksha V" userId="S::pyadav@calstatela.edu::bf35a226-c25d-4d63-a162-cc789bac717e" providerId="AD" clId="Web-{88BEC4D0-E668-4E72-B668-06FAF63A7E31}" dt="2023-04-27T20:46:29.198" v="700" actId="14100"/>
          <ac:picMkLst>
            <pc:docMk/>
            <pc:sldMk cId="2945828099" sldId="280"/>
            <ac:picMk id="18" creationId="{7653BBB4-EC84-CDCD-C96B-255240E80639}"/>
          </ac:picMkLst>
        </pc:picChg>
        <pc:picChg chg="add mod">
          <ac:chgData name="Yadav, Pratiksha V" userId="S::pyadav@calstatela.edu::bf35a226-c25d-4d63-a162-cc789bac717e" providerId="AD" clId="Web-{88BEC4D0-E668-4E72-B668-06FAF63A7E31}" dt="2023-04-27T20:45:47.525" v="696" actId="14100"/>
          <ac:picMkLst>
            <pc:docMk/>
            <pc:sldMk cId="2945828099" sldId="280"/>
            <ac:picMk id="19" creationId="{952C2349-FA8E-ABF2-5BF8-18DF31DA943F}"/>
          </ac:picMkLst>
        </pc:picChg>
      </pc:sldChg>
      <pc:sldChg chg="delSp modSp add replId">
        <pc:chgData name="Yadav, Pratiksha V" userId="S::pyadav@calstatela.edu::bf35a226-c25d-4d63-a162-cc789bac717e" providerId="AD" clId="Web-{88BEC4D0-E668-4E72-B668-06FAF63A7E31}" dt="2023-04-27T20:48:23.951" v="730" actId="20577"/>
        <pc:sldMkLst>
          <pc:docMk/>
          <pc:sldMk cId="945000769" sldId="285"/>
        </pc:sldMkLst>
        <pc:spChg chg="del">
          <ac:chgData name="Yadav, Pratiksha V" userId="S::pyadav@calstatela.edu::bf35a226-c25d-4d63-a162-cc789bac717e" providerId="AD" clId="Web-{88BEC4D0-E668-4E72-B668-06FAF63A7E31}" dt="2023-04-27T20:47:18.965" v="707"/>
          <ac:spMkLst>
            <pc:docMk/>
            <pc:sldMk cId="945000769" sldId="285"/>
            <ac:spMk id="3" creationId="{AB4AAE59-C503-3EB9-052B-80B1077516A2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48:23.951" v="730" actId="20577"/>
          <ac:spMkLst>
            <pc:docMk/>
            <pc:sldMk cId="945000769" sldId="285"/>
            <ac:spMk id="5" creationId="{B3D16A65-C3D1-8950-308E-19592FB57DB0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47:26.262" v="710" actId="20577"/>
          <ac:spMkLst>
            <pc:docMk/>
            <pc:sldMk cId="945000769" sldId="285"/>
            <ac:spMk id="10" creationId="{80DD1FBB-7246-1D67-EE1C-F2F0DF380253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47:22.731" v="709" actId="20577"/>
          <ac:spMkLst>
            <pc:docMk/>
            <pc:sldMk cId="945000769" sldId="285"/>
            <ac:spMk id="14" creationId="{0479864A-2820-5708-0E6B-0AB110E8DCFC}"/>
          </ac:spMkLst>
        </pc:spChg>
        <pc:picChg chg="del">
          <ac:chgData name="Yadav, Pratiksha V" userId="S::pyadav@calstatela.edu::bf35a226-c25d-4d63-a162-cc789bac717e" providerId="AD" clId="Web-{88BEC4D0-E668-4E72-B668-06FAF63A7E31}" dt="2023-04-27T20:47:10.012" v="705"/>
          <ac:picMkLst>
            <pc:docMk/>
            <pc:sldMk cId="945000769" sldId="285"/>
            <ac:picMk id="16" creationId="{BB0E0D7E-DEB8-C189-9688-6CA8DE836FEF}"/>
          </ac:picMkLst>
        </pc:picChg>
        <pc:picChg chg="del">
          <ac:chgData name="Yadav, Pratiksha V" userId="S::pyadav@calstatela.edu::bf35a226-c25d-4d63-a162-cc789bac717e" providerId="AD" clId="Web-{88BEC4D0-E668-4E72-B668-06FAF63A7E31}" dt="2023-04-27T20:47:07.684" v="704"/>
          <ac:picMkLst>
            <pc:docMk/>
            <pc:sldMk cId="945000769" sldId="285"/>
            <ac:picMk id="18" creationId="{7653BBB4-EC84-CDCD-C96B-255240E80639}"/>
          </ac:picMkLst>
        </pc:picChg>
        <pc:picChg chg="del">
          <ac:chgData name="Yadav, Pratiksha V" userId="S::pyadav@calstatela.edu::bf35a226-c25d-4d63-a162-cc789bac717e" providerId="AD" clId="Web-{88BEC4D0-E668-4E72-B668-06FAF63A7E31}" dt="2023-04-27T20:47:12.137" v="706"/>
          <ac:picMkLst>
            <pc:docMk/>
            <pc:sldMk cId="945000769" sldId="285"/>
            <ac:picMk id="19" creationId="{952C2349-FA8E-ABF2-5BF8-18DF31DA943F}"/>
          </ac:picMkLst>
        </pc:picChg>
      </pc:sldChg>
      <pc:sldChg chg="modSp add ord replId">
        <pc:chgData name="Yadav, Pratiksha V" userId="S::pyadav@calstatela.edu::bf35a226-c25d-4d63-a162-cc789bac717e" providerId="AD" clId="Web-{88BEC4D0-E668-4E72-B668-06FAF63A7E31}" dt="2023-04-27T20:50:53.987" v="735" actId="1076"/>
        <pc:sldMkLst>
          <pc:docMk/>
          <pc:sldMk cId="1111587196" sldId="286"/>
        </pc:sldMkLst>
        <pc:spChg chg="mod">
          <ac:chgData name="Yadav, Pratiksha V" userId="S::pyadav@calstatela.edu::bf35a226-c25d-4d63-a162-cc789bac717e" providerId="AD" clId="Web-{88BEC4D0-E668-4E72-B668-06FAF63A7E31}" dt="2023-04-27T20:48:16.811" v="724" actId="20577"/>
          <ac:spMkLst>
            <pc:docMk/>
            <pc:sldMk cId="1111587196" sldId="286"/>
            <ac:spMk id="5" creationId="{B3D16A65-C3D1-8950-308E-19592FB57DB0}"/>
          </ac:spMkLst>
        </pc:spChg>
        <pc:spChg chg="mod">
          <ac:chgData name="Yadav, Pratiksha V" userId="S::pyadav@calstatela.edu::bf35a226-c25d-4d63-a162-cc789bac717e" providerId="AD" clId="Web-{88BEC4D0-E668-4E72-B668-06FAF63A7E31}" dt="2023-04-27T20:50:53.987" v="735" actId="1076"/>
          <ac:spMkLst>
            <pc:docMk/>
            <pc:sldMk cId="1111587196" sldId="286"/>
            <ac:spMk id="10" creationId="{80DD1FBB-7246-1D67-EE1C-F2F0DF380253}"/>
          </ac:spMkLst>
        </pc:spChg>
      </pc:sldChg>
    </pc:docChg>
  </pc:docChgLst>
  <pc:docChgLst>
    <pc:chgData name="Vaishnav, Dhwani" userId="S::dvaishn2@calstatela.edu::daaf259b-03ed-4be8-999a-8f6cd1eb8471" providerId="AD" clId="Web-{63BCA2D9-FBFF-49D7-9EF0-63BE0419D8E8}"/>
    <pc:docChg chg="delSld modSld addMainMaster delMainMaster">
      <pc:chgData name="Vaishnav, Dhwani" userId="S::dvaishn2@calstatela.edu::daaf259b-03ed-4be8-999a-8f6cd1eb8471" providerId="AD" clId="Web-{63BCA2D9-FBFF-49D7-9EF0-63BE0419D8E8}" dt="2023-04-27T21:06:01.623" v="106" actId="1076"/>
      <pc:docMkLst>
        <pc:docMk/>
      </pc:docMkLst>
      <pc:sldChg chg="addSp delSp modSp del mod setBg modClrScheme addAnim delAnim delDesignElem chgLayout">
        <pc:chgData name="Vaishnav, Dhwani" userId="S::dvaishn2@calstatela.edu::daaf259b-03ed-4be8-999a-8f6cd1eb8471" providerId="AD" clId="Web-{63BCA2D9-FBFF-49D7-9EF0-63BE0419D8E8}" dt="2023-04-27T20:59:39.971" v="65"/>
        <pc:sldMkLst>
          <pc:docMk/>
          <pc:sldMk cId="1007814709" sldId="262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007814709" sldId="262"/>
            <ac:spMk id="3" creationId="{80290052-FC07-9F4D-2550-473E740755A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93" v="10"/>
          <ac:spMkLst>
            <pc:docMk/>
            <pc:sldMk cId="1007814709" sldId="262"/>
            <ac:spMk id="17" creationId="{04357C93-F0CB-4A1C-8F77-4E906378981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93" v="10"/>
          <ac:spMkLst>
            <pc:docMk/>
            <pc:sldMk cId="1007814709" sldId="262"/>
            <ac:spMk id="22" creationId="{346163D3-B666-4446-84C6-9902EB936B6E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25.780" v="3"/>
          <ac:spMkLst>
            <pc:docMk/>
            <pc:sldMk cId="1007814709" sldId="262"/>
            <ac:spMk id="28" creationId="{06DA9DF9-31F7-4056-B42E-878CC92417B8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26.624" v="5"/>
          <ac:spMkLst>
            <pc:docMk/>
            <pc:sldMk cId="1007814709" sldId="262"/>
            <ac:spMk id="30" creationId="{52FFAF72-6204-4676-9C6F-9A4CC4D9180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26.624" v="5"/>
          <ac:spMkLst>
            <pc:docMk/>
            <pc:sldMk cId="1007814709" sldId="262"/>
            <ac:spMk id="31" creationId="{B7BD7FCF-A254-4A97-A15C-319B6762267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77" v="9"/>
          <ac:spMkLst>
            <pc:docMk/>
            <pc:sldMk cId="1007814709" sldId="262"/>
            <ac:spMk id="32" creationId="{AF2F604E-43BE-4DC3-B983-E071523364F8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27.608" v="7"/>
          <ac:spMkLst>
            <pc:docMk/>
            <pc:sldMk cId="1007814709" sldId="262"/>
            <ac:spMk id="33" creationId="{32E62931-8EB4-42BB-BAAB-D8757BE66D8E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77" v="9"/>
          <ac:spMkLst>
            <pc:docMk/>
            <pc:sldMk cId="1007814709" sldId="262"/>
            <ac:spMk id="34" creationId="{08C9B587-E65E-4B52-B37C-ABEBB6E87928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77" v="9"/>
          <ac:spMkLst>
            <pc:docMk/>
            <pc:sldMk cId="1007814709" sldId="262"/>
            <ac:spMk id="35" creationId="{E91DC736-0EF8-4F87-9146-EBF1D2EE4D3D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1:32.077" v="9"/>
          <ac:spMkLst>
            <pc:docMk/>
            <pc:sldMk cId="1007814709" sldId="262"/>
            <ac:spMk id="36" creationId="{097CD68E-23E3-4007-8847-CD0944C4F7BE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7.222" v="25"/>
          <ac:spMkLst>
            <pc:docMk/>
            <pc:sldMk cId="1007814709" sldId="262"/>
            <ac:spMk id="38" creationId="{16A15A88-001A-4EEF-8984-D87E643599A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2.830" v="14"/>
          <ac:spMkLst>
            <pc:docMk/>
            <pc:sldMk cId="1007814709" sldId="262"/>
            <ac:spMk id="46" creationId="{21CD0FCC-0F87-4BD1-B42A-F06110D2E63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2.830" v="14"/>
          <ac:spMkLst>
            <pc:docMk/>
            <pc:sldMk cId="1007814709" sldId="262"/>
            <ac:spMk id="50" creationId="{7D26008E-F680-4649-990D-FF5664865530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6.018" v="16"/>
          <ac:spMkLst>
            <pc:docMk/>
            <pc:sldMk cId="1007814709" sldId="262"/>
            <ac:spMk id="65" creationId="{82455043-5CFD-4790-A30C-152D3B6945A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6.018" v="16"/>
          <ac:spMkLst>
            <pc:docMk/>
            <pc:sldMk cId="1007814709" sldId="262"/>
            <ac:spMk id="66" creationId="{909F982E-B4F0-4CF1-9698-0CA79362950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6.018" v="16"/>
          <ac:spMkLst>
            <pc:docMk/>
            <pc:sldMk cId="1007814709" sldId="262"/>
            <ac:spMk id="67" creationId="{D790CBA0-32A4-48C6-8140-9148B3A0DA20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6.018" v="16"/>
          <ac:spMkLst>
            <pc:docMk/>
            <pc:sldMk cId="1007814709" sldId="262"/>
            <ac:spMk id="81" creationId="{08648C95-1EC5-40D8-8D96-3DC3D112AEDC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8.799" v="18"/>
          <ac:spMkLst>
            <pc:docMk/>
            <pc:sldMk cId="1007814709" sldId="262"/>
            <ac:spMk id="83" creationId="{D776D29F-0A2C-4F75-8582-7C7DFCBD11D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8.799" v="18"/>
          <ac:spMkLst>
            <pc:docMk/>
            <pc:sldMk cId="1007814709" sldId="262"/>
            <ac:spMk id="84" creationId="{C4D41903-2C9D-4F9E-AA1F-6161F8A6FC0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18.799" v="18"/>
          <ac:spMkLst>
            <pc:docMk/>
            <pc:sldMk cId="1007814709" sldId="262"/>
            <ac:spMk id="85" creationId="{9E4574B5-C90E-412D-BAB0-B9F483290C6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3.753" v="20"/>
          <ac:spMkLst>
            <pc:docMk/>
            <pc:sldMk cId="1007814709" sldId="262"/>
            <ac:spMk id="87" creationId="{A03F41AC-F690-4E67-BC22-50049D14CCF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3.753" v="20"/>
          <ac:spMkLst>
            <pc:docMk/>
            <pc:sldMk cId="1007814709" sldId="262"/>
            <ac:spMk id="88" creationId="{769BBCA1-89BA-4CF6-9CE0-7E8BEB04CFCD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3.753" v="20"/>
          <ac:spMkLst>
            <pc:docMk/>
            <pc:sldMk cId="1007814709" sldId="262"/>
            <ac:spMk id="89" creationId="{4E94261F-1ED3-4E90-88E6-13479144005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7.206" v="24"/>
          <ac:spMkLst>
            <pc:docMk/>
            <pc:sldMk cId="1007814709" sldId="262"/>
            <ac:spMk id="92" creationId="{9B7AD9F6-8CE7-4299-8FC6-328F4DCD3FF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27.206" v="24"/>
          <ac:spMkLst>
            <pc:docMk/>
            <pc:sldMk cId="1007814709" sldId="262"/>
            <ac:spMk id="93" creationId="{F49775AF-8896-43EE-92C6-83497D6DC56F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007814709" sldId="262"/>
            <ac:spMk id="95" creationId="{16A15A88-001A-4EEF-8984-D87E643599AB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1:32.093" v="10"/>
          <ac:grpSpMkLst>
            <pc:docMk/>
            <pc:sldMk cId="1007814709" sldId="262"/>
            <ac:grpSpMk id="23" creationId="{3AF6A671-C637-4547-85F4-51B6D1881399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27.222" v="25"/>
          <ac:grpSpMkLst>
            <pc:docMk/>
            <pc:sldMk cId="1007814709" sldId="262"/>
            <ac:grpSpMk id="39" creationId="{A7900967-84CA-47B4-9F1C-E787BAC1496A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2.830" v="14"/>
          <ac:grpSpMkLst>
            <pc:docMk/>
            <pc:sldMk cId="1007814709" sldId="262"/>
            <ac:grpSpMk id="52" creationId="{0A9204CA-B8AC-4752-A2E5-8610F423409D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2.830" v="14"/>
          <ac:grpSpMkLst>
            <pc:docMk/>
            <pc:sldMk cId="1007814709" sldId="262"/>
            <ac:grpSpMk id="58" creationId="{B11170FB-CE41-4314-9855-5B41477722CE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6.018" v="16"/>
          <ac:grpSpMkLst>
            <pc:docMk/>
            <pc:sldMk cId="1007814709" sldId="262"/>
            <ac:grpSpMk id="60" creationId="{010134DF-195E-4609-BE91-D38A8334E4E9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6.018" v="16"/>
          <ac:grpSpMkLst>
            <pc:docMk/>
            <pc:sldMk cId="1007814709" sldId="262"/>
            <ac:grpSpMk id="68" creationId="{E5A6FD1C-ABC0-436A-9073-E0EED7D8906D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6.018" v="16"/>
          <ac:grpSpMkLst>
            <pc:docMk/>
            <pc:sldMk cId="1007814709" sldId="262"/>
            <ac:grpSpMk id="73" creationId="{4A940285-486F-4391-834C-6AEA6BBA35FA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16.018" v="16"/>
          <ac:grpSpMkLst>
            <pc:docMk/>
            <pc:sldMk cId="1007814709" sldId="262"/>
            <ac:grpSpMk id="74" creationId="{38AF1DD3-8D1D-4757-B035-70019593DDC3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23.753" v="20"/>
          <ac:grpSpMkLst>
            <pc:docMk/>
            <pc:sldMk cId="1007814709" sldId="262"/>
            <ac:grpSpMk id="90" creationId="{8B65D8A2-EC69-49A4-8897-4C4FE08B7420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1007814709" sldId="262"/>
            <ac:grpSpMk id="96" creationId="{A7900967-84CA-47B4-9F1C-E787BAC1496A}"/>
          </ac:grpSpMkLst>
        </pc:grpChg>
        <pc:picChg chg="add mod">
          <ac:chgData name="Vaishnav, Dhwani" userId="S::dvaishn2@calstatela.edu::daaf259b-03ed-4be8-999a-8f6cd1eb8471" providerId="AD" clId="Web-{63BCA2D9-FBFF-49D7-9EF0-63BE0419D8E8}" dt="2023-04-27T20:54:33.574" v="30"/>
          <ac:picMkLst>
            <pc:docMk/>
            <pc:sldMk cId="1007814709" sldId="262"/>
            <ac:picMk id="2" creationId="{2FD39A86-9D37-9DAF-D6BB-6D7CAC84AB00}"/>
          </ac:picMkLst>
        </pc:picChg>
        <pc:picChg chg="del mod">
          <ac:chgData name="Vaishnav, Dhwani" userId="S::dvaishn2@calstatela.edu::daaf259b-03ed-4be8-999a-8f6cd1eb8471" providerId="AD" clId="Web-{63BCA2D9-FBFF-49D7-9EF0-63BE0419D8E8}" dt="2023-04-27T20:54:31.465" v="29"/>
          <ac:picMkLst>
            <pc:docMk/>
            <pc:sldMk cId="1007814709" sldId="262"/>
            <ac:picMk id="6" creationId="{81C79ACE-5E3B-BDCF-BCDB-29BB9689EF9A}"/>
          </ac:picMkLst>
        </pc:picChg>
        <pc:cxnChg chg="add del">
          <ac:chgData name="Vaishnav, Dhwani" userId="S::dvaishn2@calstatela.edu::daaf259b-03ed-4be8-999a-8f6cd1eb8471" providerId="AD" clId="Web-{63BCA2D9-FBFF-49D7-9EF0-63BE0419D8E8}" dt="2023-04-27T20:52:12.830" v="14"/>
          <ac:cxnSpMkLst>
            <pc:docMk/>
            <pc:sldMk cId="1007814709" sldId="262"/>
            <ac:cxnSpMk id="48" creationId="{DEEF9C7B-9A83-43E7-BA96-227D18FC6F2D}"/>
          </ac:cxnSpMkLst>
        </pc:cxnChg>
        <pc:cxnChg chg="add del">
          <ac:chgData name="Vaishnav, Dhwani" userId="S::dvaishn2@calstatela.edu::daaf259b-03ed-4be8-999a-8f6cd1eb8471" providerId="AD" clId="Web-{63BCA2D9-FBFF-49D7-9EF0-63BE0419D8E8}" dt="2023-04-27T20:52:12.830" v="14"/>
          <ac:cxnSpMkLst>
            <pc:docMk/>
            <pc:sldMk cId="1007814709" sldId="262"/>
            <ac:cxnSpMk id="56" creationId="{4BAF4B2D-50E0-4C1E-910A-DA740AD1290B}"/>
          </ac:cxnSpMkLst>
        </pc:cxnChg>
        <pc:cxnChg chg="add del">
          <ac:chgData name="Vaishnav, Dhwani" userId="S::dvaishn2@calstatela.edu::daaf259b-03ed-4be8-999a-8f6cd1eb8471" providerId="AD" clId="Web-{63BCA2D9-FBFF-49D7-9EF0-63BE0419D8E8}" dt="2023-04-27T20:52:23.753" v="20"/>
          <ac:cxnSpMkLst>
            <pc:docMk/>
            <pc:sldMk cId="1007814709" sldId="262"/>
            <ac:cxnSpMk id="57" creationId="{56020367-4FD5-4596-8E10-C5F095CD8DBF}"/>
          </ac:cxnSpMkLst>
        </pc:cxnChg>
      </pc:sldChg>
      <pc:sldChg chg="addSp delSp modSp mod setBg modClrScheme addAnim delAnim chgLayout">
        <pc:chgData name="Vaishnav, Dhwani" userId="S::dvaishn2@calstatela.edu::daaf259b-03ed-4be8-999a-8f6cd1eb8471" providerId="AD" clId="Web-{63BCA2D9-FBFF-49D7-9EF0-63BE0419D8E8}" dt="2023-04-27T21:06:01.623" v="106" actId="1076"/>
        <pc:sldMkLst>
          <pc:docMk/>
          <pc:sldMk cId="995720513" sldId="263"/>
        </pc:sldMkLst>
        <pc:spChg chg="mod ord">
          <ac:chgData name="Vaishnav, Dhwani" userId="S::dvaishn2@calstatela.edu::daaf259b-03ed-4be8-999a-8f6cd1eb8471" providerId="AD" clId="Web-{63BCA2D9-FBFF-49D7-9EF0-63BE0419D8E8}" dt="2023-04-27T21:05:24.026" v="100"/>
          <ac:spMkLst>
            <pc:docMk/>
            <pc:sldMk cId="995720513" sldId="263"/>
            <ac:spMk id="3" creationId="{80290052-FC07-9F4D-2550-473E740755A9}"/>
          </ac:spMkLst>
        </pc:spChg>
        <pc:spChg chg="del mod ord">
          <ac:chgData name="Vaishnav, Dhwani" userId="S::dvaishn2@calstatela.edu::daaf259b-03ed-4be8-999a-8f6cd1eb8471" providerId="AD" clId="Web-{63BCA2D9-FBFF-49D7-9EF0-63BE0419D8E8}" dt="2023-04-27T21:02:24.842" v="82"/>
          <ac:spMkLst>
            <pc:docMk/>
            <pc:sldMk cId="995720513" sldId="263"/>
            <ac:spMk id="4" creationId="{6C1EE951-0EBA-84F8-395A-56001ADB74B0}"/>
          </ac:spMkLst>
        </pc:spChg>
        <pc:spChg chg="add mod">
          <ac:chgData name="Vaishnav, Dhwani" userId="S::dvaishn2@calstatela.edu::daaf259b-03ed-4be8-999a-8f6cd1eb8471" providerId="AD" clId="Web-{63BCA2D9-FBFF-49D7-9EF0-63BE0419D8E8}" dt="2023-04-27T21:06:01.623" v="106" actId="1076"/>
          <ac:spMkLst>
            <pc:docMk/>
            <pc:sldMk cId="995720513" sldId="263"/>
            <ac:spMk id="8" creationId="{53C6848C-DA1C-F467-C3DC-2F75301229CA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11.968" v="35"/>
          <ac:spMkLst>
            <pc:docMk/>
            <pc:sldMk cId="995720513" sldId="263"/>
            <ac:spMk id="9" creationId="{16A15A88-001A-4EEF-8984-D87E643599A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34.157" v="37"/>
          <ac:spMkLst>
            <pc:docMk/>
            <pc:sldMk cId="995720513" sldId="263"/>
            <ac:spMk id="15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34.157" v="37"/>
          <ac:spMkLst>
            <pc:docMk/>
            <pc:sldMk cId="995720513" sldId="263"/>
            <ac:spMk id="16" creationId="{DADD1FCA-8ACB-4958-81DD-4CDD6D3E192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41.313" v="41"/>
          <ac:spMkLst>
            <pc:docMk/>
            <pc:sldMk cId="995720513" sldId="263"/>
            <ac:spMk id="18" creationId="{2CAD20A5-B9BF-4C29-B1C0-882CF36B433A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41.313" v="41"/>
          <ac:spMkLst>
            <pc:docMk/>
            <pc:sldMk cId="995720513" sldId="263"/>
            <ac:spMk id="19" creationId="{7283847B-B7B4-4D47-875A-C45ADEF4C2C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46.204" v="43"/>
          <ac:spMkLst>
            <pc:docMk/>
            <pc:sldMk cId="995720513" sldId="263"/>
            <ac:spMk id="21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46.204" v="43"/>
          <ac:spMkLst>
            <pc:docMk/>
            <pc:sldMk cId="995720513" sldId="263"/>
            <ac:spMk id="22" creationId="{DADD1FCA-8ACB-4958-81DD-4CDD6D3E192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57.221" v="45"/>
          <ac:spMkLst>
            <pc:docMk/>
            <pc:sldMk cId="995720513" sldId="263"/>
            <ac:spMk id="24" creationId="{47942995-B07F-4636-9A06-C6A104B260A8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57.221" v="45"/>
          <ac:spMkLst>
            <pc:docMk/>
            <pc:sldMk cId="995720513" sldId="263"/>
            <ac:spMk id="26" creationId="{B81933D1-5615-42C7-9C0B-4EB7105CCE2D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5:57.221" v="45"/>
          <ac:spMkLst>
            <pc:docMk/>
            <pc:sldMk cId="995720513" sldId="263"/>
            <ac:spMk id="27" creationId="{19C9EAEA-39D0-4B0E-A0EB-51E7B26740B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47" v="61"/>
          <ac:spMkLst>
            <pc:docMk/>
            <pc:sldMk cId="995720513" sldId="263"/>
            <ac:spMk id="29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47" v="61"/>
          <ac:spMkLst>
            <pc:docMk/>
            <pc:sldMk cId="995720513" sldId="263"/>
            <ac:spMk id="30" creationId="{F778EC6E-B783-44A8-9FF7-FEF1EE6DC000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2.937" v="56"/>
          <ac:spMkLst>
            <pc:docMk/>
            <pc:sldMk cId="995720513" sldId="263"/>
            <ac:spMk id="35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2.937" v="56"/>
          <ac:spMkLst>
            <pc:docMk/>
            <pc:sldMk cId="995720513" sldId="263"/>
            <ac:spMk id="37" creationId="{F778EC6E-B783-44A8-9FF7-FEF1EE6DC000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31" v="60"/>
          <ac:spMkLst>
            <pc:docMk/>
            <pc:sldMk cId="995720513" sldId="263"/>
            <ac:spMk id="39" creationId="{B5AAC39E-8294-44DC-AB9F-2B9F22C397E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31" v="60"/>
          <ac:spMkLst>
            <pc:docMk/>
            <pc:sldMk cId="995720513" sldId="263"/>
            <ac:spMk id="40" creationId="{9089EED9-F54D-4F20-A2C6-949DE417695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31" v="60"/>
          <ac:spMkLst>
            <pc:docMk/>
            <pc:sldMk cId="995720513" sldId="263"/>
            <ac:spMk id="41" creationId="{11685A1B-C158-49A6-BF8F-0D48688527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9:09.531" v="60"/>
          <ac:spMkLst>
            <pc:docMk/>
            <pc:sldMk cId="995720513" sldId="263"/>
            <ac:spMk id="42" creationId="{C155AF31-63C7-495B-94AD-F15F2619E31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3" creationId="{39853D09-4205-4CC7-83EB-288E886AC9E4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4" creationId="{2B577FF9-3543-4875-815D-3D87BD8A2002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5" creationId="{0D040B79-3E73-4A31-840D-D6B9C9FDFC4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6" creationId="{F5569EEC-E12F-4856-B407-02B2813A4AA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7" creationId="{156C6AE5-3F8B-42AC-9EA4-1B686A11E93F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8" creationId="{CF860788-3A6A-45A3-B3F1-06F159665603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0:05.191" v="67"/>
          <ac:spMkLst>
            <pc:docMk/>
            <pc:sldMk cId="995720513" sldId="263"/>
            <ac:spMk id="49" creationId="{DF1E3393-B852-4883-B778-ED3525112942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35.807" v="73"/>
          <ac:spMkLst>
            <pc:docMk/>
            <pc:sldMk cId="995720513" sldId="263"/>
            <ac:spMk id="54" creationId="{EC3FE92E-FF21-46DB-BE36-B3A5D4149B10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35.807" v="73"/>
          <ac:spMkLst>
            <pc:docMk/>
            <pc:sldMk cId="995720513" sldId="263"/>
            <ac:spMk id="56" creationId="{7E9DFFEE-526A-4D56-A70C-EADE7289BEE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19.118" v="70"/>
          <ac:spMkLst>
            <pc:docMk/>
            <pc:sldMk cId="995720513" sldId="263"/>
            <ac:spMk id="61" creationId="{7DA3C418-758E-4180-A5D0-8655D680458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19.118" v="70"/>
          <ac:spMkLst>
            <pc:docMk/>
            <pc:sldMk cId="995720513" sldId="263"/>
            <ac:spMk id="63" creationId="{28C8EF06-5EC3-4883-AFAF-D74FF46550F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35.792" v="72"/>
          <ac:spMkLst>
            <pc:docMk/>
            <pc:sldMk cId="995720513" sldId="263"/>
            <ac:spMk id="65" creationId="{A0A40C28-B748-4B4A-BF04-30E783CE7F34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35.792" v="72"/>
          <ac:spMkLst>
            <pc:docMk/>
            <pc:sldMk cId="995720513" sldId="263"/>
            <ac:spMk id="66" creationId="{D18969DA-E869-40AF-94FC-E40F96D7DFE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1:35.792" v="72"/>
          <ac:spMkLst>
            <pc:docMk/>
            <pc:sldMk cId="995720513" sldId="263"/>
            <ac:spMk id="67" creationId="{0776B1EE-A7D1-46A3-81E9-19E58E41DDF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69" creationId="{39853D09-4205-4CC7-83EB-288E886AC9E4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0" creationId="{2B577FF9-3543-4875-815D-3D87BD8A2002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1" creationId="{0D040B79-3E73-4A31-840D-D6B9C9FDFC4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2" creationId="{F5569EEC-E12F-4856-B407-02B2813A4AA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3" creationId="{156C6AE5-3F8B-42AC-9EA4-1B686A11E93F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4" creationId="{CF860788-3A6A-45A3-B3F1-06F159665603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2:53.719" v="84"/>
          <ac:spMkLst>
            <pc:docMk/>
            <pc:sldMk cId="995720513" sldId="263"/>
            <ac:spMk id="75" creationId="{DF1E3393-B852-4883-B778-ED3525112942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24.026" v="100"/>
          <ac:spMkLst>
            <pc:docMk/>
            <pc:sldMk cId="995720513" sldId="263"/>
            <ac:spMk id="80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24.026" v="100"/>
          <ac:spMkLst>
            <pc:docMk/>
            <pc:sldMk cId="995720513" sldId="263"/>
            <ac:spMk id="82" creationId="{F778EC6E-B783-44A8-9FF7-FEF1EE6DC000}"/>
          </ac:spMkLst>
        </pc:spChg>
        <pc:spChg chg="add">
          <ac:chgData name="Vaishnav, Dhwani" userId="S::dvaishn2@calstatela.edu::daaf259b-03ed-4be8-999a-8f6cd1eb8471" providerId="AD" clId="Web-{63BCA2D9-FBFF-49D7-9EF0-63BE0419D8E8}" dt="2023-04-27T21:05:24.026" v="100"/>
          <ac:spMkLst>
            <pc:docMk/>
            <pc:sldMk cId="995720513" sldId="263"/>
            <ac:spMk id="84" creationId="{3C54F4CE-85F0-46ED-80DA-9518C9251AD1}"/>
          </ac:spMkLst>
        </pc:spChg>
        <pc:spChg chg="add">
          <ac:chgData name="Vaishnav, Dhwani" userId="S::dvaishn2@calstatela.edu::daaf259b-03ed-4be8-999a-8f6cd1eb8471" providerId="AD" clId="Web-{63BCA2D9-FBFF-49D7-9EF0-63BE0419D8E8}" dt="2023-04-27T21:05:24.026" v="100"/>
          <ac:spMkLst>
            <pc:docMk/>
            <pc:sldMk cId="995720513" sldId="263"/>
            <ac:spMk id="85" creationId="{DADD1FCA-8ACB-4958-81DD-4CDD6D3E192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08.619" v="97"/>
          <ac:spMkLst>
            <pc:docMk/>
            <pc:sldMk cId="995720513" sldId="263"/>
            <ac:spMk id="87" creationId="{3C54F4CE-85F0-46ED-80DA-9518C9251AD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08.619" v="97"/>
          <ac:spMkLst>
            <pc:docMk/>
            <pc:sldMk cId="995720513" sldId="263"/>
            <ac:spMk id="89" creationId="{DADD1FCA-8ACB-4958-81DD-4CDD6D3E192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14.604" v="99"/>
          <ac:spMkLst>
            <pc:docMk/>
            <pc:sldMk cId="995720513" sldId="263"/>
            <ac:spMk id="91" creationId="{9089EED9-F54D-4F20-A2C6-949DE417695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1:05:14.604" v="99"/>
          <ac:spMkLst>
            <pc:docMk/>
            <pc:sldMk cId="995720513" sldId="263"/>
            <ac:spMk id="92" creationId="{7E46F721-3785-414D-8697-16AF490E6806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5:11.968" v="35"/>
          <ac:grpSpMkLst>
            <pc:docMk/>
            <pc:sldMk cId="995720513" sldId="263"/>
            <ac:grpSpMk id="11" creationId="{A7900967-84CA-47B4-9F1C-E787BAC1496A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5:57.221" v="45"/>
          <ac:grpSpMkLst>
            <pc:docMk/>
            <pc:sldMk cId="995720513" sldId="263"/>
            <ac:grpSpMk id="25" creationId="{032D8612-31EB-44CF-A1D0-14FD4C705424}"/>
          </ac:grpSpMkLst>
        </pc:grpChg>
        <pc:picChg chg="add del mod">
          <ac:chgData name="Vaishnav, Dhwani" userId="S::dvaishn2@calstatela.edu::daaf259b-03ed-4be8-999a-8f6cd1eb8471" providerId="AD" clId="Web-{63BCA2D9-FBFF-49D7-9EF0-63BE0419D8E8}" dt="2023-04-27T20:57:38.884" v="49"/>
          <ac:picMkLst>
            <pc:docMk/>
            <pc:sldMk cId="995720513" sldId="263"/>
            <ac:picMk id="2" creationId="{05237441-B8F0-0F83-68BB-5ED5897D7B42}"/>
          </ac:picMkLst>
        </pc:picChg>
        <pc:picChg chg="add del mod ord">
          <ac:chgData name="Vaishnav, Dhwani" userId="S::dvaishn2@calstatela.edu::daaf259b-03ed-4be8-999a-8f6cd1eb8471" providerId="AD" clId="Web-{63BCA2D9-FBFF-49D7-9EF0-63BE0419D8E8}" dt="2023-04-27T21:03:42.379" v="91"/>
          <ac:picMkLst>
            <pc:docMk/>
            <pc:sldMk cId="995720513" sldId="263"/>
            <ac:picMk id="5" creationId="{1822543C-28D6-22D3-3256-8829456F9F57}"/>
          </ac:picMkLst>
        </pc:picChg>
        <pc:picChg chg="add mod">
          <ac:chgData name="Vaishnav, Dhwani" userId="S::dvaishn2@calstatela.edu::daaf259b-03ed-4be8-999a-8f6cd1eb8471" providerId="AD" clId="Web-{63BCA2D9-FBFF-49D7-9EF0-63BE0419D8E8}" dt="2023-04-27T21:05:40.528" v="103" actId="1076"/>
          <ac:picMkLst>
            <pc:docMk/>
            <pc:sldMk cId="995720513" sldId="263"/>
            <ac:picMk id="6" creationId="{A5954024-5033-F9CB-5A9C-920A9A2753E6}"/>
          </ac:picMkLst>
        </pc:picChg>
      </pc:sldChg>
      <pc:sldChg chg="modSp mod modClrScheme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2434698402" sldId="264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434698402" sldId="264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633058263" sldId="266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633058263" sldId="266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2579063596" sldId="267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579063596" sldId="267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1759274340" sldId="268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759274340" sldId="268"/>
            <ac:spMk id="3" creationId="{80290052-FC07-9F4D-2550-473E740755A9}"/>
          </ac:spMkLst>
        </pc:spChg>
      </pc:sldChg>
      <pc:sldChg chg="addSp delSp mod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3243550787" sldId="270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3243550787" sldId="270"/>
            <ac:spMk id="3" creationId="{80290052-FC07-9F4D-2550-473E740755A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3243550787" sldId="270"/>
            <ac:spMk id="71" creationId="{68AF5748-FED8-45BA-8631-26D1D10F324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3243550787" sldId="270"/>
            <ac:spMk id="72" creationId="{AF2F604E-43BE-4DC3-B983-E071523364F8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3243550787" sldId="270"/>
            <ac:spMk id="73" creationId="{08C9B587-E65E-4B52-B37C-ABEBB6E87928}"/>
          </ac:spMkLst>
        </pc:spChg>
      </pc:sldChg>
      <pc:sldChg chg="addSp delSp mod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4058792236" sldId="271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58792236" sldId="271"/>
            <ac:spMk id="3" creationId="{80290052-FC07-9F4D-2550-473E740755A9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58792236" sldId="271"/>
            <ac:spMk id="22" creationId="{A8DB9CD9-59B1-4D73-BC4C-98796A48EF9B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58792236" sldId="271"/>
            <ac:spMk id="23" creationId="{8874A6A9-41FF-4E33-AFA8-F9F81436A59E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4058792236" sldId="271"/>
            <ac:grpSpMk id="32" creationId="{721D730E-1F97-4071-B143-B05E6D2599BC}"/>
          </ac:grpSpMkLst>
        </pc:gr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4020201850" sldId="273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20201850" sldId="273"/>
            <ac:spMk id="9" creationId="{86FF76B9-219D-4469-AF87-0236D29032F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20201850" sldId="273"/>
            <ac:spMk id="15" creationId="{2E80C965-DB6D-4F81-9E9E-B027384D0BD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4020201850" sldId="273"/>
            <ac:spMk id="17" creationId="{633C5E46-DAC5-4661-9C87-22B08E2A512F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4020201850" sldId="273"/>
            <ac:grpSpMk id="11" creationId="{DB88BD78-87E1-424D-B479-C37D8E41B12E}"/>
          </ac:grpSpMkLst>
        </pc:gr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2945828099" sldId="280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945828099" sldId="280"/>
            <ac:spMk id="9" creationId="{86FF76B9-219D-4469-AF87-0236D29032F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945828099" sldId="280"/>
            <ac:spMk id="15" creationId="{2E80C965-DB6D-4F81-9E9E-B027384D0BD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945828099" sldId="280"/>
            <ac:spMk id="17" creationId="{633C5E46-DAC5-4661-9C87-22B08E2A512F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2945828099" sldId="280"/>
            <ac:grpSpMk id="11" creationId="{DB88BD78-87E1-424D-B479-C37D8E41B12E}"/>
          </ac:grpSpMkLst>
        </pc:grpChg>
      </pc:sldChg>
      <pc:sldChg chg="addSp delSp mod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1204060164" sldId="281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2" creationId="{B84AA6C6-A362-D269-6B17-C415A84757AD}"/>
          </ac:spMkLst>
        </pc:spChg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3" creationId="{50148E29-A238-BA4D-24C9-C86E230E12A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71" creationId="{7FEAE179-C525-48F3-AD47-0E9E2B6F2E2E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72" creationId="{95C8260E-968F-44E8-A823-ABB43131192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73" creationId="{2C1BBA94-3F40-40AA-8BB9-E69E25E537C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204060164" sldId="281"/>
            <ac:spMk id="74" creationId="{FE43805F-24A6-46A4-B19B-54F28347355C}"/>
          </ac:spMkLst>
        </pc:s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2579884877" sldId="282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579884877" sldId="282"/>
            <ac:spMk id="44" creationId="{DCC231C8-C761-4B31-9B1C-C6D19248C6B3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579884877" sldId="282"/>
            <ac:spMk id="49" creationId="{3981C9F3-DDDA-4EF6-9D3D-0B955296B05E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2579884877" sldId="282"/>
            <ac:spMk id="51" creationId="{1F8A981E-6C01-464B-9B2A-810AFEC27C6B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2579884877" sldId="282"/>
            <ac:grpSpMk id="55" creationId="{F0B556A9-8937-4D81-807B-8A0601C7B81A}"/>
          </ac:grpSpMkLst>
        </pc:gr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2579884877" sldId="282"/>
            <ac:grpSpMk id="61" creationId="{9A8C13C4-D732-42E9-BEC6-704D3B641219}"/>
          </ac:grpSpMkLst>
        </pc:grpChg>
        <pc:cxnChg chg="add del">
          <ac:chgData name="Vaishnav, Dhwani" userId="S::dvaishn2@calstatela.edu::daaf259b-03ed-4be8-999a-8f6cd1eb8471" providerId="AD" clId="Web-{63BCA2D9-FBFF-49D7-9EF0-63BE0419D8E8}" dt="2023-04-27T20:52:58.818" v="28"/>
          <ac:cxnSpMkLst>
            <pc:docMk/>
            <pc:sldMk cId="2579884877" sldId="282"/>
            <ac:cxnSpMk id="53" creationId="{27931A0D-5E1E-4D69-AAA6-3914681832B2}"/>
          </ac:cxnSpMkLst>
        </pc:cxnChg>
        <pc:cxnChg chg="add del">
          <ac:chgData name="Vaishnav, Dhwani" userId="S::dvaishn2@calstatela.edu::daaf259b-03ed-4be8-999a-8f6cd1eb8471" providerId="AD" clId="Web-{63BCA2D9-FBFF-49D7-9EF0-63BE0419D8E8}" dt="2023-04-27T20:52:58.818" v="28"/>
          <ac:cxnSpMkLst>
            <pc:docMk/>
            <pc:sldMk cId="2579884877" sldId="282"/>
            <ac:cxnSpMk id="59" creationId="{3CF19E69-3223-4875-8F87-289CC82CF6A5}"/>
          </ac:cxnSpMkLst>
        </pc:cxnChg>
      </pc:sldChg>
      <pc:sldChg chg="addSp delSp mod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866602359" sldId="283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866602359" sldId="283"/>
            <ac:spMk id="2" creationId="{B84AA6C6-A362-D269-6B17-C415A84757AD}"/>
          </ac:spMkLst>
        </pc:spChg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866602359" sldId="283"/>
            <ac:spMk id="3" creationId="{50148E29-A238-BA4D-24C9-C86E230E12A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866602359" sldId="283"/>
            <ac:spMk id="139" creationId="{1A9F7B4E-B03D-4F64-BE33-00D074458D45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866602359" sldId="283"/>
            <ac:spMk id="141" creationId="{7E2BE7F7-CA89-4002-ACCE-A478AEA24F5E}"/>
          </ac:spMkLst>
        </pc:spChg>
      </pc:sldChg>
      <pc:sldChg chg="addSp delSp mod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1573683786" sldId="284"/>
        </pc:sldMkLst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573683786" sldId="284"/>
            <ac:spMk id="2" creationId="{B84AA6C6-A362-D269-6B17-C415A84757AD}"/>
          </ac:spMkLst>
        </pc:spChg>
        <pc:spChg chg="mod ord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573683786" sldId="284"/>
            <ac:spMk id="3" creationId="{50148E29-A238-BA4D-24C9-C86E230E12A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573683786" sldId="284"/>
            <ac:spMk id="115" creationId="{04812C46-200A-4DEB-A05E-3ED6C68C2387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573683786" sldId="284"/>
            <ac:spMk id="116" creationId="{D1EA859B-E555-4109-94F3-6700E046E008}"/>
          </ac:spMkLst>
        </pc:s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945000769" sldId="285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945000769" sldId="285"/>
            <ac:spMk id="9" creationId="{86FF76B9-219D-4469-AF87-0236D29032F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945000769" sldId="285"/>
            <ac:spMk id="15" creationId="{2E80C965-DB6D-4F81-9E9E-B027384D0BD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945000769" sldId="285"/>
            <ac:spMk id="17" creationId="{633C5E46-DAC5-4661-9C87-22B08E2A512F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945000769" sldId="285"/>
            <ac:grpSpMk id="11" creationId="{DB88BD78-87E1-424D-B479-C37D8E41B12E}"/>
          </ac:grpSpMkLst>
        </pc:gr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1111587196" sldId="286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111587196" sldId="286"/>
            <ac:spMk id="9" creationId="{86FF76B9-219D-4469-AF87-0236D29032F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111587196" sldId="286"/>
            <ac:spMk id="15" creationId="{2E80C965-DB6D-4F81-9E9E-B027384D0BD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111587196" sldId="286"/>
            <ac:spMk id="17" creationId="{633C5E46-DAC5-4661-9C87-22B08E2A512F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1111587196" sldId="286"/>
            <ac:grpSpMk id="11" creationId="{DB88BD78-87E1-424D-B479-C37D8E41B12E}"/>
          </ac:grpSpMkLst>
        </pc:grpChg>
      </pc:sldChg>
      <pc:sldChg chg="addSp delSp mod modClrScheme delDesignElem chgLayout">
        <pc:chgData name="Vaishnav, Dhwani" userId="S::dvaishn2@calstatela.edu::daaf259b-03ed-4be8-999a-8f6cd1eb8471" providerId="AD" clId="Web-{63BCA2D9-FBFF-49D7-9EF0-63BE0419D8E8}" dt="2023-04-27T20:52:58.818" v="28"/>
        <pc:sldMkLst>
          <pc:docMk/>
          <pc:sldMk cId="1986496060" sldId="287"/>
        </pc:sldMkLst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986496060" sldId="287"/>
            <ac:spMk id="9" creationId="{86FF76B9-219D-4469-AF87-0236D29032F1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986496060" sldId="287"/>
            <ac:spMk id="15" creationId="{2E80C965-DB6D-4F81-9E9E-B027384D0BD6}"/>
          </ac:spMkLst>
        </pc:spChg>
        <pc:spChg chg="add del">
          <ac:chgData name="Vaishnav, Dhwani" userId="S::dvaishn2@calstatela.edu::daaf259b-03ed-4be8-999a-8f6cd1eb8471" providerId="AD" clId="Web-{63BCA2D9-FBFF-49D7-9EF0-63BE0419D8E8}" dt="2023-04-27T20:52:58.818" v="28"/>
          <ac:spMkLst>
            <pc:docMk/>
            <pc:sldMk cId="1986496060" sldId="287"/>
            <ac:spMk id="17" creationId="{633C5E46-DAC5-4661-9C87-22B08E2A512F}"/>
          </ac:spMkLst>
        </pc:spChg>
        <pc:grpChg chg="add del">
          <ac:chgData name="Vaishnav, Dhwani" userId="S::dvaishn2@calstatela.edu::daaf259b-03ed-4be8-999a-8f6cd1eb8471" providerId="AD" clId="Web-{63BCA2D9-FBFF-49D7-9EF0-63BE0419D8E8}" dt="2023-04-27T20:52:58.818" v="28"/>
          <ac:grpSpMkLst>
            <pc:docMk/>
            <pc:sldMk cId="1986496060" sldId="287"/>
            <ac:grpSpMk id="11" creationId="{DB88BD78-87E1-424D-B479-C37D8E41B12E}"/>
          </ac:grpSpMkLst>
        </pc:grpChg>
      </pc:sldChg>
      <pc:sldMasterChg chg="add del addSldLayout delSldLayout">
        <pc:chgData name="Vaishnav, Dhwani" userId="S::dvaishn2@calstatela.edu::daaf259b-03ed-4be8-999a-8f6cd1eb8471" providerId="AD" clId="Web-{63BCA2D9-FBFF-49D7-9EF0-63BE0419D8E8}" dt="2023-04-27T20:52:58.818" v="28"/>
        <pc:sldMasterMkLst>
          <pc:docMk/>
          <pc:sldMasterMk cId="3814490237" sldId="2147484102"/>
        </pc:sldMasterMkLst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437974270" sldId="2147484103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835539005" sldId="2147484104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04303321" sldId="2147484105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1409022208" sldId="2147484106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411977569" sldId="2147484107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3185335869" sldId="2147484108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1392859884" sldId="2147484109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066447670" sldId="2147484110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1150256246" sldId="2147484111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969289881" sldId="2147484112"/>
          </pc:sldLayoutMkLst>
        </pc:sldLayoutChg>
        <pc:sldLayoutChg chg="add del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814490237" sldId="2147484102"/>
            <pc:sldLayoutMk cId="2658152206" sldId="2147484113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63BCA2D9-FBFF-49D7-9EF0-63BE0419D8E8}" dt="2023-04-27T20:52:58.818" v="28"/>
        <pc:sldMasterMkLst>
          <pc:docMk/>
          <pc:sldMasterMk cId="3620259393" sldId="2147484114"/>
        </pc:sldMasterMkLst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3884529384" sldId="2147484115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1723173837" sldId="2147484116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1760386604" sldId="2147484117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4217845180" sldId="2147484118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3704021990" sldId="2147484119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718239579" sldId="2147484120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3651683256" sldId="2147484121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2226578008" sldId="2147484122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2857044191" sldId="2147484123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1454544102" sldId="2147484124"/>
          </pc:sldLayoutMkLst>
        </pc:sldLayoutChg>
        <pc:sldLayoutChg chg="add del mod replId">
          <pc:chgData name="Vaishnav, Dhwani" userId="S::dvaishn2@calstatela.edu::daaf259b-03ed-4be8-999a-8f6cd1eb8471" providerId="AD" clId="Web-{63BCA2D9-FBFF-49D7-9EF0-63BE0419D8E8}" dt="2023-04-27T20:52:58.818" v="28"/>
          <pc:sldLayoutMkLst>
            <pc:docMk/>
            <pc:sldMasterMk cId="3620259393" sldId="2147484114"/>
            <pc:sldLayoutMk cId="2177496690" sldId="2147484125"/>
          </pc:sldLayoutMkLst>
        </pc:sldLayoutChg>
      </pc:sldMasterChg>
    </pc:docChg>
  </pc:docChgLst>
  <pc:docChgLst>
    <pc:chgData name="Yadav, Pratiksha V" userId="S::pyadav@calstatela.edu::bf35a226-c25d-4d63-a162-cc789bac717e" providerId="AD" clId="Web-{062B5DCE-0D97-4B74-A5C1-6088DF073E74}"/>
    <pc:docChg chg="modSld">
      <pc:chgData name="Yadav, Pratiksha V" userId="S::pyadav@calstatela.edu::bf35a226-c25d-4d63-a162-cc789bac717e" providerId="AD" clId="Web-{062B5DCE-0D97-4B74-A5C1-6088DF073E74}" dt="2023-04-27T21:59:41.060" v="6" actId="20577"/>
      <pc:docMkLst>
        <pc:docMk/>
      </pc:docMkLst>
      <pc:sldChg chg="modSp">
        <pc:chgData name="Yadav, Pratiksha V" userId="S::pyadav@calstatela.edu::bf35a226-c25d-4d63-a162-cc789bac717e" providerId="AD" clId="Web-{062B5DCE-0D97-4B74-A5C1-6088DF073E74}" dt="2023-04-27T21:59:41.060" v="6" actId="20577"/>
        <pc:sldMkLst>
          <pc:docMk/>
          <pc:sldMk cId="2945828099" sldId="280"/>
        </pc:sldMkLst>
        <pc:spChg chg="mod">
          <ac:chgData name="Yadav, Pratiksha V" userId="S::pyadav@calstatela.edu::bf35a226-c25d-4d63-a162-cc789bac717e" providerId="AD" clId="Web-{062B5DCE-0D97-4B74-A5C1-6088DF073E74}" dt="2023-04-27T21:59:41.060" v="6" actId="20577"/>
          <ac:spMkLst>
            <pc:docMk/>
            <pc:sldMk cId="2945828099" sldId="280"/>
            <ac:spMk id="5" creationId="{B3D16A65-C3D1-8950-308E-19592FB57DB0}"/>
          </ac:spMkLst>
        </pc:spChg>
      </pc:sldChg>
    </pc:docChg>
  </pc:docChgLst>
  <pc:docChgLst>
    <pc:chgData name="Vaishnav, Dhwani" userId="S::dvaishn2@calstatela.edu::daaf259b-03ed-4be8-999a-8f6cd1eb8471" providerId="AD" clId="Web-{3FA0B9B5-2AD6-407F-8089-3098FA661E4C}"/>
    <pc:docChg chg="addSld modSld">
      <pc:chgData name="Vaishnav, Dhwani" userId="S::dvaishn2@calstatela.edu::daaf259b-03ed-4be8-999a-8f6cd1eb8471" providerId="AD" clId="Web-{3FA0B9B5-2AD6-407F-8089-3098FA661E4C}" dt="2023-04-27T21:29:08.459" v="24" actId="1076"/>
      <pc:docMkLst>
        <pc:docMk/>
      </pc:docMkLst>
      <pc:sldChg chg="delSp">
        <pc:chgData name="Vaishnav, Dhwani" userId="S::dvaishn2@calstatela.edu::daaf259b-03ed-4be8-999a-8f6cd1eb8471" providerId="AD" clId="Web-{3FA0B9B5-2AD6-407F-8089-3098FA661E4C}" dt="2023-04-27T21:28:30.785" v="4"/>
        <pc:sldMkLst>
          <pc:docMk/>
          <pc:sldMk cId="995720513" sldId="263"/>
        </pc:sldMkLst>
        <pc:picChg chg="del">
          <ac:chgData name="Vaishnav, Dhwani" userId="S::dvaishn2@calstatela.edu::daaf259b-03ed-4be8-999a-8f6cd1eb8471" providerId="AD" clId="Web-{3FA0B9B5-2AD6-407F-8089-3098FA661E4C}" dt="2023-04-27T21:28:30.785" v="4"/>
          <ac:picMkLst>
            <pc:docMk/>
            <pc:sldMk cId="995720513" sldId="263"/>
            <ac:picMk id="2" creationId="{AAEFA0F7-BE21-F30B-6455-A73C187C9C47}"/>
          </ac:picMkLst>
        </pc:picChg>
      </pc:sldChg>
      <pc:sldChg chg="addSp delSp modSp add replId">
        <pc:chgData name="Vaishnav, Dhwani" userId="S::dvaishn2@calstatela.edu::daaf259b-03ed-4be8-999a-8f6cd1eb8471" providerId="AD" clId="Web-{3FA0B9B5-2AD6-407F-8089-3098FA661E4C}" dt="2023-04-27T21:29:08.459" v="24" actId="1076"/>
        <pc:sldMkLst>
          <pc:docMk/>
          <pc:sldMk cId="2393476859" sldId="292"/>
        </pc:sldMkLst>
        <pc:spChg chg="del">
          <ac:chgData name="Vaishnav, Dhwani" userId="S::dvaishn2@calstatela.edu::daaf259b-03ed-4be8-999a-8f6cd1eb8471" providerId="AD" clId="Web-{3FA0B9B5-2AD6-407F-8089-3098FA661E4C}" dt="2023-04-27T21:28:34.316" v="5"/>
          <ac:spMkLst>
            <pc:docMk/>
            <pc:sldMk cId="2393476859" sldId="292"/>
            <ac:spMk id="2" creationId="{1090D42B-561D-FD8A-2947-C3346E90D32A}"/>
          </ac:spMkLst>
        </pc:spChg>
        <pc:spChg chg="del">
          <ac:chgData name="Vaishnav, Dhwani" userId="S::dvaishn2@calstatela.edu::daaf259b-03ed-4be8-999a-8f6cd1eb8471" providerId="AD" clId="Web-{3FA0B9B5-2AD6-407F-8089-3098FA661E4C}" dt="2023-04-27T21:28:28.144" v="3"/>
          <ac:spMkLst>
            <pc:docMk/>
            <pc:sldMk cId="2393476859" sldId="292"/>
            <ac:spMk id="3" creationId="{7A661373-F746-D8BC-730B-2FD36EA3B0A3}"/>
          </ac:spMkLst>
        </pc:spChg>
        <pc:spChg chg="mod">
          <ac:chgData name="Vaishnav, Dhwani" userId="S::dvaishn2@calstatela.edu::daaf259b-03ed-4be8-999a-8f6cd1eb8471" providerId="AD" clId="Web-{3FA0B9B5-2AD6-407F-8089-3098FA661E4C}" dt="2023-04-27T21:28:55.942" v="21" actId="20577"/>
          <ac:spMkLst>
            <pc:docMk/>
            <pc:sldMk cId="2393476859" sldId="292"/>
            <ac:spMk id="5" creationId="{B3D16A65-C3D1-8950-308E-19592FB57DB0}"/>
          </ac:spMkLst>
        </pc:spChg>
        <pc:spChg chg="del">
          <ac:chgData name="Vaishnav, Dhwani" userId="S::dvaishn2@calstatela.edu::daaf259b-03ed-4be8-999a-8f6cd1eb8471" providerId="AD" clId="Web-{3FA0B9B5-2AD6-407F-8089-3098FA661E4C}" dt="2023-04-27T21:28:43.051" v="8"/>
          <ac:spMkLst>
            <pc:docMk/>
            <pc:sldMk cId="2393476859" sldId="292"/>
            <ac:spMk id="10" creationId="{80DD1FBB-7246-1D67-EE1C-F2F0DF380253}"/>
          </ac:spMkLst>
        </pc:spChg>
        <pc:picChg chg="add mod">
          <ac:chgData name="Vaishnav, Dhwani" userId="S::dvaishn2@calstatela.edu::daaf259b-03ed-4be8-999a-8f6cd1eb8471" providerId="AD" clId="Web-{3FA0B9B5-2AD6-407F-8089-3098FA661E4C}" dt="2023-04-27T21:29:08.459" v="24" actId="1076"/>
          <ac:picMkLst>
            <pc:docMk/>
            <pc:sldMk cId="2393476859" sldId="292"/>
            <ac:picMk id="4" creationId="{0CDACA12-80CC-D72E-54E5-A03529F0AF91}"/>
          </ac:picMkLst>
        </pc:picChg>
        <pc:picChg chg="del">
          <ac:chgData name="Vaishnav, Dhwani" userId="S::dvaishn2@calstatela.edu::daaf259b-03ed-4be8-999a-8f6cd1eb8471" providerId="AD" clId="Web-{3FA0B9B5-2AD6-407F-8089-3098FA661E4C}" dt="2023-04-27T21:28:26.316" v="1"/>
          <ac:picMkLst>
            <pc:docMk/>
            <pc:sldMk cId="2393476859" sldId="292"/>
            <ac:picMk id="6" creationId="{A2A18B58-9A3B-F2ED-3A55-535CBD886D82}"/>
          </ac:picMkLst>
        </pc:picChg>
        <pc:picChg chg="del">
          <ac:chgData name="Vaishnav, Dhwani" userId="S::dvaishn2@calstatela.edu::daaf259b-03ed-4be8-999a-8f6cd1eb8471" providerId="AD" clId="Web-{3FA0B9B5-2AD6-407F-8089-3098FA661E4C}" dt="2023-04-27T21:28:27.019" v="2"/>
          <ac:picMkLst>
            <pc:docMk/>
            <pc:sldMk cId="2393476859" sldId="292"/>
            <ac:picMk id="8" creationId="{105CB9F5-2876-143E-03A3-384AE0EC29FB}"/>
          </ac:picMkLst>
        </pc:picChg>
      </pc:sldChg>
    </pc:docChg>
  </pc:docChgLst>
  <pc:docChgLst>
    <pc:chgData name="Vaishnav, Dhwani" userId="S::dvaishn2@calstatela.edu::daaf259b-03ed-4be8-999a-8f6cd1eb8471" providerId="AD" clId="Web-{DFB3E3D4-CDF9-49EB-AE6D-2868AFD6F80E}"/>
    <pc:docChg chg="delSld modSld addMainMaster delMainMaster">
      <pc:chgData name="Vaishnav, Dhwani" userId="S::dvaishn2@calstatela.edu::daaf259b-03ed-4be8-999a-8f6cd1eb8471" providerId="AD" clId="Web-{DFB3E3D4-CDF9-49EB-AE6D-2868AFD6F80E}" dt="2023-04-27T18:47:29.540" v="76"/>
      <pc:docMkLst>
        <pc:docMk/>
      </pc:docMkLst>
      <pc:sldChg chg="addSp delSp modSp mod modClrScheme delDesignElem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2235830455" sldId="256"/>
        </pc:sldMkLst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7" creationId="{AE1AF813-2D2F-4B78-9216-388AF161EDAA}"/>
          </ac:spMkLst>
        </pc:spChg>
        <pc:spChg chg="del">
          <ac:chgData name="Vaishnav, Dhwani" userId="S::dvaishn2@calstatela.edu::daaf259b-03ed-4be8-999a-8f6cd1eb8471" providerId="AD" clId="Web-{DFB3E3D4-CDF9-49EB-AE6D-2868AFD6F80E}" dt="2023-04-27T18:36:06.962" v="38"/>
          <ac:spMkLst>
            <pc:docMk/>
            <pc:sldMk cId="2235830455" sldId="256"/>
            <ac:spMk id="9" creationId="{C2579DAE-C141-48DB-810E-C070C300819E}"/>
          </ac:spMkLst>
        </pc:spChg>
        <pc:spChg chg="del">
          <ac:chgData name="Vaishnav, Dhwani" userId="S::dvaishn2@calstatela.edu::daaf259b-03ed-4be8-999a-8f6cd1eb8471" providerId="AD" clId="Web-{DFB3E3D4-CDF9-49EB-AE6D-2868AFD6F80E}" dt="2023-04-27T18:36:06.962" v="38"/>
          <ac:spMkLst>
            <pc:docMk/>
            <pc:sldMk cId="2235830455" sldId="256"/>
            <ac:spMk id="11" creationId="{02FD90C3-6350-4D5B-9738-6E94EDF30F74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13" creationId="{C47181D2-95D5-4439-9BDF-14D4FDC7BD80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15" creationId="{5DBBC34A-8C43-4368-951E-A04EB7C00E32}"/>
          </ac:spMkLst>
        </pc:spChg>
        <pc:spChg chg="add">
          <ac:chgData name="Vaishnav, Dhwani" userId="S::dvaishn2@calstatela.edu::daaf259b-03ed-4be8-999a-8f6cd1eb8471" providerId="AD" clId="Web-{DFB3E3D4-CDF9-49EB-AE6D-2868AFD6F80E}" dt="2023-04-27T18:36:06.962" v="38"/>
          <ac:spMkLst>
            <pc:docMk/>
            <pc:sldMk cId="2235830455" sldId="256"/>
            <ac:spMk id="16" creationId="{AE1AF813-2D2F-4B78-9216-388AF161EDAA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17" creationId="{C2579DAE-C141-48DB-810E-C070C300819E}"/>
          </ac:spMkLst>
        </pc:spChg>
        <pc:spChg chg="add">
          <ac:chgData name="Vaishnav, Dhwani" userId="S::dvaishn2@calstatela.edu::daaf259b-03ed-4be8-999a-8f6cd1eb8471" providerId="AD" clId="Web-{DFB3E3D4-CDF9-49EB-AE6D-2868AFD6F80E}" dt="2023-04-27T18:36:06.962" v="38"/>
          <ac:spMkLst>
            <pc:docMk/>
            <pc:sldMk cId="2235830455" sldId="256"/>
            <ac:spMk id="18" creationId="{C47181D2-95D5-4439-9BDF-14D4FDC7BD80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19" creationId="{02FD90C3-6350-4D5B-9738-6E94EDF30F74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40.995" v="47"/>
          <ac:spMkLst>
            <pc:docMk/>
            <pc:sldMk cId="2235830455" sldId="256"/>
            <ac:spMk id="20" creationId="{2C7211D9-E545-4D00-9874-641EC7C7BD85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0.604" v="43"/>
          <ac:spMkLst>
            <pc:docMk/>
            <pc:sldMk cId="2235830455" sldId="256"/>
            <ac:spMk id="23" creationId="{C2579DAE-C141-48DB-810E-C070C300819E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0.604" v="43"/>
          <ac:spMkLst>
            <pc:docMk/>
            <pc:sldMk cId="2235830455" sldId="256"/>
            <ac:spMk id="25" creationId="{02FD90C3-6350-4D5B-9738-6E94EDF30F74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6:56.838" v="40"/>
          <ac:spMkLst>
            <pc:docMk/>
            <pc:sldMk cId="2235830455" sldId="256"/>
            <ac:spMk id="30" creationId="{C2579DAE-C141-48DB-810E-C070C300819E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6:56.838" v="40"/>
          <ac:spMkLst>
            <pc:docMk/>
            <pc:sldMk cId="2235830455" sldId="256"/>
            <ac:spMk id="32" creationId="{02FD90C3-6350-4D5B-9738-6E94EDF30F74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6:56.838" v="40"/>
          <ac:spMkLst>
            <pc:docMk/>
            <pc:sldMk cId="2235830455" sldId="256"/>
            <ac:spMk id="34" creationId="{2C7211D9-E545-4D00-9874-641EC7C7BD85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6:56.838" v="40"/>
          <ac:spMkLst>
            <pc:docMk/>
            <pc:sldMk cId="2235830455" sldId="256"/>
            <ac:spMk id="36" creationId="{5DBBC34A-8C43-4368-951E-A04EB7C00E32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0.604" v="42"/>
          <ac:spMkLst>
            <pc:docMk/>
            <pc:sldMk cId="2235830455" sldId="256"/>
            <ac:spMk id="38" creationId="{AE1AF813-2D2F-4B78-9216-388AF161EDAA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0.604" v="42"/>
          <ac:spMkLst>
            <pc:docMk/>
            <pc:sldMk cId="2235830455" sldId="256"/>
            <ac:spMk id="39" creationId="{C47181D2-95D5-4439-9BDF-14D4FDC7BD80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2235830455" sldId="256"/>
            <ac:spMk id="41" creationId="{C2579DAE-C141-48DB-810E-C070C300819E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2235830455" sldId="256"/>
            <ac:spMk id="42" creationId="{02FD90C3-6350-4D5B-9738-6E94EDF30F74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2235830455" sldId="256"/>
            <ac:spMk id="43" creationId="{41497DE5-0939-4D1D-9350-0C5E1B209C68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2235830455" sldId="256"/>
            <ac:spMk id="44" creationId="{5CCC70ED-6C63-4537-B7EB-51990D6C0A6F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2235830455" sldId="256"/>
            <ac:spMk id="45" creationId="{B76E24C1-2968-40DC-A36E-F6B85F0F0752}"/>
          </ac:spMkLst>
        </pc:spChg>
        <pc:picChg chg="mod">
          <ac:chgData name="Vaishnav, Dhwani" userId="S::dvaishn2@calstatela.edu::daaf259b-03ed-4be8-999a-8f6cd1eb8471" providerId="AD" clId="Web-{DFB3E3D4-CDF9-49EB-AE6D-2868AFD6F80E}" dt="2023-04-27T18:37:23.573" v="46"/>
          <ac:picMkLst>
            <pc:docMk/>
            <pc:sldMk cId="2235830455" sldId="256"/>
            <ac:picMk id="4" creationId="{1F37CA03-8CE1-AB1F-38E3-21875B37A2EB}"/>
          </ac:picMkLst>
        </pc:picChg>
      </pc:sldChg>
      <pc:sldChg chg="modSp mod setBg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1688118929" sldId="257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1688118929" sldId="257"/>
            <ac:spMk id="3" creationId="{80290052-FC07-9F4D-2550-473E740755A9}"/>
          </ac:spMkLst>
        </pc:spChg>
      </pc:sldChg>
      <pc:sldChg chg="addSp delSp modSp del">
        <pc:chgData name="Vaishnav, Dhwani" userId="S::dvaishn2@calstatela.edu::daaf259b-03ed-4be8-999a-8f6cd1eb8471" providerId="AD" clId="Web-{DFB3E3D4-CDF9-49EB-AE6D-2868AFD6F80E}" dt="2023-04-27T18:30:52.736" v="36"/>
        <pc:sldMkLst>
          <pc:docMk/>
          <pc:sldMk cId="2425904981" sldId="258"/>
        </pc:sldMkLst>
        <pc:spChg chg="mod">
          <ac:chgData name="Vaishnav, Dhwani" userId="S::dvaishn2@calstatela.edu::daaf259b-03ed-4be8-999a-8f6cd1eb8471" providerId="AD" clId="Web-{DFB3E3D4-CDF9-49EB-AE6D-2868AFD6F80E}" dt="2023-04-27T18:24:31.102" v="15" actId="20577"/>
          <ac:spMkLst>
            <pc:docMk/>
            <pc:sldMk cId="2425904981" sldId="258"/>
            <ac:spMk id="3" creationId="{80290052-FC07-9F4D-2550-473E740755A9}"/>
          </ac:spMkLst>
        </pc:spChg>
        <pc:picChg chg="del mod">
          <ac:chgData name="Vaishnav, Dhwani" userId="S::dvaishn2@calstatela.edu::daaf259b-03ed-4be8-999a-8f6cd1eb8471" providerId="AD" clId="Web-{DFB3E3D4-CDF9-49EB-AE6D-2868AFD6F80E}" dt="2023-04-27T18:28:30.748" v="19"/>
          <ac:picMkLst>
            <pc:docMk/>
            <pc:sldMk cId="2425904981" sldId="258"/>
            <ac:picMk id="2" creationId="{D1F3F49D-847F-4474-912A-C73B6964C0C2}"/>
          </ac:picMkLst>
        </pc:picChg>
        <pc:picChg chg="add del mod">
          <ac:chgData name="Vaishnav, Dhwani" userId="S::dvaishn2@calstatela.edu::daaf259b-03ed-4be8-999a-8f6cd1eb8471" providerId="AD" clId="Web-{DFB3E3D4-CDF9-49EB-AE6D-2868AFD6F80E}" dt="2023-04-27T18:30:18.923" v="32"/>
          <ac:picMkLst>
            <pc:docMk/>
            <pc:sldMk cId="2425904981" sldId="258"/>
            <ac:picMk id="4" creationId="{E08C6AE7-5A14-567D-3FB2-63A3B24CE610}"/>
          </ac:picMkLst>
        </pc:picChg>
        <pc:picChg chg="add mod">
          <ac:chgData name="Vaishnav, Dhwani" userId="S::dvaishn2@calstatela.edu::daaf259b-03ed-4be8-999a-8f6cd1eb8471" providerId="AD" clId="Web-{DFB3E3D4-CDF9-49EB-AE6D-2868AFD6F80E}" dt="2023-04-27T18:30:24.876" v="35" actId="14100"/>
          <ac:picMkLst>
            <pc:docMk/>
            <pc:sldMk cId="2425904981" sldId="258"/>
            <ac:picMk id="5" creationId="{360097EF-B6CF-46FA-DA34-21C54EF68827}"/>
          </ac:picMkLst>
        </pc:pic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4085131510" sldId="259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4085131510" sldId="259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1757903962" sldId="260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1757903962" sldId="260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1302887617" sldId="261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1302887617" sldId="261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1007814709" sldId="262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1007814709" sldId="262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995720513" sldId="263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995720513" sldId="263"/>
            <ac:spMk id="3" creationId="{80290052-FC07-9F4D-2550-473E740755A9}"/>
          </ac:spMkLst>
        </pc:spChg>
        <pc:spChg chg="mod">
          <ac:chgData name="Vaishnav, Dhwani" userId="S::dvaishn2@calstatela.edu::daaf259b-03ed-4be8-999a-8f6cd1eb8471" providerId="AD" clId="Web-{DFB3E3D4-CDF9-49EB-AE6D-2868AFD6F80E}" dt="2023-04-27T18:19:38.361" v="8" actId="20577"/>
          <ac:spMkLst>
            <pc:docMk/>
            <pc:sldMk cId="995720513" sldId="263"/>
            <ac:spMk id="4" creationId="{6C1EE951-0EBA-84F8-395A-56001ADB74B0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2434698402" sldId="264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2434698402" sldId="264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633058263" sldId="266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633058263" sldId="266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2579063596" sldId="267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2579063596" sldId="267"/>
            <ac:spMk id="3" creationId="{80290052-FC07-9F4D-2550-473E740755A9}"/>
          </ac:spMkLst>
        </pc:spChg>
      </pc:sldChg>
      <pc:sldChg chg="addSp delSp modSp mod setBg modClrScheme setClrOvrMap delDesignElem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1759274340" sldId="268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1759274340" sldId="268"/>
            <ac:spMk id="3" creationId="{80290052-FC07-9F4D-2550-473E740755A9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42:03.267" v="60"/>
          <ac:spMkLst>
            <pc:docMk/>
            <pc:sldMk cId="1759274340" sldId="268"/>
            <ac:spMk id="8" creationId="{7E134C76-7FB4-4BB7-9322-DD8A4B179ACD}"/>
          </ac:spMkLst>
        </pc:spChg>
        <pc:spChg chg="add del">
          <ac:chgData name="Vaishnav, Dhwani" userId="S::dvaishn2@calstatela.edu::daaf259b-03ed-4be8-999a-8f6cd1eb8471" providerId="AD" clId="Web-{DFB3E3D4-CDF9-49EB-AE6D-2868AFD6F80E}" dt="2023-04-27T18:42:03.267" v="60"/>
          <ac:spMkLst>
            <pc:docMk/>
            <pc:sldMk cId="1759274340" sldId="268"/>
            <ac:spMk id="10" creationId="{C0C57804-4F33-4D85-AA3E-DA0F214BBD91}"/>
          </ac:spMkLst>
        </pc:spChg>
      </pc:sldChg>
      <pc:sldChg chg="delSp modSp mod modClrScheme delDesignElem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4112123932" sldId="269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4112123932" sldId="269"/>
            <ac:spMk id="3" creationId="{80290052-FC07-9F4D-2550-473E740755A9}"/>
          </ac:spMkLst>
        </pc:spChg>
        <pc:spChg chg="del">
          <ac:chgData name="Vaishnav, Dhwani" userId="S::dvaishn2@calstatela.edu::daaf259b-03ed-4be8-999a-8f6cd1eb8471" providerId="AD" clId="Web-{DFB3E3D4-CDF9-49EB-AE6D-2868AFD6F80E}" dt="2023-04-27T18:40:08.342" v="55"/>
          <ac:spMkLst>
            <pc:docMk/>
            <pc:sldMk cId="4112123932" sldId="269"/>
            <ac:spMk id="6" creationId="{A8DB9CD9-59B1-4D73-BC4C-98796A48EF9B}"/>
          </ac:spMkLst>
        </pc:spChg>
        <pc:spChg chg="del">
          <ac:chgData name="Vaishnav, Dhwani" userId="S::dvaishn2@calstatela.edu::daaf259b-03ed-4be8-999a-8f6cd1eb8471" providerId="AD" clId="Web-{DFB3E3D4-CDF9-49EB-AE6D-2868AFD6F80E}" dt="2023-04-27T18:40:08.342" v="55"/>
          <ac:spMkLst>
            <pc:docMk/>
            <pc:sldMk cId="4112123932" sldId="269"/>
            <ac:spMk id="7" creationId="{8874A6A9-41FF-4E33-AFA8-F9F81436A59E}"/>
          </ac:spMkLst>
        </pc:spChg>
        <pc:spChg chg="del">
          <ac:chgData name="Vaishnav, Dhwani" userId="S::dvaishn2@calstatela.edu::daaf259b-03ed-4be8-999a-8f6cd1eb8471" providerId="AD" clId="Web-{DFB3E3D4-CDF9-49EB-AE6D-2868AFD6F80E}" dt="2023-04-27T18:37:08.510" v="44"/>
          <ac:spMkLst>
            <pc:docMk/>
            <pc:sldMk cId="4112123932" sldId="269"/>
            <ac:spMk id="9" creationId="{F452A527-3631-41ED-858D-3777A7D1496A}"/>
          </ac:spMkLst>
        </pc:spChg>
        <pc:grpChg chg="del">
          <ac:chgData name="Vaishnav, Dhwani" userId="S::dvaishn2@calstatela.edu::daaf259b-03ed-4be8-999a-8f6cd1eb8471" providerId="AD" clId="Web-{DFB3E3D4-CDF9-49EB-AE6D-2868AFD6F80E}" dt="2023-04-27T18:40:08.342" v="55"/>
          <ac:grpSpMkLst>
            <pc:docMk/>
            <pc:sldMk cId="4112123932" sldId="269"/>
            <ac:grpSpMk id="20" creationId="{721D730E-1F97-4071-B143-B05E6D2599BC}"/>
          </ac:grpSpMkLst>
        </pc:grpChg>
        <pc:cxnChg chg="del">
          <ac:chgData name="Vaishnav, Dhwani" userId="S::dvaishn2@calstatela.edu::daaf259b-03ed-4be8-999a-8f6cd1eb8471" providerId="AD" clId="Web-{DFB3E3D4-CDF9-49EB-AE6D-2868AFD6F80E}" dt="2023-04-27T18:37:08.510" v="44"/>
          <ac:cxnSpMkLst>
            <pc:docMk/>
            <pc:sldMk cId="4112123932" sldId="269"/>
            <ac:cxnSpMk id="11" creationId="{D28A9C89-B313-458F-9C85-515930A51A93}"/>
          </ac:cxnSpMkLst>
        </pc:cxn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7:29.540" v="76"/>
        <pc:sldMkLst>
          <pc:docMk/>
          <pc:sldMk cId="3243550787" sldId="270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3243550787" sldId="270"/>
            <ac:spMk id="3" creationId="{80290052-FC07-9F4D-2550-473E740755A9}"/>
          </ac:spMkLst>
        </pc:spChg>
        <pc:picChg chg="mod ord">
          <ac:chgData name="Vaishnav, Dhwani" userId="S::dvaishn2@calstatela.edu::daaf259b-03ed-4be8-999a-8f6cd1eb8471" providerId="AD" clId="Web-{DFB3E3D4-CDF9-49EB-AE6D-2868AFD6F80E}" dt="2023-04-27T18:47:29.540" v="76"/>
          <ac:picMkLst>
            <pc:docMk/>
            <pc:sldMk cId="3243550787" sldId="270"/>
            <ac:picMk id="2" creationId="{00715C59-93C2-D357-2395-EDFD4C98872E}"/>
          </ac:picMkLst>
        </pc:pic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4058792236" sldId="271"/>
        </pc:sldMkLst>
        <pc:spChg chg="mod ord">
          <ac:chgData name="Vaishnav, Dhwani" userId="S::dvaishn2@calstatela.edu::daaf259b-03ed-4be8-999a-8f6cd1eb8471" providerId="AD" clId="Web-{DFB3E3D4-CDF9-49EB-AE6D-2868AFD6F80E}" dt="2023-04-27T18:46:04.053" v="74"/>
          <ac:spMkLst>
            <pc:docMk/>
            <pc:sldMk cId="4058792236" sldId="271"/>
            <ac:spMk id="3" creationId="{80290052-FC07-9F4D-2550-473E740755A9}"/>
          </ac:spMkLst>
        </pc:spChg>
      </pc:sldChg>
      <pc:sldChg chg="modSp mod modClrScheme chgLayout">
        <pc:chgData name="Vaishnav, Dhwani" userId="S::dvaishn2@calstatela.edu::daaf259b-03ed-4be8-999a-8f6cd1eb8471" providerId="AD" clId="Web-{DFB3E3D4-CDF9-49EB-AE6D-2868AFD6F80E}" dt="2023-04-27T18:46:04.053" v="74"/>
        <pc:sldMkLst>
          <pc:docMk/>
          <pc:sldMk cId="985305849" sldId="272"/>
        </pc:sldMkLst>
        <pc:picChg chg="mod ord">
          <ac:chgData name="Vaishnav, Dhwani" userId="S::dvaishn2@calstatela.edu::daaf259b-03ed-4be8-999a-8f6cd1eb8471" providerId="AD" clId="Web-{DFB3E3D4-CDF9-49EB-AE6D-2868AFD6F80E}" dt="2023-04-27T18:46:04.053" v="74"/>
          <ac:picMkLst>
            <pc:docMk/>
            <pc:sldMk cId="985305849" sldId="272"/>
            <ac:picMk id="4" creationId="{F7686FFA-6F69-4913-C0BF-EEF36119CE13}"/>
          </ac:picMkLst>
        </pc:picChg>
      </pc:sldChg>
      <pc:sldMasterChg chg="del delSldLayout">
        <pc:chgData name="Vaishnav, Dhwani" userId="S::dvaishn2@calstatela.edu::daaf259b-03ed-4be8-999a-8f6cd1eb8471" providerId="AD" clId="Web-{DFB3E3D4-CDF9-49EB-AE6D-2868AFD6F80E}" dt="2023-04-27T18:37:08.510" v="44"/>
        <pc:sldMasterMkLst>
          <pc:docMk/>
          <pc:sldMasterMk cId="4272360604" sldId="2147483732"/>
        </pc:sldMasterMkLst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734854735" sldId="2147483733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1266903733" sldId="2147483734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2063639414" sldId="2147483735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992614735" sldId="214748373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2085479661" sldId="2147483737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2494749591" sldId="214748373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1060735917" sldId="214748373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1625124824" sldId="214748374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1136896680" sldId="214748374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3937278877" sldId="214748374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272360604" sldId="2147483732"/>
            <pc:sldLayoutMk cId="3748498805" sldId="2147483743"/>
          </pc:sldLayoutMkLst>
        </pc:sldLayoutChg>
      </pc:sldMasterChg>
      <pc:sldMasterChg chg="del delSldLayout">
        <pc:chgData name="Vaishnav, Dhwani" userId="S::dvaishn2@calstatela.edu::daaf259b-03ed-4be8-999a-8f6cd1eb8471" providerId="AD" clId="Web-{DFB3E3D4-CDF9-49EB-AE6D-2868AFD6F80E}" dt="2023-04-27T18:37:40.995" v="47"/>
        <pc:sldMasterMkLst>
          <pc:docMk/>
          <pc:sldMasterMk cId="4090036327" sldId="2147483744"/>
        </pc:sldMasterMkLst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3499364880" sldId="2147483745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2750013686" sldId="214748374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3165616729" sldId="2147483747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2288970142" sldId="214748374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1441960318" sldId="214748374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926462312" sldId="214748375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2040403670" sldId="214748375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995286898" sldId="214748375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1472546685" sldId="2147483753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2927561647" sldId="2147483754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4090036327" sldId="2147483744"/>
            <pc:sldLayoutMk cId="2453012171" sldId="2147483755"/>
          </pc:sldLayoutMkLst>
        </pc:sldLayoutChg>
      </pc:sldMasterChg>
      <pc:sldMasterChg chg="add addSldLayout modSldLayout">
        <pc:chgData name="Vaishnav, Dhwani" userId="S::dvaishn2@calstatela.edu::daaf259b-03ed-4be8-999a-8f6cd1eb8471" providerId="AD" clId="Web-{DFB3E3D4-CDF9-49EB-AE6D-2868AFD6F80E}" dt="2023-04-27T18:37:40.995" v="47"/>
        <pc:sldMasterMkLst>
          <pc:docMk/>
          <pc:sldMasterMk cId="151362119" sldId="2147483756"/>
        </pc:sldMasterMkLst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1530319320" sldId="2147483757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2967620775" sldId="2147483758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3363647382" sldId="2147483759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2553348076" sldId="214748376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3180482206" sldId="214748376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3368256030" sldId="214748376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1514729423" sldId="214748376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2782734992" sldId="214748376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362987133" sldId="214748376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189406191" sldId="2147483766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40.995" v="47"/>
          <pc:sldLayoutMkLst>
            <pc:docMk/>
            <pc:sldMasterMk cId="151362119" sldId="2147483756"/>
            <pc:sldLayoutMk cId="923382929" sldId="2147483767"/>
          </pc:sldLayoutMkLst>
        </pc:sldLayoutChg>
      </pc:sldMasterChg>
      <pc:sldMasterChg chg="del delSldLayout">
        <pc:chgData name="Vaishnav, Dhwani" userId="S::dvaishn2@calstatela.edu::daaf259b-03ed-4be8-999a-8f6cd1eb8471" providerId="AD" clId="Web-{DFB3E3D4-CDF9-49EB-AE6D-2868AFD6F80E}" dt="2023-04-27T18:38:51.762" v="49"/>
        <pc:sldMasterMkLst>
          <pc:docMk/>
          <pc:sldMasterMk cId="2885065869" sldId="2147483756"/>
        </pc:sldMasterMkLst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2927721675" sldId="2147483757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1711664452" sldId="214748375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2136816138" sldId="214748375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3785924314" sldId="214748376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2637924935" sldId="214748376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2809449849" sldId="214748376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2059356416" sldId="2147483763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1490736613" sldId="2147483764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1415471425" sldId="2147483765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3007116395" sldId="214748376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8:51.762" v="49"/>
          <pc:sldLayoutMkLst>
            <pc:docMk/>
            <pc:sldMasterMk cId="2885065869" sldId="2147483756"/>
            <pc:sldLayoutMk cId="3475591020" sldId="2147483767"/>
          </pc:sldLayoutMkLst>
        </pc:sldLayoutChg>
      </pc:sldMasterChg>
      <pc:sldMasterChg chg="add addSldLayout modSldLayout">
        <pc:chgData name="Vaishnav, Dhwani" userId="S::dvaishn2@calstatela.edu::daaf259b-03ed-4be8-999a-8f6cd1eb8471" providerId="AD" clId="Web-{DFB3E3D4-CDF9-49EB-AE6D-2868AFD6F80E}" dt="2023-04-27T18:37:08.510" v="44"/>
        <pc:sldMasterMkLst>
          <pc:docMk/>
          <pc:sldMasterMk cId="4090036327" sldId="2147483756"/>
        </pc:sldMasterMkLst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3499364880" sldId="214748374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2750013686" sldId="2147483746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3165616729" sldId="2147483747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2288970142" sldId="2147483748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1441960318" sldId="2147483749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926462312" sldId="214748375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2040403670" sldId="214748375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995286898" sldId="214748375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1472546685" sldId="214748375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2927561647" sldId="214748375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7:08.510" v="44"/>
          <pc:sldLayoutMkLst>
            <pc:docMk/>
            <pc:sldMasterMk cId="4090036327" sldId="2147483744"/>
            <pc:sldLayoutMk cId="2453012171" sldId="2147483755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39:05.185" v="50"/>
        <pc:sldMasterMkLst>
          <pc:docMk/>
          <pc:sldMasterMk cId="2083113848" sldId="2147483768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3082755758" sldId="214748376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2462724802" sldId="214748377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1506011911" sldId="214748377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2304240334" sldId="214748377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1165372486" sldId="214748377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2103667074" sldId="214748377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3114479066" sldId="214748377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1534259999" sldId="214748377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2864069826" sldId="214748377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848029492" sldId="214748377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05.185" v="50"/>
          <pc:sldLayoutMkLst>
            <pc:docMk/>
            <pc:sldMasterMk cId="2083113848" sldId="2147483768"/>
            <pc:sldLayoutMk cId="1428137689" sldId="2147483779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39:40.107" v="53"/>
        <pc:sldMasterMkLst>
          <pc:docMk/>
          <pc:sldMasterMk cId="15510784" sldId="2147483780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2162006783" sldId="214748378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1938276435" sldId="214748378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2962634498" sldId="214748378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348241253" sldId="214748378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1467012296" sldId="214748378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799013559" sldId="214748378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1773950147" sldId="214748378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3239848270" sldId="214748378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4140680249" sldId="214748378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1067837339" sldId="214748379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15510784" sldId="2147483780"/>
            <pc:sldLayoutMk cId="4097233365" sldId="2147483791"/>
          </pc:sldLayoutMkLst>
        </pc:sldLayoutChg>
      </pc:sldMasterChg>
      <pc:sldMasterChg chg="del delSldLayout">
        <pc:chgData name="Vaishnav, Dhwani" userId="S::dvaishn2@calstatela.edu::daaf259b-03ed-4be8-999a-8f6cd1eb8471" providerId="AD" clId="Web-{DFB3E3D4-CDF9-49EB-AE6D-2868AFD6F80E}" dt="2023-04-27T18:39:45.811" v="54"/>
        <pc:sldMasterMkLst>
          <pc:docMk/>
          <pc:sldMasterMk cId="3769882298" sldId="2147483792"/>
        </pc:sldMasterMkLst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3447245026" sldId="2147483793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1427765890" sldId="2147483794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3662088362" sldId="2147483795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1059837985" sldId="214748379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4135028890" sldId="2147483797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3291813247" sldId="214748379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2472002294" sldId="214748379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2807298689" sldId="214748380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1214889245" sldId="214748380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2799891258" sldId="214748380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39:45.811" v="54"/>
          <pc:sldLayoutMkLst>
            <pc:docMk/>
            <pc:sldMasterMk cId="3769882298" sldId="2147483792"/>
            <pc:sldLayoutMk cId="207265944" sldId="2147483803"/>
          </pc:sldLayoutMkLst>
        </pc:sldLayoutChg>
      </pc:sldMasterChg>
      <pc:sldMasterChg chg="add addSldLayout modSldLayout">
        <pc:chgData name="Vaishnav, Dhwani" userId="S::dvaishn2@calstatela.edu::daaf259b-03ed-4be8-999a-8f6cd1eb8471" providerId="AD" clId="Web-{DFB3E3D4-CDF9-49EB-AE6D-2868AFD6F80E}" dt="2023-04-27T18:39:40.107" v="53"/>
        <pc:sldMasterMkLst>
          <pc:docMk/>
          <pc:sldMasterMk cId="3776458483" sldId="2147483792"/>
        </pc:sldMasterMkLst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416156803" sldId="214748379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3031878841" sldId="214748379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485472955" sldId="214748379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1858793641" sldId="2147483796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1618517655" sldId="2147483797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140632857" sldId="2147483798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3647386941" sldId="2147483799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2068670566" sldId="214748380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207068908" sldId="214748380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2788745862" sldId="214748380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39:40.107" v="53"/>
          <pc:sldLayoutMkLst>
            <pc:docMk/>
            <pc:sldMasterMk cId="3776458483" sldId="2147483792"/>
            <pc:sldLayoutMk cId="2862997254" sldId="2147483803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0:08.342" v="55"/>
        <pc:sldMasterMkLst>
          <pc:docMk/>
          <pc:sldMasterMk cId="1605306113" sldId="2147483804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4160716225" sldId="214748380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2742206754" sldId="214748380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938223133" sldId="214748380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1556010620" sldId="214748380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3221193623" sldId="214748380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1133133207" sldId="214748381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1278210962" sldId="214748381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1719015453" sldId="214748381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1521480805" sldId="214748381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2589923374" sldId="214748381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3204296724" sldId="214748381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4220290648" sldId="214748381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4004423313" sldId="214748381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2357398008" sldId="214748381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3794303059" sldId="214748381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2882371310" sldId="214748382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08.342" v="55"/>
          <pc:sldLayoutMkLst>
            <pc:docMk/>
            <pc:sldMasterMk cId="1605306113" sldId="2147483804"/>
            <pc:sldLayoutMk cId="3530300860" sldId="2147483821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0:38.218" v="56"/>
        <pc:sldMasterMkLst>
          <pc:docMk/>
          <pc:sldMasterMk cId="3487053099" sldId="2147483822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304325524" sldId="214748382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3749714296" sldId="214748382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694787664" sldId="214748382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627883932" sldId="214748382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1159870205" sldId="214748382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68126327" sldId="214748382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022075235" sldId="214748382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1227906327" sldId="214748383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052802185" sldId="214748383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3427716200" sldId="214748383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347847564" sldId="214748383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5920690" sldId="214748383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2466282257" sldId="214748383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1460757279" sldId="214748383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676814279" sldId="214748383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3487053099" sldId="2147483822"/>
            <pc:sldLayoutMk cId="3211576466" sldId="2147483838"/>
          </pc:sldLayoutMkLst>
        </pc:sldLayoutChg>
      </pc:sldMasterChg>
      <pc:sldMasterChg chg="add addSldLayout modSldLayout">
        <pc:chgData name="Vaishnav, Dhwani" userId="S::dvaishn2@calstatela.edu::daaf259b-03ed-4be8-999a-8f6cd1eb8471" providerId="AD" clId="Web-{DFB3E3D4-CDF9-49EB-AE6D-2868AFD6F80E}" dt="2023-04-27T18:40:38.218" v="56"/>
        <pc:sldMasterMkLst>
          <pc:docMk/>
          <pc:sldMasterMk cId="1577367252" sldId="2147483839"/>
        </pc:sldMasterMkLst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2391585617" sldId="214748384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4093334003" sldId="214748384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1785955540" sldId="214748384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1586339242" sldId="214748384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257289903" sldId="214748384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3024383666" sldId="214748384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3634316423" sldId="2147483846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1487002524" sldId="2147483847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2859790230" sldId="2147483848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4201557317" sldId="2147483849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1479335537" sldId="214748385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863513807" sldId="214748385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4034657028" sldId="214748385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3561370863" sldId="214748385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486692214" sldId="214748385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3381055096" sldId="214748385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0:38.218" v="56"/>
          <pc:sldLayoutMkLst>
            <pc:docMk/>
            <pc:sldMasterMk cId="1577367252" sldId="2147483839"/>
            <pc:sldLayoutMk cId="3404490675" sldId="2147483856"/>
          </pc:sldLayoutMkLst>
        </pc:sldLayoutChg>
      </pc:sldMasterChg>
      <pc:sldMasterChg chg="del delSldLayout">
        <pc:chgData name="Vaishnav, Dhwani" userId="S::dvaishn2@calstatela.edu::daaf259b-03ed-4be8-999a-8f6cd1eb8471" providerId="AD" clId="Web-{DFB3E3D4-CDF9-49EB-AE6D-2868AFD6F80E}" dt="2023-04-27T18:42:03.267" v="60"/>
        <pc:sldMasterMkLst>
          <pc:docMk/>
          <pc:sldMasterMk cId="1577367252" sldId="2147483857"/>
        </pc:sldMasterMkLst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3404490675" sldId="214748385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2391585617" sldId="214748385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4093334003" sldId="214748385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1785955540" sldId="214748386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1586339242" sldId="214748386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257289903" sldId="214748386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3024383666" sldId="2147483863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3634316423" sldId="2147483864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1487002524" sldId="2147483865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2859790230" sldId="2147483866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4201557317" sldId="2147483867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1479335537" sldId="2147483868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863513807" sldId="2147483869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4034657028" sldId="2147483870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3561370863" sldId="2147483871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486692214" sldId="2147483872"/>
          </pc:sldLayoutMkLst>
        </pc:sldLayoutChg>
        <pc:sldLayoutChg chg="del">
          <pc:chgData name="Vaishnav, Dhwani" userId="S::dvaishn2@calstatela.edu::daaf259b-03ed-4be8-999a-8f6cd1eb8471" providerId="AD" clId="Web-{DFB3E3D4-CDF9-49EB-AE6D-2868AFD6F80E}" dt="2023-04-27T18:42:03.267" v="60"/>
          <pc:sldLayoutMkLst>
            <pc:docMk/>
            <pc:sldMasterMk cId="1577367252" sldId="2147483857"/>
            <pc:sldLayoutMk cId="3381055096" sldId="2147483873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2:11.939" v="61"/>
        <pc:sldMasterMkLst>
          <pc:docMk/>
          <pc:sldMasterMk cId="2700074975" sldId="2147483874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468455365" sldId="214748387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4116638263" sldId="214748387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1577830990" sldId="214748387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2251765270" sldId="214748387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2915659854" sldId="214748387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2747201458" sldId="214748388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3033536943" sldId="214748388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3003577184" sldId="214748388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3984382460" sldId="214748388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2351595705" sldId="214748388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11.939" v="61"/>
          <pc:sldLayoutMkLst>
            <pc:docMk/>
            <pc:sldMasterMk cId="2700074975" sldId="2147483874"/>
            <pc:sldLayoutMk cId="351662657" sldId="2147483885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2:20.283" v="62"/>
        <pc:sldMasterMkLst>
          <pc:docMk/>
          <pc:sldMasterMk cId="3760653136" sldId="2147483886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2762968383" sldId="214748388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1640904620" sldId="214748388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3028513838" sldId="214748388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341579226" sldId="214748389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963434279" sldId="214748389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1937818203" sldId="214748389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991988524" sldId="214748389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3142072888" sldId="214748389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2177394162" sldId="214748389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4076513027" sldId="214748389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20.283" v="62"/>
          <pc:sldLayoutMkLst>
            <pc:docMk/>
            <pc:sldMasterMk cId="3760653136" sldId="2147483886"/>
            <pc:sldLayoutMk cId="970640877" sldId="2147483897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2:42.830" v="63"/>
        <pc:sldMasterMkLst>
          <pc:docMk/>
          <pc:sldMasterMk cId="839264109" sldId="2147483898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964472579" sldId="214748389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58344116" sldId="214748390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3167982197" sldId="214748390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68350563" sldId="214748390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1789052390" sldId="214748390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570859576" sldId="214748390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199235986" sldId="214748390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1260554649" sldId="214748390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468213660" sldId="214748390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1096945977" sldId="214748390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405584365" sldId="214748390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3514761357" sldId="214748391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1491528677" sldId="214748391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3973556457" sldId="214748391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2903460173" sldId="214748391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3235326300" sldId="214748391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42.830" v="63"/>
          <pc:sldLayoutMkLst>
            <pc:docMk/>
            <pc:sldMasterMk cId="839264109" sldId="2147483898"/>
            <pc:sldLayoutMk cId="814466456" sldId="2147483915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2:51.393" v="64"/>
        <pc:sldMasterMkLst>
          <pc:docMk/>
          <pc:sldMasterMk cId="442714911" sldId="2147483916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054473797" sldId="214748391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91983210" sldId="214748391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4099184738" sldId="214748391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616508917" sldId="214748392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309937951" sldId="214748392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36194325" sldId="214748392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3302516218" sldId="214748392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448730082" sldId="214748392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4262985208" sldId="214748392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3206157313" sldId="214748392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2605898460" sldId="214748392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2524866195" sldId="214748392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237186136" sldId="214748392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776527966" sldId="214748393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1814560835" sldId="214748393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4115413873" sldId="214748393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2:51.393" v="64"/>
          <pc:sldLayoutMkLst>
            <pc:docMk/>
            <pc:sldMasterMk cId="442714911" sldId="2147483916"/>
            <pc:sldLayoutMk cId="3994207179" sldId="2147483933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3:49.816" v="65"/>
        <pc:sldMasterMkLst>
          <pc:docMk/>
          <pc:sldMasterMk cId="49236486" sldId="2147483934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955458129" sldId="214748393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751406182" sldId="214748393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041032555" sldId="214748393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979959042" sldId="214748393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089259667" sldId="214748393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1918981794" sldId="214748394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943160511" sldId="214748394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699920783" sldId="214748394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345983279" sldId="214748394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3819084528" sldId="214748394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49.816" v="65"/>
          <pc:sldLayoutMkLst>
            <pc:docMk/>
            <pc:sldMasterMk cId="49236486" sldId="2147483934"/>
            <pc:sldLayoutMk cId="1113267420" sldId="2147483945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3:59.754" v="66"/>
        <pc:sldMasterMkLst>
          <pc:docMk/>
          <pc:sldMasterMk cId="208030883" sldId="2147483946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1610700937" sldId="214748394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2963485010" sldId="214748394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1146126674" sldId="214748394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3446749193" sldId="214748395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2092675965" sldId="214748395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1932581493" sldId="214748395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3168818289" sldId="214748395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3684824795" sldId="214748395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202475820" sldId="214748395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772693246" sldId="214748395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3:59.754" v="66"/>
          <pc:sldLayoutMkLst>
            <pc:docMk/>
            <pc:sldMasterMk cId="208030883" sldId="2147483946"/>
            <pc:sldLayoutMk cId="3186037440" sldId="2147483957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4:11.957" v="67"/>
        <pc:sldMasterMkLst>
          <pc:docMk/>
          <pc:sldMasterMk cId="536803492" sldId="2147483958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3307161200" sldId="214748395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564746679" sldId="214748396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479763732" sldId="214748396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1021731742" sldId="214748396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1149389410" sldId="214748396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228736631" sldId="214748396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352324552" sldId="214748396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727163642" sldId="214748396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200521857" sldId="214748396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1235908328" sldId="214748396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11.957" v="67"/>
          <pc:sldLayoutMkLst>
            <pc:docMk/>
            <pc:sldMasterMk cId="536803492" sldId="2147483958"/>
            <pc:sldLayoutMk cId="1359193298" sldId="2147483969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4:38.302" v="68"/>
        <pc:sldMasterMkLst>
          <pc:docMk/>
          <pc:sldMasterMk cId="3517754233" sldId="2147483970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1592364330" sldId="214748397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000990931" sldId="214748397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566013339" sldId="214748397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418447970" sldId="214748397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280756884" sldId="214748397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696653586" sldId="214748397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932837575" sldId="214748397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2589654541" sldId="214748397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878223661" sldId="214748397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1305245370" sldId="214748398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2601517566" sldId="214748398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656505503" sldId="214748398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2232843891" sldId="214748398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1755213433" sldId="214748398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1208649562" sldId="214748398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207282274" sldId="214748398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38.302" v="68"/>
          <pc:sldLayoutMkLst>
            <pc:docMk/>
            <pc:sldMasterMk cId="3517754233" sldId="2147483970"/>
            <pc:sldLayoutMk cId="3776950066" sldId="2147483987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4:45.489" v="69"/>
        <pc:sldMasterMkLst>
          <pc:docMk/>
          <pc:sldMasterMk cId="1829673453" sldId="2147483988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72595811" sldId="214748398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447636568" sldId="214748399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704098034" sldId="214748399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438077975" sldId="214748399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524304146" sldId="214748399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015143121" sldId="214748399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788542671" sldId="214748399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030357159" sldId="214748399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878555079" sldId="214748399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203215097" sldId="214748399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06141273" sldId="214748399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242452620" sldId="214748400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1084754018" sldId="214748400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2172008770" sldId="214748400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3232877597" sldId="214748400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645100893" sldId="214748400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4:45.489" v="69"/>
          <pc:sldLayoutMkLst>
            <pc:docMk/>
            <pc:sldMasterMk cId="1829673453" sldId="2147483988"/>
            <pc:sldLayoutMk cId="2271410917" sldId="2147484005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5:02.286" v="70"/>
        <pc:sldMasterMkLst>
          <pc:docMk/>
          <pc:sldMasterMk cId="1510061957" sldId="2147484006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2578215099" sldId="214748400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561105699" sldId="214748400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1353001717" sldId="214748400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3458942762" sldId="214748401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1762994408" sldId="214748401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3104985942" sldId="214748401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2859985484" sldId="214748401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3377138329" sldId="214748401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3189529244" sldId="214748401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3187370011" sldId="214748401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2.286" v="70"/>
          <pc:sldLayoutMkLst>
            <pc:docMk/>
            <pc:sldMasterMk cId="1510061957" sldId="2147484006"/>
            <pc:sldLayoutMk cId="641896805" sldId="2147484017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5:07.802" v="71"/>
        <pc:sldMasterMkLst>
          <pc:docMk/>
          <pc:sldMasterMk cId="1078090659" sldId="2147484018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3434658601" sldId="214748401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1037004874" sldId="214748402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3950649068" sldId="214748402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1620800702" sldId="214748402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116655489" sldId="214748402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71567104" sldId="214748402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1680414524" sldId="214748402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1223516286" sldId="214748402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2433397501" sldId="214748402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2821930669" sldId="214748402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07.802" v="71"/>
          <pc:sldLayoutMkLst>
            <pc:docMk/>
            <pc:sldMasterMk cId="1078090659" sldId="2147484018"/>
            <pc:sldLayoutMk cId="3122696263" sldId="2147484029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5:24.599" v="72"/>
        <pc:sldMasterMkLst>
          <pc:docMk/>
          <pc:sldMasterMk cId="2021487792" sldId="2147484030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2366154742" sldId="214748403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1099702986" sldId="214748403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946067234" sldId="214748403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1641985823" sldId="214748403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4013833174" sldId="214748403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4108603814" sldId="214748403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1166401196" sldId="214748403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3307904974" sldId="214748403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181405093" sldId="214748403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883356973" sldId="214748404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24.599" v="72"/>
          <pc:sldLayoutMkLst>
            <pc:docMk/>
            <pc:sldMasterMk cId="2021487792" sldId="2147484030"/>
            <pc:sldLayoutMk cId="1415419445" sldId="2147484041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5:30.365" v="73"/>
        <pc:sldMasterMkLst>
          <pc:docMk/>
          <pc:sldMasterMk cId="2803929102" sldId="2147484042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748639896" sldId="214748404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800693988" sldId="214748404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294662188" sldId="214748404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1372925945" sldId="214748404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1333381476" sldId="214748404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922481121" sldId="214748404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48572173" sldId="214748404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1039787589" sldId="214748405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300425724" sldId="214748405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2675137422" sldId="214748405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5:30.365" v="73"/>
          <pc:sldLayoutMkLst>
            <pc:docMk/>
            <pc:sldMasterMk cId="2803929102" sldId="2147484042"/>
            <pc:sldLayoutMk cId="1085594431" sldId="2147484053"/>
          </pc:sldLayoutMkLst>
        </pc:sldLayoutChg>
      </pc:sldMasterChg>
      <pc:sldMasterChg chg="add del addSldLayout delSldLayout modSldLayout">
        <pc:chgData name="Vaishnav, Dhwani" userId="S::dvaishn2@calstatela.edu::daaf259b-03ed-4be8-999a-8f6cd1eb8471" providerId="AD" clId="Web-{DFB3E3D4-CDF9-49EB-AE6D-2868AFD6F80E}" dt="2023-04-27T18:46:04.053" v="74"/>
        <pc:sldMasterMkLst>
          <pc:docMk/>
          <pc:sldMasterMk cId="1764111881" sldId="2147484054"/>
        </pc:sldMasterMkLst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1674501412" sldId="2147484055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2423468415" sldId="2147484056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3332086421" sldId="2147484057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2202691178" sldId="2147484058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3693609692" sldId="2147484059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2859353223" sldId="2147484060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3720730909" sldId="2147484061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1787584578" sldId="2147484062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2619832497" sldId="2147484063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1379065793" sldId="2147484064"/>
          </pc:sldLayoutMkLst>
        </pc:sldLayoutChg>
        <pc:sldLayoutChg chg="add del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1764111881" sldId="2147484054"/>
            <pc:sldLayoutMk cId="1122755855" sldId="2147484065"/>
          </pc:sldLayoutMkLst>
        </pc:sldLayoutChg>
      </pc:sldMasterChg>
      <pc:sldMasterChg chg="add addSldLayout modSldLayout">
        <pc:chgData name="Vaishnav, Dhwani" userId="S::dvaishn2@calstatela.edu::daaf259b-03ed-4be8-999a-8f6cd1eb8471" providerId="AD" clId="Web-{DFB3E3D4-CDF9-49EB-AE6D-2868AFD6F80E}" dt="2023-04-27T18:46:04.053" v="74"/>
        <pc:sldMasterMkLst>
          <pc:docMk/>
          <pc:sldMasterMk cId="941648062" sldId="2147484066"/>
        </pc:sldMasterMkLst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110462218" sldId="2147484067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2598004543" sldId="2147484068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2280254916" sldId="2147484069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777645960" sldId="2147484070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1859727812" sldId="2147484071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685811584" sldId="2147484072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373422755" sldId="2147484073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1170548826" sldId="2147484074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2756492680" sldId="2147484075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1123743420" sldId="2147484076"/>
          </pc:sldLayoutMkLst>
        </pc:sldLayoutChg>
        <pc:sldLayoutChg chg="add mod replId">
          <pc:chgData name="Vaishnav, Dhwani" userId="S::dvaishn2@calstatela.edu::daaf259b-03ed-4be8-999a-8f6cd1eb8471" providerId="AD" clId="Web-{DFB3E3D4-CDF9-49EB-AE6D-2868AFD6F80E}" dt="2023-04-27T18:46:04.053" v="74"/>
          <pc:sldLayoutMkLst>
            <pc:docMk/>
            <pc:sldMasterMk cId="941648062" sldId="2147484066"/>
            <pc:sldLayoutMk cId="3101888586" sldId="2147484077"/>
          </pc:sldLayoutMkLst>
        </pc:sldLayoutChg>
      </pc:sldMasterChg>
    </pc:docChg>
  </pc:docChgLst>
  <pc:docChgLst>
    <pc:chgData name="Yadav, Pratiksha V" userId="S::pyadav@calstatela.edu::bf35a226-c25d-4d63-a162-cc789bac717e" providerId="AD" clId="Web-{98E86C8D-1E1E-49BD-8358-383BDF52A23A}"/>
    <pc:docChg chg="modSld">
      <pc:chgData name="Yadav, Pratiksha V" userId="S::pyadav@calstatela.edu::bf35a226-c25d-4d63-a162-cc789bac717e" providerId="AD" clId="Web-{98E86C8D-1E1E-49BD-8358-383BDF52A23A}" dt="2023-04-27T21:59:12.646" v="278"/>
      <pc:docMkLst>
        <pc:docMk/>
      </pc:docMkLst>
      <pc:sldChg chg="modSp">
        <pc:chgData name="Yadav, Pratiksha V" userId="S::pyadav@calstatela.edu::bf35a226-c25d-4d63-a162-cc789bac717e" providerId="AD" clId="Web-{98E86C8D-1E1E-49BD-8358-383BDF52A23A}" dt="2023-04-27T21:41:37.184" v="257" actId="1076"/>
        <pc:sldMkLst>
          <pc:docMk/>
          <pc:sldMk cId="4020201850" sldId="273"/>
        </pc:sldMkLst>
        <pc:spChg chg="mod">
          <ac:chgData name="Yadav, Pratiksha V" userId="S::pyadav@calstatela.edu::bf35a226-c25d-4d63-a162-cc789bac717e" providerId="AD" clId="Web-{98E86C8D-1E1E-49BD-8358-383BDF52A23A}" dt="2023-04-27T21:41:37.184" v="257" actId="1076"/>
          <ac:spMkLst>
            <pc:docMk/>
            <pc:sldMk cId="4020201850" sldId="273"/>
            <ac:spMk id="5" creationId="{35E5E55C-C6A8-AF37-C26C-BD20CE95C0B8}"/>
          </ac:spMkLst>
        </pc:spChg>
        <pc:picChg chg="mod">
          <ac:chgData name="Yadav, Pratiksha V" userId="S::pyadav@calstatela.edu::bf35a226-c25d-4d63-a162-cc789bac717e" providerId="AD" clId="Web-{98E86C8D-1E1E-49BD-8358-383BDF52A23A}" dt="2023-04-27T21:41:35.152" v="256" actId="1076"/>
          <ac:picMkLst>
            <pc:docMk/>
            <pc:sldMk cId="4020201850" sldId="273"/>
            <ac:picMk id="6" creationId="{41502E9C-18B7-58A8-845A-AAA61B501C6E}"/>
          </ac:picMkLst>
        </pc:picChg>
      </pc:sldChg>
      <pc:sldChg chg="addSp delSp modSp">
        <pc:chgData name="Yadav, Pratiksha V" userId="S::pyadav@calstatela.edu::bf35a226-c25d-4d63-a162-cc789bac717e" providerId="AD" clId="Web-{98E86C8D-1E1E-49BD-8358-383BDF52A23A}" dt="2023-04-27T21:42:18.669" v="263" actId="1076"/>
        <pc:sldMkLst>
          <pc:docMk/>
          <pc:sldMk cId="2945828099" sldId="280"/>
        </pc:sldMkLst>
        <pc:spChg chg="mod">
          <ac:chgData name="Yadav, Pratiksha V" userId="S::pyadav@calstatela.edu::bf35a226-c25d-4d63-a162-cc789bac717e" providerId="AD" clId="Web-{98E86C8D-1E1E-49BD-8358-383BDF52A23A}" dt="2023-04-27T21:31:33.138" v="251" actId="1076"/>
          <ac:spMkLst>
            <pc:docMk/>
            <pc:sldMk cId="2945828099" sldId="280"/>
            <ac:spMk id="3" creationId="{AB4AAE59-C503-3EB9-052B-80B1077516A2}"/>
          </ac:spMkLst>
        </pc:spChg>
        <pc:spChg chg="mod">
          <ac:chgData name="Yadav, Pratiksha V" userId="S::pyadav@calstatela.edu::bf35a226-c25d-4d63-a162-cc789bac717e" providerId="AD" clId="Web-{98E86C8D-1E1E-49BD-8358-383BDF52A23A}" dt="2023-04-27T21:30:59.059" v="246" actId="1076"/>
          <ac:spMkLst>
            <pc:docMk/>
            <pc:sldMk cId="2945828099" sldId="280"/>
            <ac:spMk id="5" creationId="{B3D16A65-C3D1-8950-308E-19592FB57DB0}"/>
          </ac:spMkLst>
        </pc:spChg>
        <pc:spChg chg="add mod">
          <ac:chgData name="Yadav, Pratiksha V" userId="S::pyadav@calstatela.edu::bf35a226-c25d-4d63-a162-cc789bac717e" providerId="AD" clId="Web-{98E86C8D-1E1E-49BD-8358-383BDF52A23A}" dt="2023-04-27T21:42:05.934" v="261" actId="20577"/>
          <ac:spMkLst>
            <pc:docMk/>
            <pc:sldMk cId="2945828099" sldId="280"/>
            <ac:spMk id="6" creationId="{B10CB60C-BA0D-67C6-F3DD-5D731C67AA09}"/>
          </ac:spMkLst>
        </pc:spChg>
        <pc:spChg chg="mod">
          <ac:chgData name="Yadav, Pratiksha V" userId="S::pyadav@calstatela.edu::bf35a226-c25d-4d63-a162-cc789bac717e" providerId="AD" clId="Web-{98E86C8D-1E1E-49BD-8358-383BDF52A23A}" dt="2023-04-27T21:42:18.669" v="263" actId="1076"/>
          <ac:spMkLst>
            <pc:docMk/>
            <pc:sldMk cId="2945828099" sldId="280"/>
            <ac:spMk id="10" creationId="{80DD1FBB-7246-1D67-EE1C-F2F0DF380253}"/>
          </ac:spMkLst>
        </pc:spChg>
        <pc:spChg chg="del">
          <ac:chgData name="Yadav, Pratiksha V" userId="S::pyadav@calstatela.edu::bf35a226-c25d-4d63-a162-cc789bac717e" providerId="AD" clId="Web-{98E86C8D-1E1E-49BD-8358-383BDF52A23A}" dt="2023-04-27T21:17:38.353" v="139"/>
          <ac:spMkLst>
            <pc:docMk/>
            <pc:sldMk cId="2945828099" sldId="280"/>
            <ac:spMk id="14" creationId="{0479864A-2820-5708-0E6B-0AB110E8DCFC}"/>
          </ac:spMkLst>
        </pc:spChg>
        <pc:picChg chg="add mod">
          <ac:chgData name="Yadav, Pratiksha V" userId="S::pyadav@calstatela.edu::bf35a226-c25d-4d63-a162-cc789bac717e" providerId="AD" clId="Web-{98E86C8D-1E1E-49BD-8358-383BDF52A23A}" dt="2023-04-27T21:42:02.637" v="260" actId="14100"/>
          <ac:picMkLst>
            <pc:docMk/>
            <pc:sldMk cId="2945828099" sldId="280"/>
            <ac:picMk id="4" creationId="{B232AB32-A335-9CA5-C567-8F0C7E051060}"/>
          </ac:picMkLst>
        </pc:picChg>
        <pc:picChg chg="del mod">
          <ac:chgData name="Yadav, Pratiksha V" userId="S::pyadav@calstatela.edu::bf35a226-c25d-4d63-a162-cc789bac717e" providerId="AD" clId="Web-{98E86C8D-1E1E-49BD-8358-383BDF52A23A}" dt="2023-04-27T21:17:48.462" v="143"/>
          <ac:picMkLst>
            <pc:docMk/>
            <pc:sldMk cId="2945828099" sldId="280"/>
            <ac:picMk id="16" creationId="{BB0E0D7E-DEB8-C189-9688-6CA8DE836FEF}"/>
          </ac:picMkLst>
        </pc:picChg>
        <pc:picChg chg="mod">
          <ac:chgData name="Yadav, Pratiksha V" userId="S::pyadav@calstatela.edu::bf35a226-c25d-4d63-a162-cc789bac717e" providerId="AD" clId="Web-{98E86C8D-1E1E-49BD-8358-383BDF52A23A}" dt="2023-04-27T21:42:15.310" v="262" actId="1076"/>
          <ac:picMkLst>
            <pc:docMk/>
            <pc:sldMk cId="2945828099" sldId="280"/>
            <ac:picMk id="18" creationId="{7653BBB4-EC84-CDCD-C96B-255240E80639}"/>
          </ac:picMkLst>
        </pc:picChg>
        <pc:picChg chg="mod">
          <ac:chgData name="Yadav, Pratiksha V" userId="S::pyadav@calstatela.edu::bf35a226-c25d-4d63-a162-cc789bac717e" providerId="AD" clId="Web-{98E86C8D-1E1E-49BD-8358-383BDF52A23A}" dt="2023-04-27T21:41:57.184" v="259"/>
          <ac:picMkLst>
            <pc:docMk/>
            <pc:sldMk cId="2945828099" sldId="280"/>
            <ac:picMk id="19" creationId="{952C2349-FA8E-ABF2-5BF8-18DF31DA943F}"/>
          </ac:picMkLst>
        </pc:picChg>
      </pc:sldChg>
      <pc:sldChg chg="modSp">
        <pc:chgData name="Yadav, Pratiksha V" userId="S::pyadav@calstatela.edu::bf35a226-c25d-4d63-a162-cc789bac717e" providerId="AD" clId="Web-{98E86C8D-1E1E-49BD-8358-383BDF52A23A}" dt="2023-04-27T21:46:37.534" v="277" actId="14100"/>
        <pc:sldMkLst>
          <pc:docMk/>
          <pc:sldMk cId="866602359" sldId="283"/>
        </pc:sldMkLst>
        <pc:spChg chg="mod">
          <ac:chgData name="Yadav, Pratiksha V" userId="S::pyadav@calstatela.edu::bf35a226-c25d-4d63-a162-cc789bac717e" providerId="AD" clId="Web-{98E86C8D-1E1E-49BD-8358-383BDF52A23A}" dt="2023-04-27T21:46:37.534" v="277" actId="14100"/>
          <ac:spMkLst>
            <pc:docMk/>
            <pc:sldMk cId="866602359" sldId="283"/>
            <ac:spMk id="2" creationId="{B84AA6C6-A362-D269-6B17-C415A84757AD}"/>
          </ac:spMkLst>
        </pc:spChg>
        <pc:picChg chg="mod">
          <ac:chgData name="Yadav, Pratiksha V" userId="S::pyadav@calstatela.edu::bf35a226-c25d-4d63-a162-cc789bac717e" providerId="AD" clId="Web-{98E86C8D-1E1E-49BD-8358-383BDF52A23A}" dt="2023-04-27T21:45:59.971" v="267" actId="1076"/>
          <ac:picMkLst>
            <pc:docMk/>
            <pc:sldMk cId="866602359" sldId="283"/>
            <ac:picMk id="23" creationId="{E450FEC4-F52A-42D7-F5BD-5280E67944ED}"/>
          </ac:picMkLst>
        </pc:picChg>
      </pc:sldChg>
      <pc:sldChg chg="modSp">
        <pc:chgData name="Yadav, Pratiksha V" userId="S::pyadav@calstatela.edu::bf35a226-c25d-4d63-a162-cc789bac717e" providerId="AD" clId="Web-{98E86C8D-1E1E-49BD-8358-383BDF52A23A}" dt="2023-04-27T21:46:28.566" v="275" actId="20577"/>
        <pc:sldMkLst>
          <pc:docMk/>
          <pc:sldMk cId="1573683786" sldId="284"/>
        </pc:sldMkLst>
        <pc:spChg chg="mod">
          <ac:chgData name="Yadav, Pratiksha V" userId="S::pyadav@calstatela.edu::bf35a226-c25d-4d63-a162-cc789bac717e" providerId="AD" clId="Web-{98E86C8D-1E1E-49BD-8358-383BDF52A23A}" dt="2023-04-27T21:46:28.566" v="275" actId="20577"/>
          <ac:spMkLst>
            <pc:docMk/>
            <pc:sldMk cId="1573683786" sldId="284"/>
            <ac:spMk id="2" creationId="{B84AA6C6-A362-D269-6B17-C415A84757AD}"/>
          </ac:spMkLst>
        </pc:spChg>
      </pc:sldChg>
      <pc:sldChg chg="addSp delSp modSp">
        <pc:chgData name="Yadav, Pratiksha V" userId="S::pyadav@calstatela.edu::bf35a226-c25d-4d63-a162-cc789bac717e" providerId="AD" clId="Web-{98E86C8D-1E1E-49BD-8358-383BDF52A23A}" dt="2023-04-27T21:25:15.051" v="176" actId="1076"/>
        <pc:sldMkLst>
          <pc:docMk/>
          <pc:sldMk cId="945000769" sldId="285"/>
        </pc:sldMkLst>
        <pc:spChg chg="add mod">
          <ac:chgData name="Yadav, Pratiksha V" userId="S::pyadav@calstatela.edu::bf35a226-c25d-4d63-a162-cc789bac717e" providerId="AD" clId="Web-{98E86C8D-1E1E-49BD-8358-383BDF52A23A}" dt="2023-04-27T21:25:06.660" v="173" actId="1076"/>
          <ac:spMkLst>
            <pc:docMk/>
            <pc:sldMk cId="945000769" sldId="285"/>
            <ac:spMk id="3" creationId="{7A661373-F746-D8BC-730B-2FD36EA3B0A3}"/>
          </ac:spMkLst>
        </pc:spChg>
        <pc:spChg chg="mod">
          <ac:chgData name="Yadav, Pratiksha V" userId="S::pyadav@calstatela.edu::bf35a226-c25d-4d63-a162-cc789bac717e" providerId="AD" clId="Web-{98E86C8D-1E1E-49BD-8358-383BDF52A23A}" dt="2023-04-27T20:58:50.936" v="92" actId="20577"/>
          <ac:spMkLst>
            <pc:docMk/>
            <pc:sldMk cId="945000769" sldId="285"/>
            <ac:spMk id="5" creationId="{B3D16A65-C3D1-8950-308E-19592FB57DB0}"/>
          </ac:spMkLst>
        </pc:spChg>
        <pc:spChg chg="mod">
          <ac:chgData name="Yadav, Pratiksha V" userId="S::pyadav@calstatela.edu::bf35a226-c25d-4d63-a162-cc789bac717e" providerId="AD" clId="Web-{98E86C8D-1E1E-49BD-8358-383BDF52A23A}" dt="2023-04-27T21:00:24.672" v="99" actId="14100"/>
          <ac:spMkLst>
            <pc:docMk/>
            <pc:sldMk cId="945000769" sldId="285"/>
            <ac:spMk id="10" creationId="{80DD1FBB-7246-1D67-EE1C-F2F0DF380253}"/>
          </ac:spMkLst>
        </pc:spChg>
        <pc:picChg chg="add del mod">
          <ac:chgData name="Yadav, Pratiksha V" userId="S::pyadav@calstatela.edu::bf35a226-c25d-4d63-a162-cc789bac717e" providerId="AD" clId="Web-{98E86C8D-1E1E-49BD-8358-383BDF52A23A}" dt="2023-04-27T21:01:16.955" v="102"/>
          <ac:picMkLst>
            <pc:docMk/>
            <pc:sldMk cId="945000769" sldId="285"/>
            <ac:picMk id="4" creationId="{ADB1903D-CAC1-16B0-BA48-7596A7D2A999}"/>
          </ac:picMkLst>
        </pc:picChg>
        <pc:picChg chg="add mod">
          <ac:chgData name="Yadav, Pratiksha V" userId="S::pyadav@calstatela.edu::bf35a226-c25d-4d63-a162-cc789bac717e" providerId="AD" clId="Web-{98E86C8D-1E1E-49BD-8358-383BDF52A23A}" dt="2023-04-27T21:25:13.582" v="175" actId="1076"/>
          <ac:picMkLst>
            <pc:docMk/>
            <pc:sldMk cId="945000769" sldId="285"/>
            <ac:picMk id="6" creationId="{A2A18B58-9A3B-F2ED-3A55-535CBD886D82}"/>
          </ac:picMkLst>
        </pc:picChg>
        <pc:picChg chg="add mod">
          <ac:chgData name="Yadav, Pratiksha V" userId="S::pyadav@calstatela.edu::bf35a226-c25d-4d63-a162-cc789bac717e" providerId="AD" clId="Web-{98E86C8D-1E1E-49BD-8358-383BDF52A23A}" dt="2023-04-27T21:25:15.051" v="176" actId="1076"/>
          <ac:picMkLst>
            <pc:docMk/>
            <pc:sldMk cId="945000769" sldId="285"/>
            <ac:picMk id="8" creationId="{105CB9F5-2876-143E-03A3-384AE0EC29FB}"/>
          </ac:picMkLst>
        </pc:picChg>
        <pc:picChg chg="add del mod">
          <ac:chgData name="Yadav, Pratiksha V" userId="S::pyadav@calstatela.edu::bf35a226-c25d-4d63-a162-cc789bac717e" providerId="AD" clId="Web-{98E86C8D-1E1E-49BD-8358-383BDF52A23A}" dt="2023-04-27T21:09:39.967" v="128"/>
          <ac:picMkLst>
            <pc:docMk/>
            <pc:sldMk cId="945000769" sldId="285"/>
            <ac:picMk id="16" creationId="{BF094D4B-45BD-4976-4FED-9D8385868C97}"/>
          </ac:picMkLst>
        </pc:picChg>
      </pc:sldChg>
      <pc:sldChg chg="addSp delSp modSp">
        <pc:chgData name="Yadav, Pratiksha V" userId="S::pyadav@calstatela.edu::bf35a226-c25d-4d63-a162-cc789bac717e" providerId="AD" clId="Web-{98E86C8D-1E1E-49BD-8358-383BDF52A23A}" dt="2023-04-27T21:59:12.646" v="278"/>
        <pc:sldMkLst>
          <pc:docMk/>
          <pc:sldMk cId="1986496060" sldId="287"/>
        </pc:sldMkLst>
        <pc:spChg chg="add mod">
          <ac:chgData name="Yadav, Pratiksha V" userId="S::pyadav@calstatela.edu::bf35a226-c25d-4d63-a162-cc789bac717e" providerId="AD" clId="Web-{98E86C8D-1E1E-49BD-8358-383BDF52A23A}" dt="2023-04-27T21:30:34.824" v="245" actId="20577"/>
          <ac:spMkLst>
            <pc:docMk/>
            <pc:sldMk cId="1986496060" sldId="287"/>
            <ac:spMk id="6" creationId="{8DFE534A-E0A8-7C7E-262B-39B5229F39D1}"/>
          </ac:spMkLst>
        </pc:spChg>
        <pc:spChg chg="mod">
          <ac:chgData name="Yadav, Pratiksha V" userId="S::pyadav@calstatela.edu::bf35a226-c25d-4d63-a162-cc789bac717e" providerId="AD" clId="Web-{98E86C8D-1E1E-49BD-8358-383BDF52A23A}" dt="2023-04-27T21:29:23.385" v="218" actId="20577"/>
          <ac:spMkLst>
            <pc:docMk/>
            <pc:sldMk cId="1986496060" sldId="287"/>
            <ac:spMk id="10" creationId="{80DD1FBB-7246-1D67-EE1C-F2F0DF380253}"/>
          </ac:spMkLst>
        </pc:spChg>
        <pc:spChg chg="add mod">
          <ac:chgData name="Yadav, Pratiksha V" userId="S::pyadav@calstatela.edu::bf35a226-c25d-4d63-a162-cc789bac717e" providerId="AD" clId="Web-{98E86C8D-1E1E-49BD-8358-383BDF52A23A}" dt="2023-04-27T21:30:05.027" v="228" actId="20577"/>
          <ac:spMkLst>
            <pc:docMk/>
            <pc:sldMk cId="1986496060" sldId="287"/>
            <ac:spMk id="16" creationId="{876EDD7D-B711-D91B-F6D4-18FF89233905}"/>
          </ac:spMkLst>
        </pc:spChg>
        <pc:picChg chg="add del mod">
          <ac:chgData name="Yadav, Pratiksha V" userId="S::pyadav@calstatela.edu::bf35a226-c25d-4d63-a162-cc789bac717e" providerId="AD" clId="Web-{98E86C8D-1E1E-49BD-8358-383BDF52A23A}" dt="2023-04-27T21:20:21.200" v="168"/>
          <ac:picMkLst>
            <pc:docMk/>
            <pc:sldMk cId="1986496060" sldId="287"/>
            <ac:picMk id="3" creationId="{2E37D4C0-442C-A275-EB3F-5D2ADF589585}"/>
          </ac:picMkLst>
        </pc:picChg>
        <pc:picChg chg="add mod">
          <ac:chgData name="Yadav, Pratiksha V" userId="S::pyadav@calstatela.edu::bf35a226-c25d-4d63-a162-cc789bac717e" providerId="AD" clId="Web-{98E86C8D-1E1E-49BD-8358-383BDF52A23A}" dt="2023-04-27T21:29:00.650" v="204" actId="14100"/>
          <ac:picMkLst>
            <pc:docMk/>
            <pc:sldMk cId="1986496060" sldId="287"/>
            <ac:picMk id="8" creationId="{91552790-CC55-CA1C-9F41-4F6BEA7E7856}"/>
          </ac:picMkLst>
        </pc:picChg>
        <pc:picChg chg="add mod">
          <ac:chgData name="Yadav, Pratiksha V" userId="S::pyadav@calstatela.edu::bf35a226-c25d-4d63-a162-cc789bac717e" providerId="AD" clId="Web-{98E86C8D-1E1E-49BD-8358-383BDF52A23A}" dt="2023-04-27T21:59:12.646" v="278"/>
          <ac:picMkLst>
            <pc:docMk/>
            <pc:sldMk cId="1986496060" sldId="287"/>
            <ac:picMk id="18" creationId="{33C52A9F-A350-5602-D329-D472B2AB422E}"/>
          </ac:picMkLst>
        </pc:picChg>
      </pc:sldChg>
      <pc:sldChg chg="modSp">
        <pc:chgData name="Yadav, Pratiksha V" userId="S::pyadav@calstatela.edu::bf35a226-c25d-4d63-a162-cc789bac717e" providerId="AD" clId="Web-{98E86C8D-1E1E-49BD-8358-383BDF52A23A}" dt="2023-04-27T21:31:54.060" v="254" actId="14100"/>
        <pc:sldMkLst>
          <pc:docMk/>
          <pc:sldMk cId="2393476859" sldId="292"/>
        </pc:sldMkLst>
        <pc:picChg chg="mod">
          <ac:chgData name="Yadav, Pratiksha V" userId="S::pyadav@calstatela.edu::bf35a226-c25d-4d63-a162-cc789bac717e" providerId="AD" clId="Web-{98E86C8D-1E1E-49BD-8358-383BDF52A23A}" dt="2023-04-27T21:31:54.060" v="254" actId="14100"/>
          <ac:picMkLst>
            <pc:docMk/>
            <pc:sldMk cId="2393476859" sldId="292"/>
            <ac:picMk id="4" creationId="{0CDACA12-80CC-D72E-54E5-A03529F0AF91}"/>
          </ac:picMkLst>
        </pc:picChg>
      </pc:sldChg>
    </pc:docChg>
  </pc:docChgLst>
  <pc:docChgLst>
    <pc:chgData name="Yadav, Pratiksha V" userId="S::pyadav@calstatela.edu::bf35a226-c25d-4d63-a162-cc789bac717e" providerId="AD" clId="Web-{11E40902-BC0E-4996-8171-6E74AE9979A6}"/>
    <pc:docChg chg="addSld delSld modSld sldOrd addMainMaster delMainMaster">
      <pc:chgData name="Yadav, Pratiksha V" userId="S::pyadav@calstatela.edu::bf35a226-c25d-4d63-a162-cc789bac717e" providerId="AD" clId="Web-{11E40902-BC0E-4996-8171-6E74AE9979A6}" dt="2023-04-27T19:35:26.616" v="269"/>
      <pc:docMkLst>
        <pc:docMk/>
      </pc:docMkLst>
      <pc:sldChg chg="delSp modSp mod modClrScheme delDesignElem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2235830455" sldId="256"/>
        </pc:sldMkLst>
        <pc:spChg chg="mod ord">
          <ac:chgData name="Yadav, Pratiksha V" userId="S::pyadav@calstatela.edu::bf35a226-c25d-4d63-a162-cc789bac717e" providerId="AD" clId="Web-{11E40902-BC0E-4996-8171-6E74AE9979A6}" dt="2023-04-27T18:32:01.685" v="22"/>
          <ac:spMkLst>
            <pc:docMk/>
            <pc:sldMk cId="2235830455" sldId="256"/>
            <ac:spMk id="6" creationId="{3FA506E0-A7AF-8223-7849-0EA573012830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7" creationId="{AE1AF813-2D2F-4B78-9216-388AF161EDAA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13" creationId="{C47181D2-95D5-4439-9BDF-14D4FDC7BD80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15" creationId="{5DBBC34A-8C43-4368-951E-A04EB7C00E32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17" creationId="{C2579DAE-C141-48DB-810E-C070C300819E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19" creationId="{02FD90C3-6350-4D5B-9738-6E94EDF30F74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7:39.503" v="32"/>
          <ac:spMkLst>
            <pc:docMk/>
            <pc:sldMk cId="2235830455" sldId="256"/>
            <ac:spMk id="20" creationId="{2C7211D9-E545-4D00-9874-641EC7C7BD85}"/>
          </ac:spMkLst>
        </pc:spChg>
      </pc:sldChg>
      <pc:sldChg chg="delSp modSp mod modClrScheme delDesignElem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1688118929" sldId="257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1688118929" sldId="257"/>
            <ac:spMk id="3" creationId="{80290052-FC07-9F4D-2550-473E740755A9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1688118929" sldId="257"/>
            <ac:spMk id="31" creationId="{B4B5CC49-6FAE-42FA-99B6-A3FDA8C68848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1688118929" sldId="257"/>
            <ac:spMk id="33" creationId="{E6BC9B4A-2119-4645-B4CA-7817D5FAF4B6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1688118929" sldId="257"/>
            <ac:spMk id="36" creationId="{99A2CD81-3BB6-4ED6-A50F-DC14F37A95CF}"/>
          </ac:spMkLst>
        </pc:spChg>
        <pc:cxnChg chg="del">
          <ac:chgData name="Yadav, Pratiksha V" userId="S::pyadav@calstatela.edu::bf35a226-c25d-4d63-a162-cc789bac717e" providerId="AD" clId="Web-{11E40902-BC0E-4996-8171-6E74AE9979A6}" dt="2023-04-27T18:35:06.072" v="25"/>
          <ac:cxnSpMkLst>
            <pc:docMk/>
            <pc:sldMk cId="1688118929" sldId="257"/>
            <ac:cxnSpMk id="35" creationId="{158D888F-D87A-4C3C-BD82-273E4C8C5E83}"/>
          </ac:cxnSpMkLst>
        </pc:cxnChg>
      </pc:sldChg>
      <pc:sldChg chg="modSp del mod modClrScheme chgLayout">
        <pc:chgData name="Yadav, Pratiksha V" userId="S::pyadav@calstatela.edu::bf35a226-c25d-4d63-a162-cc789bac717e" providerId="AD" clId="Web-{11E40902-BC0E-4996-8171-6E74AE9979A6}" dt="2023-04-27T18:54:40.662" v="51"/>
        <pc:sldMkLst>
          <pc:docMk/>
          <pc:sldMk cId="4085131510" sldId="259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4085131510" sldId="259"/>
            <ac:spMk id="3" creationId="{80290052-FC07-9F4D-2550-473E740755A9}"/>
          </ac:spMkLst>
        </pc:spChg>
      </pc:sldChg>
      <pc:sldChg chg="modSp del mod modClrScheme chgLayout">
        <pc:chgData name="Yadav, Pratiksha V" userId="S::pyadav@calstatela.edu::bf35a226-c25d-4d63-a162-cc789bac717e" providerId="AD" clId="Web-{11E40902-BC0E-4996-8171-6E74AE9979A6}" dt="2023-04-27T18:54:44.381" v="53"/>
        <pc:sldMkLst>
          <pc:docMk/>
          <pc:sldMk cId="1757903962" sldId="260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1757903962" sldId="260"/>
            <ac:spMk id="3" creationId="{80290052-FC07-9F4D-2550-473E740755A9}"/>
          </ac:spMkLst>
        </pc:spChg>
      </pc:sldChg>
      <pc:sldChg chg="modSp del mod modClrScheme chgLayout">
        <pc:chgData name="Yadav, Pratiksha V" userId="S::pyadav@calstatela.edu::bf35a226-c25d-4d63-a162-cc789bac717e" providerId="AD" clId="Web-{11E40902-BC0E-4996-8171-6E74AE9979A6}" dt="2023-04-27T18:54:59.024" v="59"/>
        <pc:sldMkLst>
          <pc:docMk/>
          <pc:sldMk cId="1302887617" sldId="261"/>
        </pc:sldMkLst>
        <pc:spChg chg="mod ord">
          <ac:chgData name="Yadav, Pratiksha V" userId="S::pyadav@calstatela.edu::bf35a226-c25d-4d63-a162-cc789bac717e" providerId="AD" clId="Web-{11E40902-BC0E-4996-8171-6E74AE9979A6}" dt="2023-04-27T18:54:52.413" v="56" actId="20577"/>
          <ac:spMkLst>
            <pc:docMk/>
            <pc:sldMk cId="1302887617" sldId="261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1007814709" sldId="262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1007814709" sldId="262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995720513" sldId="263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995720513" sldId="263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2434698402" sldId="264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2434698402" sldId="264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633058263" sldId="266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633058263" sldId="266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2579063596" sldId="267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2579063596" sldId="267"/>
            <ac:spMk id="3" creationId="{80290052-FC07-9F4D-2550-473E740755A9}"/>
          </ac:spMkLst>
        </pc:spChg>
      </pc:sldChg>
      <pc:sldChg chg="modSp mod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1759274340" sldId="268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1759274340" sldId="268"/>
            <ac:spMk id="3" creationId="{80290052-FC07-9F4D-2550-473E740755A9}"/>
          </ac:spMkLst>
        </pc:spChg>
      </pc:sldChg>
      <pc:sldChg chg="addSp delSp modSp del mod setBg modClrScheme addAnim delDesignElem chgLayout">
        <pc:chgData name="Yadav, Pratiksha V" userId="S::pyadav@calstatela.edu::bf35a226-c25d-4d63-a162-cc789bac717e" providerId="AD" clId="Web-{11E40902-BC0E-4996-8171-6E74AE9979A6}" dt="2023-04-27T18:53:42.705" v="49"/>
        <pc:sldMkLst>
          <pc:docMk/>
          <pc:sldMk cId="4112123932" sldId="269"/>
        </pc:sldMkLst>
        <pc:spChg chg="mod ord">
          <ac:chgData name="Yadav, Pratiksha V" userId="S::pyadav@calstatela.edu::bf35a226-c25d-4d63-a162-cc789bac717e" providerId="AD" clId="Web-{11E40902-BC0E-4996-8171-6E74AE9979A6}" dt="2023-04-27T18:40:38.327" v="39"/>
          <ac:spMkLst>
            <pc:docMk/>
            <pc:sldMk cId="4112123932" sldId="269"/>
            <ac:spMk id="3" creationId="{80290052-FC07-9F4D-2550-473E740755A9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39:44.589" v="38"/>
          <ac:spMkLst>
            <pc:docMk/>
            <pc:sldMk cId="4112123932" sldId="269"/>
            <ac:spMk id="6" creationId="{A8DB9CD9-59B1-4D73-BC4C-98796A48EF9B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39:44.589" v="38"/>
          <ac:spMkLst>
            <pc:docMk/>
            <pc:sldMk cId="4112123932" sldId="269"/>
            <ac:spMk id="7" creationId="{8874A6A9-41FF-4E33-AFA8-F9F81436A59E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4112123932" sldId="269"/>
            <ac:spMk id="8" creationId="{B4B5CC49-6FAE-42FA-99B6-A3FDA8C68848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36:21.514" v="28"/>
          <ac:spMkLst>
            <pc:docMk/>
            <pc:sldMk cId="4112123932" sldId="269"/>
            <ac:spMk id="9" creationId="{F452A527-3631-41ED-858D-3777A7D1496A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4112123932" sldId="269"/>
            <ac:spMk id="10" creationId="{E6BC9B4A-2119-4645-B4CA-7817D5FAF4B6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35:06.072" v="25"/>
          <ac:spMkLst>
            <pc:docMk/>
            <pc:sldMk cId="4112123932" sldId="269"/>
            <ac:spMk id="14" creationId="{99A2CD81-3BB6-4ED6-A50F-DC14F37A95CF}"/>
          </ac:spMkLst>
        </pc:spChg>
        <pc:grpChg chg="add">
          <ac:chgData name="Yadav, Pratiksha V" userId="S::pyadav@calstatela.edu::bf35a226-c25d-4d63-a162-cc789bac717e" providerId="AD" clId="Web-{11E40902-BC0E-4996-8171-6E74AE9979A6}" dt="2023-04-27T18:39:44.589" v="38"/>
          <ac:grpSpMkLst>
            <pc:docMk/>
            <pc:sldMk cId="4112123932" sldId="269"/>
            <ac:grpSpMk id="20" creationId="{721D730E-1F97-4071-B143-B05E6D2599BC}"/>
          </ac:grpSpMkLst>
        </pc:grpChg>
        <pc:picChg chg="add del">
          <ac:chgData name="Yadav, Pratiksha V" userId="S::pyadav@calstatela.edu::bf35a226-c25d-4d63-a162-cc789bac717e" providerId="AD" clId="Web-{11E40902-BC0E-4996-8171-6E74AE9979A6}" dt="2023-04-27T18:37:25.221" v="31"/>
          <ac:picMkLst>
            <pc:docMk/>
            <pc:sldMk cId="4112123932" sldId="269"/>
            <ac:picMk id="5" creationId="{1AA6555D-0DFE-75DB-D385-2F604B39AA9C}"/>
          </ac:picMkLst>
        </pc:picChg>
        <pc:cxnChg chg="add">
          <ac:chgData name="Yadav, Pratiksha V" userId="S::pyadav@calstatela.edu::bf35a226-c25d-4d63-a162-cc789bac717e" providerId="AD" clId="Web-{11E40902-BC0E-4996-8171-6E74AE9979A6}" dt="2023-04-27T18:36:21.514" v="28"/>
          <ac:cxnSpMkLst>
            <pc:docMk/>
            <pc:sldMk cId="4112123932" sldId="269"/>
            <ac:cxnSpMk id="11" creationId="{D28A9C89-B313-458F-9C85-515930A51A93}"/>
          </ac:cxnSpMkLst>
        </pc:cxnChg>
        <pc:cxnChg chg="add del">
          <ac:chgData name="Yadav, Pratiksha V" userId="S::pyadav@calstatela.edu::bf35a226-c25d-4d63-a162-cc789bac717e" providerId="AD" clId="Web-{11E40902-BC0E-4996-8171-6E74AE9979A6}" dt="2023-04-27T18:35:06.072" v="25"/>
          <ac:cxnSpMkLst>
            <pc:docMk/>
            <pc:sldMk cId="4112123932" sldId="269"/>
            <ac:cxnSpMk id="12" creationId="{158D888F-D87A-4C3C-BD82-273E4C8C5E83}"/>
          </ac:cxnSpMkLst>
        </pc:cxnChg>
      </pc:sldChg>
      <pc:sldChg chg="addSp modSp mod setBg modClrScheme chgLayout">
        <pc:chgData name="Yadav, Pratiksha V" userId="S::pyadav@calstatela.edu::bf35a226-c25d-4d63-a162-cc789bac717e" providerId="AD" clId="Web-{11E40902-BC0E-4996-8171-6E74AE9979A6}" dt="2023-04-27T18:51:48.026" v="43"/>
        <pc:sldMkLst>
          <pc:docMk/>
          <pc:sldMk cId="3243550787" sldId="270"/>
        </pc:sldMkLst>
        <pc:spChg chg="mod ord">
          <ac:chgData name="Yadav, Pratiksha V" userId="S::pyadav@calstatela.edu::bf35a226-c25d-4d63-a162-cc789bac717e" providerId="AD" clId="Web-{11E40902-BC0E-4996-8171-6E74AE9979A6}" dt="2023-04-27T18:51:48.026" v="43"/>
          <ac:spMkLst>
            <pc:docMk/>
            <pc:sldMk cId="3243550787" sldId="270"/>
            <ac:spMk id="3" creationId="{80290052-FC07-9F4D-2550-473E740755A9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51:48.026" v="43"/>
          <ac:spMkLst>
            <pc:docMk/>
            <pc:sldMk cId="3243550787" sldId="270"/>
            <ac:spMk id="7" creationId="{B7BD7FCF-A254-4A97-A15C-319B67622677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51:48.026" v="43"/>
          <ac:spMkLst>
            <pc:docMk/>
            <pc:sldMk cId="3243550787" sldId="270"/>
            <ac:spMk id="9" creationId="{52FFAF72-6204-4676-9C6F-9A4CC4D91805}"/>
          </ac:spMkLst>
        </pc:spChg>
        <pc:picChg chg="mod">
          <ac:chgData name="Yadav, Pratiksha V" userId="S::pyadav@calstatela.edu::bf35a226-c25d-4d63-a162-cc789bac717e" providerId="AD" clId="Web-{11E40902-BC0E-4996-8171-6E74AE9979A6}" dt="2023-04-27T18:51:48.026" v="43"/>
          <ac:picMkLst>
            <pc:docMk/>
            <pc:sldMk cId="3243550787" sldId="270"/>
            <ac:picMk id="2" creationId="{00715C59-93C2-D357-2395-EDFD4C98872E}"/>
          </ac:picMkLst>
        </pc:picChg>
      </pc:sldChg>
      <pc:sldChg chg="addSp modSp mod modClrScheme addAnim chgLayout">
        <pc:chgData name="Yadav, Pratiksha V" userId="S::pyadav@calstatela.edu::bf35a226-c25d-4d63-a162-cc789bac717e" providerId="AD" clId="Web-{11E40902-BC0E-4996-8171-6E74AE9979A6}" dt="2023-04-27T18:51:33.463" v="42"/>
        <pc:sldMkLst>
          <pc:docMk/>
          <pc:sldMk cId="4058792236" sldId="271"/>
        </pc:sldMkLst>
        <pc:spChg chg="mod ord">
          <ac:chgData name="Yadav, Pratiksha V" userId="S::pyadav@calstatela.edu::bf35a226-c25d-4d63-a162-cc789bac717e" providerId="AD" clId="Web-{11E40902-BC0E-4996-8171-6E74AE9979A6}" dt="2023-04-27T18:51:33.463" v="41"/>
          <ac:spMkLst>
            <pc:docMk/>
            <pc:sldMk cId="4058792236" sldId="271"/>
            <ac:spMk id="3" creationId="{80290052-FC07-9F4D-2550-473E740755A9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51:33.463" v="41"/>
          <ac:spMkLst>
            <pc:docMk/>
            <pc:sldMk cId="4058792236" sldId="271"/>
            <ac:spMk id="22" creationId="{A8DB9CD9-59B1-4D73-BC4C-98796A48EF9B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51:33.463" v="41"/>
          <ac:spMkLst>
            <pc:docMk/>
            <pc:sldMk cId="4058792236" sldId="271"/>
            <ac:spMk id="23" creationId="{8874A6A9-41FF-4E33-AFA8-F9F81436A59E}"/>
          </ac:spMkLst>
        </pc:spChg>
        <pc:grpChg chg="add">
          <ac:chgData name="Yadav, Pratiksha V" userId="S::pyadav@calstatela.edu::bf35a226-c25d-4d63-a162-cc789bac717e" providerId="AD" clId="Web-{11E40902-BC0E-4996-8171-6E74AE9979A6}" dt="2023-04-27T18:51:33.463" v="41"/>
          <ac:grpSpMkLst>
            <pc:docMk/>
            <pc:sldMk cId="4058792236" sldId="271"/>
            <ac:grpSpMk id="32" creationId="{721D730E-1F97-4071-B143-B05E6D2599BC}"/>
          </ac:grpSpMkLst>
        </pc:grpChg>
      </pc:sldChg>
      <pc:sldChg chg="addSp delSp modSp new mod setBg modClrScheme chgLayout">
        <pc:chgData name="Yadav, Pratiksha V" userId="S::pyadav@calstatela.edu::bf35a226-c25d-4d63-a162-cc789bac717e" providerId="AD" clId="Web-{11E40902-BC0E-4996-8171-6E74AE9979A6}" dt="2023-04-27T18:40:38.327" v="39"/>
        <pc:sldMkLst>
          <pc:docMk/>
          <pc:sldMk cId="985305849" sldId="272"/>
        </pc:sldMkLst>
        <pc:spChg chg="del mod">
          <ac:chgData name="Yadav, Pratiksha V" userId="S::pyadav@calstatela.edu::bf35a226-c25d-4d63-a162-cc789bac717e" providerId="AD" clId="Web-{11E40902-BC0E-4996-8171-6E74AE9979A6}" dt="2023-04-27T18:28:14.186" v="14"/>
          <ac:spMkLst>
            <pc:docMk/>
            <pc:sldMk cId="985305849" sldId="272"/>
            <ac:spMk id="2" creationId="{C0911336-ECB3-14C3-947E-F0A3A131F8AE}"/>
          </ac:spMkLst>
        </pc:spChg>
        <pc:spChg chg="del">
          <ac:chgData name="Yadav, Pratiksha V" userId="S::pyadav@calstatela.edu::bf35a226-c25d-4d63-a162-cc789bac717e" providerId="AD" clId="Web-{11E40902-BC0E-4996-8171-6E74AE9979A6}" dt="2023-04-27T18:26:42.664" v="1"/>
          <ac:spMkLst>
            <pc:docMk/>
            <pc:sldMk cId="985305849" sldId="272"/>
            <ac:spMk id="3" creationId="{2D2F5AE0-12CE-1EB7-C055-F9687B7072D0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28:14.155" v="13"/>
          <ac:spMkLst>
            <pc:docMk/>
            <pc:sldMk cId="985305849" sldId="272"/>
            <ac:spMk id="8" creationId="{2EE40675-CD97-65F9-2E83-5A541CE7EFD1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28:30.249" v="17"/>
          <ac:spMkLst>
            <pc:docMk/>
            <pc:sldMk cId="985305849" sldId="272"/>
            <ac:spMk id="9" creationId="{CDDE5CDF-1512-4CDA-B956-23D223F8DE44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28:30.249" v="17"/>
          <ac:spMkLst>
            <pc:docMk/>
            <pc:sldMk cId="985305849" sldId="272"/>
            <ac:spMk id="15" creationId="{F1176DA6-4BBF-42A4-9C94-E6613CCD6B37}"/>
          </ac:spMkLst>
        </pc:spChg>
        <pc:spChg chg="add del">
          <ac:chgData name="Yadav, Pratiksha V" userId="S::pyadav@calstatela.edu::bf35a226-c25d-4d63-a162-cc789bac717e" providerId="AD" clId="Web-{11E40902-BC0E-4996-8171-6E74AE9979A6}" dt="2023-04-27T18:28:30.249" v="17"/>
          <ac:spMkLst>
            <pc:docMk/>
            <pc:sldMk cId="985305849" sldId="272"/>
            <ac:spMk id="17" creationId="{99AAB0AE-172B-4FB4-80C2-86CD6B824220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28:30.249" v="17"/>
          <ac:spMkLst>
            <pc:docMk/>
            <pc:sldMk cId="985305849" sldId="272"/>
            <ac:spMk id="22" creationId="{CDDE5CDF-1512-4CDA-B956-23D223F8DE44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8:28:30.249" v="17"/>
          <ac:spMkLst>
            <pc:docMk/>
            <pc:sldMk cId="985305849" sldId="272"/>
            <ac:spMk id="28" creationId="{62C9703D-C8F9-44AD-A7C0-C2F3871F8C1B}"/>
          </ac:spMkLst>
        </pc:spChg>
        <pc:grpChg chg="add del">
          <ac:chgData name="Yadav, Pratiksha V" userId="S::pyadav@calstatela.edu::bf35a226-c25d-4d63-a162-cc789bac717e" providerId="AD" clId="Web-{11E40902-BC0E-4996-8171-6E74AE9979A6}" dt="2023-04-27T18:28:14.155" v="13"/>
          <ac:grpSpMkLst>
            <pc:docMk/>
            <pc:sldMk cId="985305849" sldId="272"/>
            <ac:grpSpMk id="11" creationId="{F7C65FA4-631C-444F-89AA-F891363CCF6E}"/>
          </ac:grpSpMkLst>
        </pc:grpChg>
        <pc:picChg chg="add mod ord">
          <ac:chgData name="Yadav, Pratiksha V" userId="S::pyadav@calstatela.edu::bf35a226-c25d-4d63-a162-cc789bac717e" providerId="AD" clId="Web-{11E40902-BC0E-4996-8171-6E74AE9979A6}" dt="2023-04-27T18:40:38.327" v="39"/>
          <ac:picMkLst>
            <pc:docMk/>
            <pc:sldMk cId="985305849" sldId="272"/>
            <ac:picMk id="4" creationId="{F7686FFA-6F69-4913-C0BF-EEF36119CE13}"/>
          </ac:picMkLst>
        </pc:picChg>
        <pc:picChg chg="add del">
          <ac:chgData name="Yadav, Pratiksha V" userId="S::pyadav@calstatela.edu::bf35a226-c25d-4d63-a162-cc789bac717e" providerId="AD" clId="Web-{11E40902-BC0E-4996-8171-6E74AE9979A6}" dt="2023-04-27T18:28:30.249" v="17"/>
          <ac:picMkLst>
            <pc:docMk/>
            <pc:sldMk cId="985305849" sldId="272"/>
            <ac:picMk id="16" creationId="{B029D7D8-5A6B-4C76-94C8-15798C6C5ADB}"/>
          </ac:picMkLst>
        </pc:picChg>
        <pc:picChg chg="add">
          <ac:chgData name="Yadav, Pratiksha V" userId="S::pyadav@calstatela.edu::bf35a226-c25d-4d63-a162-cc789bac717e" providerId="AD" clId="Web-{11E40902-BC0E-4996-8171-6E74AE9979A6}" dt="2023-04-27T18:28:30.249" v="17"/>
          <ac:picMkLst>
            <pc:docMk/>
            <pc:sldMk cId="985305849" sldId="272"/>
            <ac:picMk id="24" creationId="{B029D7D8-5A6B-4C76-94C8-15798C6C5ADB}"/>
          </ac:picMkLst>
        </pc:picChg>
        <pc:cxnChg chg="add del">
          <ac:chgData name="Yadav, Pratiksha V" userId="S::pyadav@calstatela.edu::bf35a226-c25d-4d63-a162-cc789bac717e" providerId="AD" clId="Web-{11E40902-BC0E-4996-8171-6E74AE9979A6}" dt="2023-04-27T18:28:30.249" v="17"/>
          <ac:cxnSpMkLst>
            <pc:docMk/>
            <pc:sldMk cId="985305849" sldId="272"/>
            <ac:cxnSpMk id="13" creationId="{A5C9319C-E20D-4884-952F-60B6A58C3E34}"/>
          </ac:cxnSpMkLst>
        </pc:cxnChg>
        <pc:cxnChg chg="add">
          <ac:chgData name="Yadav, Pratiksha V" userId="S::pyadav@calstatela.edu::bf35a226-c25d-4d63-a162-cc789bac717e" providerId="AD" clId="Web-{11E40902-BC0E-4996-8171-6E74AE9979A6}" dt="2023-04-27T18:28:30.249" v="17"/>
          <ac:cxnSpMkLst>
            <pc:docMk/>
            <pc:sldMk cId="985305849" sldId="272"/>
            <ac:cxnSpMk id="26" creationId="{A5C9319C-E20D-4884-952F-60B6A58C3E34}"/>
          </ac:cxnSpMkLst>
        </pc:cxnChg>
      </pc:sldChg>
      <pc:sldChg chg="addSp delSp modSp add mod ord replId setBg">
        <pc:chgData name="Yadav, Pratiksha V" userId="S::pyadav@calstatela.edu::bf35a226-c25d-4d63-a162-cc789bac717e" providerId="AD" clId="Web-{11E40902-BC0E-4996-8171-6E74AE9979A6}" dt="2023-04-27T19:35:26.616" v="269"/>
        <pc:sldMkLst>
          <pc:docMk/>
          <pc:sldMk cId="4020201850" sldId="273"/>
        </pc:sldMkLst>
        <pc:spChg chg="add mod">
          <ac:chgData name="Yadav, Pratiksha V" userId="S::pyadav@calstatela.edu::bf35a226-c25d-4d63-a162-cc789bac717e" providerId="AD" clId="Web-{11E40902-BC0E-4996-8171-6E74AE9979A6}" dt="2023-04-27T19:35:15.286" v="265" actId="20577"/>
          <ac:spMkLst>
            <pc:docMk/>
            <pc:sldMk cId="4020201850" sldId="273"/>
            <ac:spMk id="2" creationId="{1090D42B-561D-FD8A-2947-C3346E90D32A}"/>
          </ac:spMkLst>
        </pc:spChg>
        <pc:spChg chg="add del mod">
          <ac:chgData name="Yadav, Pratiksha V" userId="S::pyadav@calstatela.edu::bf35a226-c25d-4d63-a162-cc789bac717e" providerId="AD" clId="Web-{11E40902-BC0E-4996-8171-6E74AE9979A6}" dt="2023-04-27T19:35:26.616" v="269"/>
          <ac:spMkLst>
            <pc:docMk/>
            <pc:sldMk cId="4020201850" sldId="273"/>
            <ac:spMk id="3" creationId="{AB4AAE59-C503-3EB9-052B-80B1077516A2}"/>
          </ac:spMkLst>
        </pc:spChg>
        <pc:spChg chg="add del mod">
          <ac:chgData name="Yadav, Pratiksha V" userId="S::pyadav@calstatela.edu::bf35a226-c25d-4d63-a162-cc789bac717e" providerId="AD" clId="Web-{11E40902-BC0E-4996-8171-6E74AE9979A6}" dt="2023-04-27T19:24:36.620" v="222"/>
          <ac:spMkLst>
            <pc:docMk/>
            <pc:sldMk cId="4020201850" sldId="273"/>
            <ac:spMk id="5" creationId="{CA91F846-E69D-E2A4-84F5-3A9F89C98E7E}"/>
          </ac:spMkLst>
        </pc:spChg>
        <pc:spChg chg="add mod">
          <ac:chgData name="Yadav, Pratiksha V" userId="S::pyadav@calstatela.edu::bf35a226-c25d-4d63-a162-cc789bac717e" providerId="AD" clId="Web-{11E40902-BC0E-4996-8171-6E74AE9979A6}" dt="2023-04-27T19:29:20.217" v="260" actId="20577"/>
          <ac:spMkLst>
            <pc:docMk/>
            <pc:sldMk cId="4020201850" sldId="273"/>
            <ac:spMk id="7" creationId="{4DB0D507-7C39-74F9-4240-0CB0F00B586E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9:07:33.680" v="77"/>
          <ac:spMkLst>
            <pc:docMk/>
            <pc:sldMk cId="4020201850" sldId="273"/>
            <ac:spMk id="9" creationId="{86FF76B9-219D-4469-AF87-0236D29032F1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9:07:33.680" v="77"/>
          <ac:spMkLst>
            <pc:docMk/>
            <pc:sldMk cId="4020201850" sldId="273"/>
            <ac:spMk id="15" creationId="{2E80C965-DB6D-4F81-9E9E-B027384D0BD6}"/>
          </ac:spMkLst>
        </pc:spChg>
        <pc:spChg chg="add">
          <ac:chgData name="Yadav, Pratiksha V" userId="S::pyadav@calstatela.edu::bf35a226-c25d-4d63-a162-cc789bac717e" providerId="AD" clId="Web-{11E40902-BC0E-4996-8171-6E74AE9979A6}" dt="2023-04-27T19:07:33.680" v="77"/>
          <ac:spMkLst>
            <pc:docMk/>
            <pc:sldMk cId="4020201850" sldId="273"/>
            <ac:spMk id="17" creationId="{633C5E46-DAC5-4661-9C87-22B08E2A512F}"/>
          </ac:spMkLst>
        </pc:spChg>
        <pc:grpChg chg="add">
          <ac:chgData name="Yadav, Pratiksha V" userId="S::pyadav@calstatela.edu::bf35a226-c25d-4d63-a162-cc789bac717e" providerId="AD" clId="Web-{11E40902-BC0E-4996-8171-6E74AE9979A6}" dt="2023-04-27T19:07:33.680" v="77"/>
          <ac:grpSpMkLst>
            <pc:docMk/>
            <pc:sldMk cId="4020201850" sldId="273"/>
            <ac:grpSpMk id="11" creationId="{DB88BD78-87E1-424D-B479-C37D8E41B12E}"/>
          </ac:grpSpMkLst>
        </pc:grpChg>
        <pc:picChg chg="add del mod">
          <ac:chgData name="Yadav, Pratiksha V" userId="S::pyadav@calstatela.edu::bf35a226-c25d-4d63-a162-cc789bac717e" providerId="AD" clId="Web-{11E40902-BC0E-4996-8171-6E74AE9979A6}" dt="2023-04-27T19:30:25.080" v="261"/>
          <ac:picMkLst>
            <pc:docMk/>
            <pc:sldMk cId="4020201850" sldId="273"/>
            <ac:picMk id="4" creationId="{BC06A604-DEC8-CBCF-727B-384B11868915}"/>
          </ac:picMkLst>
        </pc:picChg>
        <pc:picChg chg="add del mod">
          <ac:chgData name="Yadav, Pratiksha V" userId="S::pyadav@calstatela.edu::bf35a226-c25d-4d63-a162-cc789bac717e" providerId="AD" clId="Web-{11E40902-BC0E-4996-8171-6E74AE9979A6}" dt="2023-04-27T19:30:39.441" v="262"/>
          <ac:picMkLst>
            <pc:docMk/>
            <pc:sldMk cId="4020201850" sldId="273"/>
            <ac:picMk id="6" creationId="{164712C1-3115-CF1D-F8A8-AE2EC1C64528}"/>
          </ac:picMkLst>
        </pc:picChg>
      </pc:sldChg>
      <pc:sldChg chg="add replId">
        <pc:chgData name="Yadav, Pratiksha V" userId="S::pyadav@calstatela.edu::bf35a226-c25d-4d63-a162-cc789bac717e" providerId="AD" clId="Web-{11E40902-BC0E-4996-8171-6E74AE9979A6}" dt="2023-04-27T18:54:37.928" v="50"/>
        <pc:sldMkLst>
          <pc:docMk/>
          <pc:sldMk cId="379431441" sldId="274"/>
        </pc:sldMkLst>
      </pc:sldChg>
      <pc:sldChg chg="add replId">
        <pc:chgData name="Yadav, Pratiksha V" userId="S::pyadav@calstatela.edu::bf35a226-c25d-4d63-a162-cc789bac717e" providerId="AD" clId="Web-{11E40902-BC0E-4996-8171-6E74AE9979A6}" dt="2023-04-27T18:54:42.975" v="52"/>
        <pc:sldMkLst>
          <pc:docMk/>
          <pc:sldMk cId="560360824" sldId="275"/>
        </pc:sldMkLst>
      </pc:sldChg>
      <pc:sldChg chg="modSp add ord replId">
        <pc:chgData name="Yadav, Pratiksha V" userId="S::pyadav@calstatela.edu::bf35a226-c25d-4d63-a162-cc789bac717e" providerId="AD" clId="Web-{11E40902-BC0E-4996-8171-6E74AE9979A6}" dt="2023-04-27T18:54:56.773" v="58" actId="20577"/>
        <pc:sldMkLst>
          <pc:docMk/>
          <pc:sldMk cId="3864063225" sldId="276"/>
        </pc:sldMkLst>
        <pc:spChg chg="mod">
          <ac:chgData name="Yadav, Pratiksha V" userId="S::pyadav@calstatela.edu::bf35a226-c25d-4d63-a162-cc789bac717e" providerId="AD" clId="Web-{11E40902-BC0E-4996-8171-6E74AE9979A6}" dt="2023-04-27T18:54:56.773" v="58" actId="20577"/>
          <ac:spMkLst>
            <pc:docMk/>
            <pc:sldMk cId="3864063225" sldId="276"/>
            <ac:spMk id="2" creationId="{1090D42B-561D-FD8A-2947-C3346E90D32A}"/>
          </ac:spMkLst>
        </pc:spChg>
      </pc:sldChg>
      <pc:sldChg chg="add replId">
        <pc:chgData name="Yadav, Pratiksha V" userId="S::pyadav@calstatela.edu::bf35a226-c25d-4d63-a162-cc789bac717e" providerId="AD" clId="Web-{11E40902-BC0E-4996-8171-6E74AE9979A6}" dt="2023-04-27T19:08:45.357" v="83"/>
        <pc:sldMkLst>
          <pc:docMk/>
          <pc:sldMk cId="2945828099" sldId="280"/>
        </pc:sldMkLst>
      </pc:sldChg>
      <pc:sldMasterChg chg="del delSldLayout">
        <pc:chgData name="Yadav, Pratiksha V" userId="S::pyadav@calstatela.edu::bf35a226-c25d-4d63-a162-cc789bac717e" providerId="AD" clId="Web-{11E40902-BC0E-4996-8171-6E74AE9979A6}" dt="2023-04-27T18:32:01.685" v="22"/>
        <pc:sldMasterMkLst>
          <pc:docMk/>
          <pc:sldMasterMk cId="2943927072" sldId="2147483696"/>
        </pc:sldMasterMkLst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510016764" sldId="2147483697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3880020958" sldId="2147483698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427084020" sldId="2147483699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844703198" sldId="2147483700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1284618393" sldId="2147483701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3825625338" sldId="2147483702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2898284430" sldId="2147483703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1164492152" sldId="2147483704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1073890207" sldId="2147483705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2153112079" sldId="2147483706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2:01.685" v="22"/>
          <pc:sldLayoutMkLst>
            <pc:docMk/>
            <pc:sldMasterMk cId="2943927072" sldId="2147483696"/>
            <pc:sldLayoutMk cId="59408336" sldId="2147483707"/>
          </pc:sldLayoutMkLst>
        </pc:sldLayoutChg>
      </pc:sldMasterChg>
      <pc:sldMasterChg chg="add del addSldLayout delSldLayout modSldLayout">
        <pc:chgData name="Yadav, Pratiksha V" userId="S::pyadav@calstatela.edu::bf35a226-c25d-4d63-a162-cc789bac717e" providerId="AD" clId="Web-{11E40902-BC0E-4996-8171-6E74AE9979A6}" dt="2023-04-27T18:32:13.217" v="23"/>
        <pc:sldMasterMkLst>
          <pc:docMk/>
          <pc:sldMasterMk cId="1198871374" sldId="2147483708"/>
        </pc:sldMasterMkLst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53497222" sldId="2147483709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447412440" sldId="2147483710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3313330770" sldId="2147483711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1926602861" sldId="2147483712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2540655352" sldId="2147483713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770461503" sldId="2147483714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324756616" sldId="2147483715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3193854867" sldId="2147483716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2106957900" sldId="2147483717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3474105890" sldId="2147483718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2:13.217" v="23"/>
          <pc:sldLayoutMkLst>
            <pc:docMk/>
            <pc:sldMasterMk cId="1198871374" sldId="2147483708"/>
            <pc:sldLayoutMk cId="1258554799" sldId="2147483719"/>
          </pc:sldLayoutMkLst>
        </pc:sldLayoutChg>
      </pc:sldMasterChg>
      <pc:sldMasterChg chg="add del addSldLayout delSldLayout modSldLayout">
        <pc:chgData name="Yadav, Pratiksha V" userId="S::pyadav@calstatela.edu::bf35a226-c25d-4d63-a162-cc789bac717e" providerId="AD" clId="Web-{11E40902-BC0E-4996-8171-6E74AE9979A6}" dt="2023-04-27T18:35:06.072" v="25"/>
        <pc:sldMasterMkLst>
          <pc:docMk/>
          <pc:sldMasterMk cId="3209581354" sldId="2147483720"/>
        </pc:sldMasterMkLst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2181160927" sldId="2147483721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771592667" sldId="2147483722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2119517149" sldId="2147483723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1660134135" sldId="2147483724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581882152" sldId="2147483725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2090095395" sldId="2147483726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1174004082" sldId="2147483727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735570422" sldId="2147483728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2815203353" sldId="2147483729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2429985805" sldId="2147483730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3209581354" sldId="2147483720"/>
            <pc:sldLayoutMk cId="694222228" sldId="2147483731"/>
          </pc:sldLayoutMkLst>
        </pc:sldLayoutChg>
      </pc:sldMasterChg>
      <pc:sldMasterChg chg="add addSldLayout modSldLayout">
        <pc:chgData name="Yadav, Pratiksha V" userId="S::pyadav@calstatela.edu::bf35a226-c25d-4d63-a162-cc789bac717e" providerId="AD" clId="Web-{11E40902-BC0E-4996-8171-6E74AE9979A6}" dt="2023-04-27T18:35:06.072" v="25"/>
        <pc:sldMasterMkLst>
          <pc:docMk/>
          <pc:sldMasterMk cId="4272360604" sldId="2147483732"/>
        </pc:sldMasterMkLst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734854735" sldId="214748373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1266903733" sldId="214748373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2063639414" sldId="2147483735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992614735" sldId="2147483736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2085479661" sldId="2147483737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2494749591" sldId="2147483738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1060735917" sldId="2147483739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1625124824" sldId="214748374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1136896680" sldId="214748374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3937278877" sldId="214748374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5:06.072" v="25"/>
          <pc:sldLayoutMkLst>
            <pc:docMk/>
            <pc:sldMasterMk cId="4272360604" sldId="2147483732"/>
            <pc:sldLayoutMk cId="3748498805" sldId="2147483743"/>
          </pc:sldLayoutMkLst>
        </pc:sldLayoutChg>
      </pc:sldMasterChg>
      <pc:sldMasterChg chg="del delSldLayout">
        <pc:chgData name="Yadav, Pratiksha V" userId="S::pyadav@calstatela.edu::bf35a226-c25d-4d63-a162-cc789bac717e" providerId="AD" clId="Web-{11E40902-BC0E-4996-8171-6E74AE9979A6}" dt="2023-04-27T18:37:39.503" v="32"/>
        <pc:sldMasterMkLst>
          <pc:docMk/>
          <pc:sldMasterMk cId="4090036327" sldId="2147483744"/>
        </pc:sldMasterMkLst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3499364880" sldId="2147483745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2750013686" sldId="2147483746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3165616729" sldId="2147483747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2288970142" sldId="2147483748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1441960318" sldId="2147483749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926462312" sldId="2147483750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2040403670" sldId="2147483751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995286898" sldId="2147483752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1472546685" sldId="2147483753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2927561647" sldId="2147483754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7:39.503" v="32"/>
          <pc:sldLayoutMkLst>
            <pc:docMk/>
            <pc:sldMasterMk cId="4090036327" sldId="2147483744"/>
            <pc:sldLayoutMk cId="2453012171" sldId="2147483755"/>
          </pc:sldLayoutMkLst>
        </pc:sldLayoutChg>
      </pc:sldMasterChg>
      <pc:sldMasterChg chg="add del addSldLayout delSldLayout modSldLayout">
        <pc:chgData name="Yadav, Pratiksha V" userId="S::pyadav@calstatela.edu::bf35a226-c25d-4d63-a162-cc789bac717e" providerId="AD" clId="Web-{11E40902-BC0E-4996-8171-6E74AE9979A6}" dt="2023-04-27T18:38:53.149" v="36"/>
        <pc:sldMasterMkLst>
          <pc:docMk/>
          <pc:sldMasterMk cId="2885065869" sldId="2147483756"/>
        </pc:sldMasterMkLst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2927721675" sldId="2147483757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1711664452" sldId="2147483758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2136816138" sldId="2147483759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3785924314" sldId="2147483760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2637924935" sldId="2147483761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2809449849" sldId="2147483762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2059356416" sldId="2147483763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1490736613" sldId="2147483764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1415471425" sldId="2147483765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3007116395" sldId="2147483766"/>
          </pc:sldLayoutMkLst>
        </pc:sldLayoutChg>
        <pc:sldLayoutChg chg="add del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2885065869" sldId="2147483756"/>
            <pc:sldLayoutMk cId="3475591020" sldId="2147483767"/>
          </pc:sldLayoutMkLst>
        </pc:sldLayoutChg>
      </pc:sldMasterChg>
      <pc:sldMasterChg chg="add addSldLayout modSldLayout">
        <pc:chgData name="Yadav, Pratiksha V" userId="S::pyadav@calstatela.edu::bf35a226-c25d-4d63-a162-cc789bac717e" providerId="AD" clId="Web-{11E40902-BC0E-4996-8171-6E74AE9979A6}" dt="2023-04-27T18:38:53.149" v="36"/>
        <pc:sldMasterMkLst>
          <pc:docMk/>
          <pc:sldMasterMk cId="3522902064" sldId="2147483768"/>
        </pc:sldMasterMkLst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1133944483" sldId="2147483769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3187097745" sldId="214748377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3583372710" sldId="214748377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1452216244" sldId="214748377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618912949" sldId="214748377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1282086171" sldId="214748377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3856004763" sldId="2147483775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4215503363" sldId="2147483776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587594903" sldId="2147483777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4086882234" sldId="2147483778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1422699626" sldId="2147483779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977399860" sldId="214748378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266748601" sldId="214748378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2074303385" sldId="214748378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219026373" sldId="214748378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2773637385" sldId="214748378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8:53.149" v="36"/>
          <pc:sldLayoutMkLst>
            <pc:docMk/>
            <pc:sldMasterMk cId="3522902064" sldId="2147483768"/>
            <pc:sldLayoutMk cId="630088007" sldId="2147483785"/>
          </pc:sldLayoutMkLst>
        </pc:sldLayoutChg>
      </pc:sldMasterChg>
      <pc:sldMasterChg chg="del delSldLayout">
        <pc:chgData name="Yadav, Pratiksha V" userId="S::pyadav@calstatela.edu::bf35a226-c25d-4d63-a162-cc789bac717e" providerId="AD" clId="Web-{11E40902-BC0E-4996-8171-6E74AE9979A6}" dt="2023-04-27T18:39:39.027" v="37"/>
        <pc:sldMasterMkLst>
          <pc:docMk/>
          <pc:sldMasterMk cId="15510784" sldId="2147483780"/>
        </pc:sldMasterMkLst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2162006783" sldId="2147483781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1938276435" sldId="2147483782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2962634498" sldId="2147483783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348241253" sldId="2147483784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1467012296" sldId="2147483785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799013559" sldId="2147483786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1773950147" sldId="2147483787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3239848270" sldId="2147483788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4140680249" sldId="2147483789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1067837339" sldId="2147483790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15510784" sldId="2147483780"/>
            <pc:sldLayoutMk cId="4097233365" sldId="2147483791"/>
          </pc:sldLayoutMkLst>
        </pc:sldLayoutChg>
      </pc:sldMasterChg>
      <pc:sldMasterChg chg="add addSldLayout modSldLayout">
        <pc:chgData name="Yadav, Pratiksha V" userId="S::pyadav@calstatela.edu::bf35a226-c25d-4d63-a162-cc789bac717e" providerId="AD" clId="Web-{11E40902-BC0E-4996-8171-6E74AE9979A6}" dt="2023-04-27T18:39:39.027" v="37"/>
        <pc:sldMasterMkLst>
          <pc:docMk/>
          <pc:sldMasterMk cId="3769882298" sldId="2147483792"/>
        </pc:sldMasterMkLst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3447245026" sldId="214748379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1427765890" sldId="214748379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3662088362" sldId="2147483795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1059837985" sldId="2147483796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4135028890" sldId="2147483797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3291813247" sldId="2147483798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2472002294" sldId="2147483799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2807298689" sldId="214748380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1214889245" sldId="214748380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2799891258" sldId="214748380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39:39.027" v="37"/>
          <pc:sldLayoutMkLst>
            <pc:docMk/>
            <pc:sldMasterMk cId="3769882298" sldId="2147483792"/>
            <pc:sldLayoutMk cId="207265944" sldId="2147483803"/>
          </pc:sldLayoutMkLst>
        </pc:sldLayoutChg>
      </pc:sldMasterChg>
      <pc:sldMasterChg chg="del delSldLayout">
        <pc:chgData name="Yadav, Pratiksha V" userId="S::pyadav@calstatela.edu::bf35a226-c25d-4d63-a162-cc789bac717e" providerId="AD" clId="Web-{11E40902-BC0E-4996-8171-6E74AE9979A6}" dt="2023-04-27T18:40:38.327" v="39"/>
        <pc:sldMasterMkLst>
          <pc:docMk/>
          <pc:sldMasterMk cId="3487053099" sldId="2147483822"/>
        </pc:sldMasterMkLst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304325524" sldId="2147483823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3749714296" sldId="2147483824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694787664" sldId="2147483825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627883932" sldId="2147483826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1159870205" sldId="2147483827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68126327" sldId="2147483828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022075235" sldId="2147483829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1227906327" sldId="2147483830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052802185" sldId="2147483831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3427716200" sldId="2147483832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347847564" sldId="2147483833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5920690" sldId="2147483834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2466282257" sldId="2147483835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1460757279" sldId="2147483836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676814279" sldId="2147483837"/>
          </pc:sldLayoutMkLst>
        </pc:sldLayoutChg>
        <pc:sldLayoutChg chg="del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3487053099" sldId="2147483822"/>
            <pc:sldLayoutMk cId="3211576466" sldId="2147483838"/>
          </pc:sldLayoutMkLst>
        </pc:sldLayoutChg>
      </pc:sldMasterChg>
      <pc:sldMasterChg chg="add addSldLayout modSldLayout">
        <pc:chgData name="Yadav, Pratiksha V" userId="S::pyadav@calstatela.edu::bf35a226-c25d-4d63-a162-cc789bac717e" providerId="AD" clId="Web-{11E40902-BC0E-4996-8171-6E74AE9979A6}" dt="2023-04-27T18:40:38.327" v="39"/>
        <pc:sldMasterMkLst>
          <pc:docMk/>
          <pc:sldMasterMk cId="1686141863" sldId="2147483839"/>
        </pc:sldMasterMkLst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1382198019" sldId="214748384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1878379153" sldId="214748384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257350910" sldId="214748384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919034171" sldId="214748384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814760363" sldId="214748384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925314873" sldId="2147483845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2653949355" sldId="2147483846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2522792854" sldId="2147483847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2359926200" sldId="2147483848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379090231" sldId="2147483849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247422647" sldId="2147483850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223751093" sldId="2147483851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299178895" sldId="2147483852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2671624576" sldId="2147483853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1037525386" sldId="2147483854"/>
          </pc:sldLayoutMkLst>
        </pc:sldLayoutChg>
        <pc:sldLayoutChg chg="add mod replId">
          <pc:chgData name="Yadav, Pratiksha V" userId="S::pyadav@calstatela.edu::bf35a226-c25d-4d63-a162-cc789bac717e" providerId="AD" clId="Web-{11E40902-BC0E-4996-8171-6E74AE9979A6}" dt="2023-04-27T18:40:38.327" v="39"/>
          <pc:sldLayoutMkLst>
            <pc:docMk/>
            <pc:sldMasterMk cId="1686141863" sldId="2147483839"/>
            <pc:sldLayoutMk cId="3028454411" sldId="214748385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A4F4-37CD-4BAD-A20F-CC6BE4269B7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92B82D-6674-44B4-8541-DB88859EDC4B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and Purpose of the project</a:t>
          </a:r>
        </a:p>
      </dgm:t>
    </dgm:pt>
    <dgm:pt modelId="{288EBEBD-85D2-4820-8829-C3739FBB1852}" type="parTrans" cxnId="{6200896A-C1E6-4794-AFD2-61A144945602}">
      <dgm:prSet/>
      <dgm:spPr/>
      <dgm:t>
        <a:bodyPr/>
        <a:lstStyle/>
        <a:p>
          <a:endParaRPr lang="en-US"/>
        </a:p>
      </dgm:t>
    </dgm:pt>
    <dgm:pt modelId="{1ADCC273-A8EE-489B-A968-44F83C0F27F6}" type="sibTrans" cxnId="{6200896A-C1E6-4794-AFD2-61A1449456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AB7BEA-9FE1-4E2E-9293-99E9E45D9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Flow and Functionality </a:t>
          </a:r>
        </a:p>
      </dgm:t>
    </dgm:pt>
    <dgm:pt modelId="{160C6A02-8913-4718-92CE-81EBB185DCBE}" type="parTrans" cxnId="{CDEB138A-CB0E-44D1-BF3C-A5A594CE2536}">
      <dgm:prSet/>
      <dgm:spPr/>
      <dgm:t>
        <a:bodyPr/>
        <a:lstStyle/>
        <a:p>
          <a:endParaRPr lang="en-US"/>
        </a:p>
      </dgm:t>
    </dgm:pt>
    <dgm:pt modelId="{80B17C24-9CDA-4DC4-9D6F-1BF277DE013E}" type="sibTrans" cxnId="{CDEB138A-CB0E-44D1-BF3C-A5A594CE25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D500B8-7F05-4819-820D-4FFFAC3CC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Entity Relationship Diagram (ERD)</a:t>
          </a:r>
        </a:p>
      </dgm:t>
    </dgm:pt>
    <dgm:pt modelId="{00D17D0F-6A1E-4071-883D-861D0001E595}" type="parTrans" cxnId="{8B98E6E5-9B81-4A57-A938-71AC1D51C18B}">
      <dgm:prSet/>
      <dgm:spPr/>
      <dgm:t>
        <a:bodyPr/>
        <a:lstStyle/>
        <a:p>
          <a:endParaRPr lang="en-US"/>
        </a:p>
      </dgm:t>
    </dgm:pt>
    <dgm:pt modelId="{465B0449-496E-4890-A859-F2A9324E9A0B}" type="sibTrans" cxnId="{8B98E6E5-9B81-4A57-A938-71AC1D51C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1A40E1-1733-4E71-B1AB-280425632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Referential Integrity / Normalization</a:t>
          </a:r>
        </a:p>
      </dgm:t>
    </dgm:pt>
    <dgm:pt modelId="{B921FD98-65E2-4D24-8A7A-F74EA4E47764}" type="parTrans" cxnId="{22CDAE4C-4CDA-43BA-A722-D0916F18DC39}">
      <dgm:prSet/>
      <dgm:spPr/>
      <dgm:t>
        <a:bodyPr/>
        <a:lstStyle/>
        <a:p>
          <a:endParaRPr lang="en-US"/>
        </a:p>
      </dgm:t>
    </dgm:pt>
    <dgm:pt modelId="{EBCBAE36-9E13-4AB4-857C-BD5F9C7F3C11}" type="sibTrans" cxnId="{22CDAE4C-4CDA-43BA-A722-D0916F18DC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C49767-AA5D-481A-AAA7-65917EA4A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DDL, DML, PL/SQL, ORDB snippets</a:t>
          </a:r>
        </a:p>
      </dgm:t>
    </dgm:pt>
    <dgm:pt modelId="{A8A88AAE-B978-460E-B8E5-0750578F03C8}" type="parTrans" cxnId="{F39E1C5C-514E-4E25-92A8-2F2871FAA66F}">
      <dgm:prSet/>
      <dgm:spPr/>
      <dgm:t>
        <a:bodyPr/>
        <a:lstStyle/>
        <a:p>
          <a:endParaRPr lang="en-US"/>
        </a:p>
      </dgm:t>
    </dgm:pt>
    <dgm:pt modelId="{DAFE061B-FA68-47F5-B620-9B7FA690EDFF}" type="sibTrans" cxnId="{F39E1C5C-514E-4E25-92A8-2F2871FAA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A70695-5319-46DC-ABB1-20C848B76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Lessons learnt from the project </a:t>
          </a:r>
        </a:p>
      </dgm:t>
    </dgm:pt>
    <dgm:pt modelId="{D22E3085-A184-4E25-9EA1-C021D7D3F63F}" type="parTrans" cxnId="{B5308D0E-3B64-4A8D-A5CC-28F6C004FA6B}">
      <dgm:prSet/>
      <dgm:spPr/>
      <dgm:t>
        <a:bodyPr/>
        <a:lstStyle/>
        <a:p>
          <a:endParaRPr lang="en-US"/>
        </a:p>
      </dgm:t>
    </dgm:pt>
    <dgm:pt modelId="{8D10C078-20E4-4D5B-AE18-75AD67EF7C4B}" type="sibTrans" cxnId="{B5308D0E-3B64-4A8D-A5CC-28F6C004FA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0B9F00-2C4D-423B-BCCA-47F9A9BC5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Room for Improvements</a:t>
          </a:r>
        </a:p>
      </dgm:t>
    </dgm:pt>
    <dgm:pt modelId="{91A5D364-2F11-4539-9300-C21434CEDEDF}" type="parTrans" cxnId="{175A0C9E-0918-4A07-8214-A6E40DAB5054}">
      <dgm:prSet/>
      <dgm:spPr/>
      <dgm:t>
        <a:bodyPr/>
        <a:lstStyle/>
        <a:p>
          <a:endParaRPr lang="en-US"/>
        </a:p>
      </dgm:t>
    </dgm:pt>
    <dgm:pt modelId="{04B09FF5-DF40-4CD7-A8DB-A82163507D8D}" type="sibTrans" cxnId="{175A0C9E-0918-4A07-8214-A6E40DAB5054}">
      <dgm:prSet/>
      <dgm:spPr/>
      <dgm:t>
        <a:bodyPr/>
        <a:lstStyle/>
        <a:p>
          <a:endParaRPr lang="en-US"/>
        </a:p>
      </dgm:t>
    </dgm:pt>
    <dgm:pt modelId="{DB4482B8-B799-4367-A987-3F04F0572780}" type="pres">
      <dgm:prSet presAssocID="{F901A4F4-37CD-4BAD-A20F-CC6BE4269B7F}" presName="root" presStyleCnt="0">
        <dgm:presLayoutVars>
          <dgm:dir/>
          <dgm:resizeHandles val="exact"/>
        </dgm:presLayoutVars>
      </dgm:prSet>
      <dgm:spPr/>
    </dgm:pt>
    <dgm:pt modelId="{6AA3685B-E7C4-4AA9-AF38-5B448ECAD23A}" type="pres">
      <dgm:prSet presAssocID="{D792B82D-6674-44B4-8541-DB88859EDC4B}" presName="compNode" presStyleCnt="0"/>
      <dgm:spPr/>
    </dgm:pt>
    <dgm:pt modelId="{5F971882-B521-4CA5-8FBC-DB0C34FB692F}" type="pres">
      <dgm:prSet presAssocID="{D792B82D-6674-44B4-8541-DB88859EDC4B}" presName="bgRect" presStyleLbl="bgShp" presStyleIdx="0" presStyleCnt="7"/>
      <dgm:spPr>
        <a:solidFill>
          <a:schemeClr val="bg2"/>
        </a:solidFill>
      </dgm:spPr>
    </dgm:pt>
    <dgm:pt modelId="{75A0B2B3-363C-4682-9450-30425CAC45C9}" type="pres">
      <dgm:prSet presAssocID="{D792B82D-6674-44B4-8541-DB88859EDC4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AB4247-9D4F-4FD2-BE40-142D3E15776C}" type="pres">
      <dgm:prSet presAssocID="{D792B82D-6674-44B4-8541-DB88859EDC4B}" presName="spaceRect" presStyleCnt="0"/>
      <dgm:spPr/>
    </dgm:pt>
    <dgm:pt modelId="{900AB3BB-513A-48D1-B77A-FF7ACC4CA73B}" type="pres">
      <dgm:prSet presAssocID="{D792B82D-6674-44B4-8541-DB88859EDC4B}" presName="parTx" presStyleLbl="revTx" presStyleIdx="0" presStyleCnt="7">
        <dgm:presLayoutVars>
          <dgm:chMax val="0"/>
          <dgm:chPref val="0"/>
        </dgm:presLayoutVars>
      </dgm:prSet>
      <dgm:spPr/>
    </dgm:pt>
    <dgm:pt modelId="{429804C9-6DD5-4DCB-8380-78CAC7593DC3}" type="pres">
      <dgm:prSet presAssocID="{1ADCC273-A8EE-489B-A968-44F83C0F27F6}" presName="sibTrans" presStyleCnt="0"/>
      <dgm:spPr/>
    </dgm:pt>
    <dgm:pt modelId="{46A8E487-1E1F-4C79-8831-CBB65EBD6F85}" type="pres">
      <dgm:prSet presAssocID="{68AB7BEA-9FE1-4E2E-9293-99E9E45D9164}" presName="compNode" presStyleCnt="0"/>
      <dgm:spPr/>
    </dgm:pt>
    <dgm:pt modelId="{0F64D255-3896-4248-BFD7-762C8D4CE214}" type="pres">
      <dgm:prSet presAssocID="{68AB7BEA-9FE1-4E2E-9293-99E9E45D9164}" presName="bgRect" presStyleLbl="bgShp" presStyleIdx="1" presStyleCnt="7"/>
      <dgm:spPr>
        <a:solidFill>
          <a:schemeClr val="accent3">
            <a:lumMod val="40000"/>
            <a:lumOff val="60000"/>
          </a:schemeClr>
        </a:solidFill>
      </dgm:spPr>
    </dgm:pt>
    <dgm:pt modelId="{28E59404-02A2-48B7-A373-04B46BF9558F}" type="pres">
      <dgm:prSet presAssocID="{68AB7BEA-9FE1-4E2E-9293-99E9E45D916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284B9E-DAF9-49AD-B056-47BF6F100A4A}" type="pres">
      <dgm:prSet presAssocID="{68AB7BEA-9FE1-4E2E-9293-99E9E45D9164}" presName="spaceRect" presStyleCnt="0"/>
      <dgm:spPr/>
    </dgm:pt>
    <dgm:pt modelId="{0D036F12-7B8C-4C96-9DF2-8386F4D5E10D}" type="pres">
      <dgm:prSet presAssocID="{68AB7BEA-9FE1-4E2E-9293-99E9E45D9164}" presName="parTx" presStyleLbl="revTx" presStyleIdx="1" presStyleCnt="7">
        <dgm:presLayoutVars>
          <dgm:chMax val="0"/>
          <dgm:chPref val="0"/>
        </dgm:presLayoutVars>
      </dgm:prSet>
      <dgm:spPr/>
    </dgm:pt>
    <dgm:pt modelId="{71397224-74E8-41AD-9D03-1C94D78EB4C7}" type="pres">
      <dgm:prSet presAssocID="{80B17C24-9CDA-4DC4-9D6F-1BF277DE013E}" presName="sibTrans" presStyleCnt="0"/>
      <dgm:spPr/>
    </dgm:pt>
    <dgm:pt modelId="{791C336F-6EEA-4FA8-9373-E131D04094DC}" type="pres">
      <dgm:prSet presAssocID="{F6D500B8-7F05-4819-820D-4FFFAC3CCAF6}" presName="compNode" presStyleCnt="0"/>
      <dgm:spPr/>
    </dgm:pt>
    <dgm:pt modelId="{0E4AF3B4-B221-495C-A3D9-5ED11D24471D}" type="pres">
      <dgm:prSet presAssocID="{F6D500B8-7F05-4819-820D-4FFFAC3CCAF6}" presName="bgRect" presStyleLbl="bgShp" presStyleIdx="2" presStyleCnt="7"/>
      <dgm:spPr>
        <a:solidFill>
          <a:schemeClr val="accent3">
            <a:lumMod val="40000"/>
            <a:lumOff val="60000"/>
          </a:schemeClr>
        </a:solidFill>
      </dgm:spPr>
    </dgm:pt>
    <dgm:pt modelId="{8BA611D3-CD6F-4B75-8134-5A3D5D92FDC5}" type="pres">
      <dgm:prSet presAssocID="{F6D500B8-7F05-4819-820D-4FFFAC3CCA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E4B7B1C-B8C9-4C2C-9637-1220C2602A7A}" type="pres">
      <dgm:prSet presAssocID="{F6D500B8-7F05-4819-820D-4FFFAC3CCAF6}" presName="spaceRect" presStyleCnt="0"/>
      <dgm:spPr/>
    </dgm:pt>
    <dgm:pt modelId="{014CF9C2-555B-43BD-8E33-649A28F19EE5}" type="pres">
      <dgm:prSet presAssocID="{F6D500B8-7F05-4819-820D-4FFFAC3CCAF6}" presName="parTx" presStyleLbl="revTx" presStyleIdx="2" presStyleCnt="7">
        <dgm:presLayoutVars>
          <dgm:chMax val="0"/>
          <dgm:chPref val="0"/>
        </dgm:presLayoutVars>
      </dgm:prSet>
      <dgm:spPr/>
    </dgm:pt>
    <dgm:pt modelId="{75968A65-8E14-4138-A614-84D0A81EB633}" type="pres">
      <dgm:prSet presAssocID="{465B0449-496E-4890-A859-F2A9324E9A0B}" presName="sibTrans" presStyleCnt="0"/>
      <dgm:spPr/>
    </dgm:pt>
    <dgm:pt modelId="{F05EFD51-9E26-488B-90A5-AFE8A35B2545}" type="pres">
      <dgm:prSet presAssocID="{941A40E1-1733-4E71-B1AB-280425632E1A}" presName="compNode" presStyleCnt="0"/>
      <dgm:spPr/>
    </dgm:pt>
    <dgm:pt modelId="{BF72EF83-BAA4-4245-8E46-B0319B751306}" type="pres">
      <dgm:prSet presAssocID="{941A40E1-1733-4E71-B1AB-280425632E1A}" presName="bgRect" presStyleLbl="bgShp" presStyleIdx="3" presStyleCnt="7" custLinFactNeighborX="-7078" custLinFactNeighborY="8689"/>
      <dgm:spPr>
        <a:solidFill>
          <a:schemeClr val="accent3">
            <a:lumMod val="40000"/>
            <a:lumOff val="60000"/>
          </a:schemeClr>
        </a:solidFill>
      </dgm:spPr>
    </dgm:pt>
    <dgm:pt modelId="{F37F56E8-9C69-461F-9438-C8C97D77EA24}" type="pres">
      <dgm:prSet presAssocID="{941A40E1-1733-4E71-B1AB-280425632E1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49E4BE-34F8-4373-AD94-B3E5914C440E}" type="pres">
      <dgm:prSet presAssocID="{941A40E1-1733-4E71-B1AB-280425632E1A}" presName="spaceRect" presStyleCnt="0"/>
      <dgm:spPr/>
    </dgm:pt>
    <dgm:pt modelId="{B3670719-3EF5-40D9-A6DE-2437EB518510}" type="pres">
      <dgm:prSet presAssocID="{941A40E1-1733-4E71-B1AB-280425632E1A}" presName="parTx" presStyleLbl="revTx" presStyleIdx="3" presStyleCnt="7">
        <dgm:presLayoutVars>
          <dgm:chMax val="0"/>
          <dgm:chPref val="0"/>
        </dgm:presLayoutVars>
      </dgm:prSet>
      <dgm:spPr/>
    </dgm:pt>
    <dgm:pt modelId="{DFD4BAC6-B7BD-438A-92C6-B5EEF0245736}" type="pres">
      <dgm:prSet presAssocID="{EBCBAE36-9E13-4AB4-857C-BD5F9C7F3C11}" presName="sibTrans" presStyleCnt="0"/>
      <dgm:spPr/>
    </dgm:pt>
    <dgm:pt modelId="{0C0812BA-A78D-4C15-9050-8303E0AD729D}" type="pres">
      <dgm:prSet presAssocID="{0EC49767-AA5D-481A-AAA7-65917EA4A0C7}" presName="compNode" presStyleCnt="0"/>
      <dgm:spPr/>
    </dgm:pt>
    <dgm:pt modelId="{2B493E17-52F9-42B6-BD05-EA4956DB3571}" type="pres">
      <dgm:prSet presAssocID="{0EC49767-AA5D-481A-AAA7-65917EA4A0C7}" presName="bgRect" presStyleLbl="bgShp" presStyleIdx="4" presStyleCnt="7"/>
      <dgm:spPr>
        <a:solidFill>
          <a:schemeClr val="accent3">
            <a:lumMod val="40000"/>
            <a:lumOff val="60000"/>
          </a:schemeClr>
        </a:solidFill>
      </dgm:spPr>
    </dgm:pt>
    <dgm:pt modelId="{A6B18C07-6518-4DBF-88F0-ECF592AB485E}" type="pres">
      <dgm:prSet presAssocID="{0EC49767-AA5D-481A-AAA7-65917EA4A0C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12F4CD1-C773-46B0-B975-5EB3083933AF}" type="pres">
      <dgm:prSet presAssocID="{0EC49767-AA5D-481A-AAA7-65917EA4A0C7}" presName="spaceRect" presStyleCnt="0"/>
      <dgm:spPr/>
    </dgm:pt>
    <dgm:pt modelId="{07EEEC2E-AC91-4276-A6CA-36DFC3F8FD31}" type="pres">
      <dgm:prSet presAssocID="{0EC49767-AA5D-481A-AAA7-65917EA4A0C7}" presName="parTx" presStyleLbl="revTx" presStyleIdx="4" presStyleCnt="7">
        <dgm:presLayoutVars>
          <dgm:chMax val="0"/>
          <dgm:chPref val="0"/>
        </dgm:presLayoutVars>
      </dgm:prSet>
      <dgm:spPr/>
    </dgm:pt>
    <dgm:pt modelId="{F2814610-2A0E-4C0C-BC0E-62A7B08A43CD}" type="pres">
      <dgm:prSet presAssocID="{DAFE061B-FA68-47F5-B620-9B7FA690EDFF}" presName="sibTrans" presStyleCnt="0"/>
      <dgm:spPr/>
    </dgm:pt>
    <dgm:pt modelId="{DE3E0D2C-EF20-4FEE-8B72-582DFD599522}" type="pres">
      <dgm:prSet presAssocID="{A5A70695-5319-46DC-ABB1-20C848B76FA8}" presName="compNode" presStyleCnt="0"/>
      <dgm:spPr/>
    </dgm:pt>
    <dgm:pt modelId="{AD2D7ED3-088E-465B-B604-3188FD174FFE}" type="pres">
      <dgm:prSet presAssocID="{A5A70695-5319-46DC-ABB1-20C848B76FA8}" presName="bgRect" presStyleLbl="bgShp" presStyleIdx="5" presStyleCnt="7"/>
      <dgm:spPr>
        <a:solidFill>
          <a:schemeClr val="accent3">
            <a:lumMod val="40000"/>
            <a:lumOff val="60000"/>
          </a:schemeClr>
        </a:solidFill>
      </dgm:spPr>
    </dgm:pt>
    <dgm:pt modelId="{0C4D62FC-513C-4646-B150-C9581F686FFA}" type="pres">
      <dgm:prSet presAssocID="{A5A70695-5319-46DC-ABB1-20C848B76FA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14AA60-DCBB-4F30-B1E7-6330AE8DB78D}" type="pres">
      <dgm:prSet presAssocID="{A5A70695-5319-46DC-ABB1-20C848B76FA8}" presName="spaceRect" presStyleCnt="0"/>
      <dgm:spPr/>
    </dgm:pt>
    <dgm:pt modelId="{61DB1628-624C-48AD-9AE0-9C309EC342D7}" type="pres">
      <dgm:prSet presAssocID="{A5A70695-5319-46DC-ABB1-20C848B76FA8}" presName="parTx" presStyleLbl="revTx" presStyleIdx="5" presStyleCnt="7">
        <dgm:presLayoutVars>
          <dgm:chMax val="0"/>
          <dgm:chPref val="0"/>
        </dgm:presLayoutVars>
      </dgm:prSet>
      <dgm:spPr/>
    </dgm:pt>
    <dgm:pt modelId="{2DA0DF37-1EAF-4396-A2F3-3CB3477316F0}" type="pres">
      <dgm:prSet presAssocID="{8D10C078-20E4-4D5B-AE18-75AD67EF7C4B}" presName="sibTrans" presStyleCnt="0"/>
      <dgm:spPr/>
    </dgm:pt>
    <dgm:pt modelId="{C3093998-2BB4-4123-B38E-40251C9CA5C5}" type="pres">
      <dgm:prSet presAssocID="{8B0B9F00-2C4D-423B-BCCA-47F9A9BC5AD9}" presName="compNode" presStyleCnt="0"/>
      <dgm:spPr/>
    </dgm:pt>
    <dgm:pt modelId="{EF4A7D63-508C-4540-91C6-77A53008EF00}" type="pres">
      <dgm:prSet presAssocID="{8B0B9F00-2C4D-423B-BCCA-47F9A9BC5AD9}" presName="bgRect" presStyleLbl="bgShp" presStyleIdx="6" presStyleCnt="7" custLinFactNeighborX="1670" custLinFactNeighborY="-9641"/>
      <dgm:spPr>
        <a:solidFill>
          <a:schemeClr val="accent3">
            <a:lumMod val="40000"/>
            <a:lumOff val="60000"/>
          </a:schemeClr>
        </a:solidFill>
      </dgm:spPr>
    </dgm:pt>
    <dgm:pt modelId="{A92CCEDE-47BF-45A5-AFB7-1B23151C0E79}" type="pres">
      <dgm:prSet presAssocID="{8B0B9F00-2C4D-423B-BCCA-47F9A9BC5AD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51D994-125A-45FF-8C5E-A5F985F4B428}" type="pres">
      <dgm:prSet presAssocID="{8B0B9F00-2C4D-423B-BCCA-47F9A9BC5AD9}" presName="spaceRect" presStyleCnt="0"/>
      <dgm:spPr/>
    </dgm:pt>
    <dgm:pt modelId="{2520D7E9-E0FE-4F8F-B195-D21B516F4853}" type="pres">
      <dgm:prSet presAssocID="{8B0B9F00-2C4D-423B-BCCA-47F9A9BC5AD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F111900-C27F-4797-9602-1FE368AF8663}" type="presOf" srcId="{F6D500B8-7F05-4819-820D-4FFFAC3CCAF6}" destId="{014CF9C2-555B-43BD-8E33-649A28F19EE5}" srcOrd="0" destOrd="0" presId="urn:microsoft.com/office/officeart/2018/2/layout/IconVerticalSolidList"/>
    <dgm:cxn modelId="{CA234704-5829-45F4-B85A-74EE51A5391A}" type="presOf" srcId="{941A40E1-1733-4E71-B1AB-280425632E1A}" destId="{B3670719-3EF5-40D9-A6DE-2437EB518510}" srcOrd="0" destOrd="0" presId="urn:microsoft.com/office/officeart/2018/2/layout/IconVerticalSolidList"/>
    <dgm:cxn modelId="{B5308D0E-3B64-4A8D-A5CC-28F6C004FA6B}" srcId="{F901A4F4-37CD-4BAD-A20F-CC6BE4269B7F}" destId="{A5A70695-5319-46DC-ABB1-20C848B76FA8}" srcOrd="5" destOrd="0" parTransId="{D22E3085-A184-4E25-9EA1-C021D7D3F63F}" sibTransId="{8D10C078-20E4-4D5B-AE18-75AD67EF7C4B}"/>
    <dgm:cxn modelId="{E3DE6A35-63BF-41D8-BC01-534C97BF2ADC}" type="presOf" srcId="{A5A70695-5319-46DC-ABB1-20C848B76FA8}" destId="{61DB1628-624C-48AD-9AE0-9C309EC342D7}" srcOrd="0" destOrd="0" presId="urn:microsoft.com/office/officeart/2018/2/layout/IconVerticalSolidList"/>
    <dgm:cxn modelId="{F39E1C5C-514E-4E25-92A8-2F2871FAA66F}" srcId="{F901A4F4-37CD-4BAD-A20F-CC6BE4269B7F}" destId="{0EC49767-AA5D-481A-AAA7-65917EA4A0C7}" srcOrd="4" destOrd="0" parTransId="{A8A88AAE-B978-460E-B8E5-0750578F03C8}" sibTransId="{DAFE061B-FA68-47F5-B620-9B7FA690EDFF}"/>
    <dgm:cxn modelId="{6200896A-C1E6-4794-AFD2-61A144945602}" srcId="{F901A4F4-37CD-4BAD-A20F-CC6BE4269B7F}" destId="{D792B82D-6674-44B4-8541-DB88859EDC4B}" srcOrd="0" destOrd="0" parTransId="{288EBEBD-85D2-4820-8829-C3739FBB1852}" sibTransId="{1ADCC273-A8EE-489B-A968-44F83C0F27F6}"/>
    <dgm:cxn modelId="{22CDAE4C-4CDA-43BA-A722-D0916F18DC39}" srcId="{F901A4F4-37CD-4BAD-A20F-CC6BE4269B7F}" destId="{941A40E1-1733-4E71-B1AB-280425632E1A}" srcOrd="3" destOrd="0" parTransId="{B921FD98-65E2-4D24-8A7A-F74EA4E47764}" sibTransId="{EBCBAE36-9E13-4AB4-857C-BD5F9C7F3C11}"/>
    <dgm:cxn modelId="{CDEB138A-CB0E-44D1-BF3C-A5A594CE2536}" srcId="{F901A4F4-37CD-4BAD-A20F-CC6BE4269B7F}" destId="{68AB7BEA-9FE1-4E2E-9293-99E9E45D9164}" srcOrd="1" destOrd="0" parTransId="{160C6A02-8913-4718-92CE-81EBB185DCBE}" sibTransId="{80B17C24-9CDA-4DC4-9D6F-1BF277DE013E}"/>
    <dgm:cxn modelId="{8E2F498A-3824-4ED8-A154-B8DA5E67F47C}" type="presOf" srcId="{D792B82D-6674-44B4-8541-DB88859EDC4B}" destId="{900AB3BB-513A-48D1-B77A-FF7ACC4CA73B}" srcOrd="0" destOrd="0" presId="urn:microsoft.com/office/officeart/2018/2/layout/IconVerticalSolidList"/>
    <dgm:cxn modelId="{5D8A9B98-68EE-45D3-A555-54F3EF84BF60}" type="presOf" srcId="{F901A4F4-37CD-4BAD-A20F-CC6BE4269B7F}" destId="{DB4482B8-B799-4367-A987-3F04F0572780}" srcOrd="0" destOrd="0" presId="urn:microsoft.com/office/officeart/2018/2/layout/IconVerticalSolidList"/>
    <dgm:cxn modelId="{175A0C9E-0918-4A07-8214-A6E40DAB5054}" srcId="{F901A4F4-37CD-4BAD-A20F-CC6BE4269B7F}" destId="{8B0B9F00-2C4D-423B-BCCA-47F9A9BC5AD9}" srcOrd="6" destOrd="0" parTransId="{91A5D364-2F11-4539-9300-C21434CEDEDF}" sibTransId="{04B09FF5-DF40-4CD7-A8DB-A82163507D8D}"/>
    <dgm:cxn modelId="{1625ADAB-BCE0-486D-A3DB-43DE3E381179}" type="presOf" srcId="{68AB7BEA-9FE1-4E2E-9293-99E9E45D9164}" destId="{0D036F12-7B8C-4C96-9DF2-8386F4D5E10D}" srcOrd="0" destOrd="0" presId="urn:microsoft.com/office/officeart/2018/2/layout/IconVerticalSolidList"/>
    <dgm:cxn modelId="{9BEB8BBA-D4B5-4312-9CC9-89BA355E6CAD}" type="presOf" srcId="{8B0B9F00-2C4D-423B-BCCA-47F9A9BC5AD9}" destId="{2520D7E9-E0FE-4F8F-B195-D21B516F4853}" srcOrd="0" destOrd="0" presId="urn:microsoft.com/office/officeart/2018/2/layout/IconVerticalSolidList"/>
    <dgm:cxn modelId="{8B98E6E5-9B81-4A57-A938-71AC1D51C18B}" srcId="{F901A4F4-37CD-4BAD-A20F-CC6BE4269B7F}" destId="{F6D500B8-7F05-4819-820D-4FFFAC3CCAF6}" srcOrd="2" destOrd="0" parTransId="{00D17D0F-6A1E-4071-883D-861D0001E595}" sibTransId="{465B0449-496E-4890-A859-F2A9324E9A0B}"/>
    <dgm:cxn modelId="{65DADCF6-2776-4222-B051-CEEFBF91F422}" type="presOf" srcId="{0EC49767-AA5D-481A-AAA7-65917EA4A0C7}" destId="{07EEEC2E-AC91-4276-A6CA-36DFC3F8FD31}" srcOrd="0" destOrd="0" presId="urn:microsoft.com/office/officeart/2018/2/layout/IconVerticalSolidList"/>
    <dgm:cxn modelId="{E83AB725-1ADB-4DD6-893C-013D02B0ECB3}" type="presParOf" srcId="{DB4482B8-B799-4367-A987-3F04F0572780}" destId="{6AA3685B-E7C4-4AA9-AF38-5B448ECAD23A}" srcOrd="0" destOrd="0" presId="urn:microsoft.com/office/officeart/2018/2/layout/IconVerticalSolidList"/>
    <dgm:cxn modelId="{A1974827-1FAE-4554-ABAC-2E16155BF70D}" type="presParOf" srcId="{6AA3685B-E7C4-4AA9-AF38-5B448ECAD23A}" destId="{5F971882-B521-4CA5-8FBC-DB0C34FB692F}" srcOrd="0" destOrd="0" presId="urn:microsoft.com/office/officeart/2018/2/layout/IconVerticalSolidList"/>
    <dgm:cxn modelId="{5C8C4F66-1FC3-49D8-89D5-C194A8168299}" type="presParOf" srcId="{6AA3685B-E7C4-4AA9-AF38-5B448ECAD23A}" destId="{75A0B2B3-363C-4682-9450-30425CAC45C9}" srcOrd="1" destOrd="0" presId="urn:microsoft.com/office/officeart/2018/2/layout/IconVerticalSolidList"/>
    <dgm:cxn modelId="{7F1E3E09-86E2-486E-9F41-62B000BD5810}" type="presParOf" srcId="{6AA3685B-E7C4-4AA9-AF38-5B448ECAD23A}" destId="{DFAB4247-9D4F-4FD2-BE40-142D3E15776C}" srcOrd="2" destOrd="0" presId="urn:microsoft.com/office/officeart/2018/2/layout/IconVerticalSolidList"/>
    <dgm:cxn modelId="{30B71603-6014-4A2B-902B-2F10D8E7FB96}" type="presParOf" srcId="{6AA3685B-E7C4-4AA9-AF38-5B448ECAD23A}" destId="{900AB3BB-513A-48D1-B77A-FF7ACC4CA73B}" srcOrd="3" destOrd="0" presId="urn:microsoft.com/office/officeart/2018/2/layout/IconVerticalSolidList"/>
    <dgm:cxn modelId="{203E6B16-E818-4532-8ABB-18911BD55986}" type="presParOf" srcId="{DB4482B8-B799-4367-A987-3F04F0572780}" destId="{429804C9-6DD5-4DCB-8380-78CAC7593DC3}" srcOrd="1" destOrd="0" presId="urn:microsoft.com/office/officeart/2018/2/layout/IconVerticalSolidList"/>
    <dgm:cxn modelId="{6F7B3B9A-1DA1-44AD-AAF3-A710EF01164E}" type="presParOf" srcId="{DB4482B8-B799-4367-A987-3F04F0572780}" destId="{46A8E487-1E1F-4C79-8831-CBB65EBD6F85}" srcOrd="2" destOrd="0" presId="urn:microsoft.com/office/officeart/2018/2/layout/IconVerticalSolidList"/>
    <dgm:cxn modelId="{1C7045C3-B717-4D34-869D-E03DCAD05313}" type="presParOf" srcId="{46A8E487-1E1F-4C79-8831-CBB65EBD6F85}" destId="{0F64D255-3896-4248-BFD7-762C8D4CE214}" srcOrd="0" destOrd="0" presId="urn:microsoft.com/office/officeart/2018/2/layout/IconVerticalSolidList"/>
    <dgm:cxn modelId="{55C4B1FD-F291-49EB-ACF8-DA7D903AA3B3}" type="presParOf" srcId="{46A8E487-1E1F-4C79-8831-CBB65EBD6F85}" destId="{28E59404-02A2-48B7-A373-04B46BF9558F}" srcOrd="1" destOrd="0" presId="urn:microsoft.com/office/officeart/2018/2/layout/IconVerticalSolidList"/>
    <dgm:cxn modelId="{F24B8253-0B08-4CD2-8062-419ACD905F15}" type="presParOf" srcId="{46A8E487-1E1F-4C79-8831-CBB65EBD6F85}" destId="{33284B9E-DAF9-49AD-B056-47BF6F100A4A}" srcOrd="2" destOrd="0" presId="urn:microsoft.com/office/officeart/2018/2/layout/IconVerticalSolidList"/>
    <dgm:cxn modelId="{04EAC364-A742-486C-AE07-6B4EB7FF57BC}" type="presParOf" srcId="{46A8E487-1E1F-4C79-8831-CBB65EBD6F85}" destId="{0D036F12-7B8C-4C96-9DF2-8386F4D5E10D}" srcOrd="3" destOrd="0" presId="urn:microsoft.com/office/officeart/2018/2/layout/IconVerticalSolidList"/>
    <dgm:cxn modelId="{997F70E6-6A91-4A3D-8908-7B55A92FDB4D}" type="presParOf" srcId="{DB4482B8-B799-4367-A987-3F04F0572780}" destId="{71397224-74E8-41AD-9D03-1C94D78EB4C7}" srcOrd="3" destOrd="0" presId="urn:microsoft.com/office/officeart/2018/2/layout/IconVerticalSolidList"/>
    <dgm:cxn modelId="{A8D9CFA9-03E5-4844-9230-AF241C8FA002}" type="presParOf" srcId="{DB4482B8-B799-4367-A987-3F04F0572780}" destId="{791C336F-6EEA-4FA8-9373-E131D04094DC}" srcOrd="4" destOrd="0" presId="urn:microsoft.com/office/officeart/2018/2/layout/IconVerticalSolidList"/>
    <dgm:cxn modelId="{06F26F34-13F0-4387-9491-6164DC6D35E8}" type="presParOf" srcId="{791C336F-6EEA-4FA8-9373-E131D04094DC}" destId="{0E4AF3B4-B221-495C-A3D9-5ED11D24471D}" srcOrd="0" destOrd="0" presId="urn:microsoft.com/office/officeart/2018/2/layout/IconVerticalSolidList"/>
    <dgm:cxn modelId="{39667BF3-2562-411F-8D04-747EC5494842}" type="presParOf" srcId="{791C336F-6EEA-4FA8-9373-E131D04094DC}" destId="{8BA611D3-CD6F-4B75-8134-5A3D5D92FDC5}" srcOrd="1" destOrd="0" presId="urn:microsoft.com/office/officeart/2018/2/layout/IconVerticalSolidList"/>
    <dgm:cxn modelId="{D8698AC5-1CF9-4A5E-9278-891218FCCBB0}" type="presParOf" srcId="{791C336F-6EEA-4FA8-9373-E131D04094DC}" destId="{9E4B7B1C-B8C9-4C2C-9637-1220C2602A7A}" srcOrd="2" destOrd="0" presId="urn:microsoft.com/office/officeart/2018/2/layout/IconVerticalSolidList"/>
    <dgm:cxn modelId="{3F58661E-8340-400D-B272-822AE7DCBE58}" type="presParOf" srcId="{791C336F-6EEA-4FA8-9373-E131D04094DC}" destId="{014CF9C2-555B-43BD-8E33-649A28F19EE5}" srcOrd="3" destOrd="0" presId="urn:microsoft.com/office/officeart/2018/2/layout/IconVerticalSolidList"/>
    <dgm:cxn modelId="{80B39FFC-7E6E-4D92-B207-49ED8C733779}" type="presParOf" srcId="{DB4482B8-B799-4367-A987-3F04F0572780}" destId="{75968A65-8E14-4138-A614-84D0A81EB633}" srcOrd="5" destOrd="0" presId="urn:microsoft.com/office/officeart/2018/2/layout/IconVerticalSolidList"/>
    <dgm:cxn modelId="{E04AB662-F233-4D2F-85AD-E0AD772EBE7D}" type="presParOf" srcId="{DB4482B8-B799-4367-A987-3F04F0572780}" destId="{F05EFD51-9E26-488B-90A5-AFE8A35B2545}" srcOrd="6" destOrd="0" presId="urn:microsoft.com/office/officeart/2018/2/layout/IconVerticalSolidList"/>
    <dgm:cxn modelId="{40CCF71C-0B22-4377-8B01-45D323ECD48F}" type="presParOf" srcId="{F05EFD51-9E26-488B-90A5-AFE8A35B2545}" destId="{BF72EF83-BAA4-4245-8E46-B0319B751306}" srcOrd="0" destOrd="0" presId="urn:microsoft.com/office/officeart/2018/2/layout/IconVerticalSolidList"/>
    <dgm:cxn modelId="{68FEE6A0-98DE-476E-B33A-F416F19F24F4}" type="presParOf" srcId="{F05EFD51-9E26-488B-90A5-AFE8A35B2545}" destId="{F37F56E8-9C69-461F-9438-C8C97D77EA24}" srcOrd="1" destOrd="0" presId="urn:microsoft.com/office/officeart/2018/2/layout/IconVerticalSolidList"/>
    <dgm:cxn modelId="{C8CCFECE-9727-4018-B7F5-2BE2100F03F1}" type="presParOf" srcId="{F05EFD51-9E26-488B-90A5-AFE8A35B2545}" destId="{9349E4BE-34F8-4373-AD94-B3E5914C440E}" srcOrd="2" destOrd="0" presId="urn:microsoft.com/office/officeart/2018/2/layout/IconVerticalSolidList"/>
    <dgm:cxn modelId="{F66668DE-9F3B-4351-AA6C-F43DA3F2EB77}" type="presParOf" srcId="{F05EFD51-9E26-488B-90A5-AFE8A35B2545}" destId="{B3670719-3EF5-40D9-A6DE-2437EB518510}" srcOrd="3" destOrd="0" presId="urn:microsoft.com/office/officeart/2018/2/layout/IconVerticalSolidList"/>
    <dgm:cxn modelId="{A94FA5C2-CBFF-49A1-A753-22442C4E42FA}" type="presParOf" srcId="{DB4482B8-B799-4367-A987-3F04F0572780}" destId="{DFD4BAC6-B7BD-438A-92C6-B5EEF0245736}" srcOrd="7" destOrd="0" presId="urn:microsoft.com/office/officeart/2018/2/layout/IconVerticalSolidList"/>
    <dgm:cxn modelId="{57D28B7F-0534-47EE-8AE8-17161A9B5979}" type="presParOf" srcId="{DB4482B8-B799-4367-A987-3F04F0572780}" destId="{0C0812BA-A78D-4C15-9050-8303E0AD729D}" srcOrd="8" destOrd="0" presId="urn:microsoft.com/office/officeart/2018/2/layout/IconVerticalSolidList"/>
    <dgm:cxn modelId="{4A692E2C-F2EE-42DF-A4FF-87B9FD4B7830}" type="presParOf" srcId="{0C0812BA-A78D-4C15-9050-8303E0AD729D}" destId="{2B493E17-52F9-42B6-BD05-EA4956DB3571}" srcOrd="0" destOrd="0" presId="urn:microsoft.com/office/officeart/2018/2/layout/IconVerticalSolidList"/>
    <dgm:cxn modelId="{CA585C16-B6FE-49EE-9BB2-F924D6F9E4FB}" type="presParOf" srcId="{0C0812BA-A78D-4C15-9050-8303E0AD729D}" destId="{A6B18C07-6518-4DBF-88F0-ECF592AB485E}" srcOrd="1" destOrd="0" presId="urn:microsoft.com/office/officeart/2018/2/layout/IconVerticalSolidList"/>
    <dgm:cxn modelId="{AD14C647-66FC-4771-A1F9-39D875E09FB7}" type="presParOf" srcId="{0C0812BA-A78D-4C15-9050-8303E0AD729D}" destId="{012F4CD1-C773-46B0-B975-5EB3083933AF}" srcOrd="2" destOrd="0" presId="urn:microsoft.com/office/officeart/2018/2/layout/IconVerticalSolidList"/>
    <dgm:cxn modelId="{2EEC958A-EBF0-4D37-A519-9A1F6F55BA9E}" type="presParOf" srcId="{0C0812BA-A78D-4C15-9050-8303E0AD729D}" destId="{07EEEC2E-AC91-4276-A6CA-36DFC3F8FD31}" srcOrd="3" destOrd="0" presId="urn:microsoft.com/office/officeart/2018/2/layout/IconVerticalSolidList"/>
    <dgm:cxn modelId="{9A152455-6E71-49D0-AC39-9EF179F104D3}" type="presParOf" srcId="{DB4482B8-B799-4367-A987-3F04F0572780}" destId="{F2814610-2A0E-4C0C-BC0E-62A7B08A43CD}" srcOrd="9" destOrd="0" presId="urn:microsoft.com/office/officeart/2018/2/layout/IconVerticalSolidList"/>
    <dgm:cxn modelId="{A34B49DE-8EEC-4F5A-8D6F-3A1CA8091B24}" type="presParOf" srcId="{DB4482B8-B799-4367-A987-3F04F0572780}" destId="{DE3E0D2C-EF20-4FEE-8B72-582DFD599522}" srcOrd="10" destOrd="0" presId="urn:microsoft.com/office/officeart/2018/2/layout/IconVerticalSolidList"/>
    <dgm:cxn modelId="{7E0C0325-3A37-4EA4-B551-7DCB17864573}" type="presParOf" srcId="{DE3E0D2C-EF20-4FEE-8B72-582DFD599522}" destId="{AD2D7ED3-088E-465B-B604-3188FD174FFE}" srcOrd="0" destOrd="0" presId="urn:microsoft.com/office/officeart/2018/2/layout/IconVerticalSolidList"/>
    <dgm:cxn modelId="{DA8599FD-E85D-4072-9C30-0D44743F0B84}" type="presParOf" srcId="{DE3E0D2C-EF20-4FEE-8B72-582DFD599522}" destId="{0C4D62FC-513C-4646-B150-C9581F686FFA}" srcOrd="1" destOrd="0" presId="urn:microsoft.com/office/officeart/2018/2/layout/IconVerticalSolidList"/>
    <dgm:cxn modelId="{E56EFF99-FA23-434C-83B4-311893AC87C0}" type="presParOf" srcId="{DE3E0D2C-EF20-4FEE-8B72-582DFD599522}" destId="{7914AA60-DCBB-4F30-B1E7-6330AE8DB78D}" srcOrd="2" destOrd="0" presId="urn:microsoft.com/office/officeart/2018/2/layout/IconVerticalSolidList"/>
    <dgm:cxn modelId="{ACB61AFD-450C-466F-847F-C6FB588A48F3}" type="presParOf" srcId="{DE3E0D2C-EF20-4FEE-8B72-582DFD599522}" destId="{61DB1628-624C-48AD-9AE0-9C309EC342D7}" srcOrd="3" destOrd="0" presId="urn:microsoft.com/office/officeart/2018/2/layout/IconVerticalSolidList"/>
    <dgm:cxn modelId="{97FA2BA1-32F2-47C3-A4D7-A4EAFE7765D1}" type="presParOf" srcId="{DB4482B8-B799-4367-A987-3F04F0572780}" destId="{2DA0DF37-1EAF-4396-A2F3-3CB3477316F0}" srcOrd="11" destOrd="0" presId="urn:microsoft.com/office/officeart/2018/2/layout/IconVerticalSolidList"/>
    <dgm:cxn modelId="{5D6E5910-F601-413F-A8DC-0ED25893864B}" type="presParOf" srcId="{DB4482B8-B799-4367-A987-3F04F0572780}" destId="{C3093998-2BB4-4123-B38E-40251C9CA5C5}" srcOrd="12" destOrd="0" presId="urn:microsoft.com/office/officeart/2018/2/layout/IconVerticalSolidList"/>
    <dgm:cxn modelId="{CACD2A5E-BE26-4A8E-942F-E80F5C83DF5C}" type="presParOf" srcId="{C3093998-2BB4-4123-B38E-40251C9CA5C5}" destId="{EF4A7D63-508C-4540-91C6-77A53008EF00}" srcOrd="0" destOrd="0" presId="urn:microsoft.com/office/officeart/2018/2/layout/IconVerticalSolidList"/>
    <dgm:cxn modelId="{B191CABD-3085-45CE-9DCA-37203B24454F}" type="presParOf" srcId="{C3093998-2BB4-4123-B38E-40251C9CA5C5}" destId="{A92CCEDE-47BF-45A5-AFB7-1B23151C0E79}" srcOrd="1" destOrd="0" presId="urn:microsoft.com/office/officeart/2018/2/layout/IconVerticalSolidList"/>
    <dgm:cxn modelId="{0E8E19C1-239C-41CA-9D57-DD206429A1E7}" type="presParOf" srcId="{C3093998-2BB4-4123-B38E-40251C9CA5C5}" destId="{3851D994-125A-45FF-8C5E-A5F985F4B428}" srcOrd="2" destOrd="0" presId="urn:microsoft.com/office/officeart/2018/2/layout/IconVerticalSolidList"/>
    <dgm:cxn modelId="{DDBBC515-D2E0-4108-A323-7A6E77252389}" type="presParOf" srcId="{C3093998-2BB4-4123-B38E-40251C9CA5C5}" destId="{2520D7E9-E0FE-4F8F-B195-D21B516F48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C67D5-25D6-47C1-B5F5-9E3880C4601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6360BB-0841-467B-8623-3C406A8E3275}">
      <dgm:prSet/>
      <dgm:spPr/>
      <dgm:t>
        <a:bodyPr/>
        <a:lstStyle/>
        <a:p>
          <a:r>
            <a:rPr lang="en-US"/>
            <a:t>C</a:t>
          </a:r>
          <a:r>
            <a:rPr lang="en-US" b="0" i="0"/>
            <a:t>omplete solution for businesses to manage customer, order, product, order item, and employee data.</a:t>
          </a:r>
          <a:endParaRPr lang="en-US"/>
        </a:p>
      </dgm:t>
    </dgm:pt>
    <dgm:pt modelId="{0A5C4A08-4684-40E5-BF9B-ED8F05B8259E}" type="parTrans" cxnId="{0B2EFA84-135E-4C63-92E0-1B5586B7A3E3}">
      <dgm:prSet/>
      <dgm:spPr/>
      <dgm:t>
        <a:bodyPr/>
        <a:lstStyle/>
        <a:p>
          <a:endParaRPr lang="en-US"/>
        </a:p>
      </dgm:t>
    </dgm:pt>
    <dgm:pt modelId="{C1FA2672-D680-4BEE-8F52-EA38D437465D}" type="sibTrans" cxnId="{0B2EFA84-135E-4C63-92E0-1B5586B7A3E3}">
      <dgm:prSet/>
      <dgm:spPr/>
      <dgm:t>
        <a:bodyPr/>
        <a:lstStyle/>
        <a:p>
          <a:endParaRPr lang="en-US"/>
        </a:p>
      </dgm:t>
    </dgm:pt>
    <dgm:pt modelId="{4CFB834F-E613-413E-B4B4-C90EE60BD33A}">
      <dgm:prSet/>
      <dgm:spPr/>
      <dgm:t>
        <a:bodyPr/>
        <a:lstStyle/>
        <a:p>
          <a:r>
            <a:rPr lang="en-US" b="0" i="0" dirty="0"/>
            <a:t>Streamlines the process of handling smart home product information. </a:t>
          </a:r>
          <a:endParaRPr lang="en-US" dirty="0"/>
        </a:p>
      </dgm:t>
    </dgm:pt>
    <dgm:pt modelId="{23CC5B74-CC5E-4793-B45B-C6DFA543E6A1}" type="parTrans" cxnId="{DF76CCA3-DEEA-47FB-BB2D-1A88F9CA7ACB}">
      <dgm:prSet/>
      <dgm:spPr/>
      <dgm:t>
        <a:bodyPr/>
        <a:lstStyle/>
        <a:p>
          <a:endParaRPr lang="en-US"/>
        </a:p>
      </dgm:t>
    </dgm:pt>
    <dgm:pt modelId="{AA213BBC-EE4D-444F-ACE9-9C517E66FC13}" type="sibTrans" cxnId="{DF76CCA3-DEEA-47FB-BB2D-1A88F9CA7ACB}">
      <dgm:prSet/>
      <dgm:spPr/>
      <dgm:t>
        <a:bodyPr/>
        <a:lstStyle/>
        <a:p>
          <a:endParaRPr lang="en-US"/>
        </a:p>
      </dgm:t>
    </dgm:pt>
    <dgm:pt modelId="{E56D46A5-4BD4-47DF-984B-D4A8E0547D67}">
      <dgm:prSet/>
      <dgm:spPr/>
      <dgm:t>
        <a:bodyPr/>
        <a:lstStyle/>
        <a:p>
          <a:r>
            <a:rPr lang="en-US" b="0" i="0"/>
            <a:t>Track employee activities, process orders, and monitor customer information.</a:t>
          </a:r>
          <a:endParaRPr lang="en-US"/>
        </a:p>
      </dgm:t>
    </dgm:pt>
    <dgm:pt modelId="{26596123-7BFE-4F71-A39D-4E59C5B33F86}" type="parTrans" cxnId="{3A4C37F1-CC39-4F04-A134-270F9EC321D1}">
      <dgm:prSet/>
      <dgm:spPr/>
      <dgm:t>
        <a:bodyPr/>
        <a:lstStyle/>
        <a:p>
          <a:endParaRPr lang="en-US"/>
        </a:p>
      </dgm:t>
    </dgm:pt>
    <dgm:pt modelId="{E66AF5C6-9A2F-45B7-B74D-22C3BF005714}" type="sibTrans" cxnId="{3A4C37F1-CC39-4F04-A134-270F9EC321D1}">
      <dgm:prSet/>
      <dgm:spPr/>
      <dgm:t>
        <a:bodyPr/>
        <a:lstStyle/>
        <a:p>
          <a:endParaRPr lang="en-US"/>
        </a:p>
      </dgm:t>
    </dgm:pt>
    <dgm:pt modelId="{E947EE58-9DD8-416B-BD15-18FDF96F9895}">
      <dgm:prSet/>
      <dgm:spPr/>
      <dgm:t>
        <a:bodyPr/>
        <a:lstStyle/>
        <a:p>
          <a:r>
            <a:rPr lang="en-US"/>
            <a:t>H</a:t>
          </a:r>
          <a:r>
            <a:rPr lang="en-US" b="0" i="0"/>
            <a:t>andle both in-house manufactured and supplier-provided products.</a:t>
          </a:r>
          <a:endParaRPr lang="en-US"/>
        </a:p>
      </dgm:t>
    </dgm:pt>
    <dgm:pt modelId="{D984F34F-B7BB-4671-9DD6-D72839D118CE}" type="parTrans" cxnId="{6C3613E2-3B4B-4B33-8A03-C993D76737CF}">
      <dgm:prSet/>
      <dgm:spPr/>
      <dgm:t>
        <a:bodyPr/>
        <a:lstStyle/>
        <a:p>
          <a:endParaRPr lang="en-US"/>
        </a:p>
      </dgm:t>
    </dgm:pt>
    <dgm:pt modelId="{ED0E897D-2602-4F8A-A8B7-96097ED36BC8}" type="sibTrans" cxnId="{6C3613E2-3B4B-4B33-8A03-C993D76737CF}">
      <dgm:prSet/>
      <dgm:spPr/>
      <dgm:t>
        <a:bodyPr/>
        <a:lstStyle/>
        <a:p>
          <a:endParaRPr lang="en-US"/>
        </a:p>
      </dgm:t>
    </dgm:pt>
    <dgm:pt modelId="{DA90F2C8-3F0D-4C67-B6E2-B2711AE74A4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eference guide for developers, administrators, and stakeholders to effectively manage and maintain the online store's data structure, components, and functionality.</a:t>
          </a:r>
          <a:endParaRPr lang="en-US"/>
        </a:p>
      </dgm:t>
    </dgm:pt>
    <dgm:pt modelId="{C6D0AE37-F0BB-4FD0-9FCB-4F9544A53AA5}" type="parTrans" cxnId="{10B4B9FC-3BD8-446D-A81A-25B34198B11E}">
      <dgm:prSet/>
      <dgm:spPr/>
      <dgm:t>
        <a:bodyPr/>
        <a:lstStyle/>
        <a:p>
          <a:endParaRPr lang="en-US"/>
        </a:p>
      </dgm:t>
    </dgm:pt>
    <dgm:pt modelId="{B88BB362-54D7-417B-8D5A-630B60CFC18B}" type="sibTrans" cxnId="{10B4B9FC-3BD8-446D-A81A-25B34198B11E}">
      <dgm:prSet/>
      <dgm:spPr/>
      <dgm:t>
        <a:bodyPr/>
        <a:lstStyle/>
        <a:p>
          <a:endParaRPr lang="en-US"/>
        </a:p>
      </dgm:t>
    </dgm:pt>
    <dgm:pt modelId="{0BC0DAF9-D0D0-40AE-92EA-DB6DEA71880B}" type="pres">
      <dgm:prSet presAssocID="{A56C67D5-25D6-47C1-B5F5-9E3880C4601C}" presName="vert0" presStyleCnt="0">
        <dgm:presLayoutVars>
          <dgm:dir/>
          <dgm:animOne val="branch"/>
          <dgm:animLvl val="lvl"/>
        </dgm:presLayoutVars>
      </dgm:prSet>
      <dgm:spPr/>
    </dgm:pt>
    <dgm:pt modelId="{3D7B25EE-59D3-4C98-9DF0-B9D2937D9927}" type="pres">
      <dgm:prSet presAssocID="{1D6360BB-0841-467B-8623-3C406A8E3275}" presName="thickLine" presStyleLbl="alignNode1" presStyleIdx="0" presStyleCnt="5"/>
      <dgm:spPr/>
    </dgm:pt>
    <dgm:pt modelId="{8FE4B5BF-F9D4-4121-B32D-30FD7FDCB433}" type="pres">
      <dgm:prSet presAssocID="{1D6360BB-0841-467B-8623-3C406A8E3275}" presName="horz1" presStyleCnt="0"/>
      <dgm:spPr/>
    </dgm:pt>
    <dgm:pt modelId="{B1A8A6D4-4564-4E14-9EE7-57431B66F879}" type="pres">
      <dgm:prSet presAssocID="{1D6360BB-0841-467B-8623-3C406A8E3275}" presName="tx1" presStyleLbl="revTx" presStyleIdx="0" presStyleCnt="5"/>
      <dgm:spPr/>
    </dgm:pt>
    <dgm:pt modelId="{1789E2C6-DD5F-4672-BBEB-957D315D3C9F}" type="pres">
      <dgm:prSet presAssocID="{1D6360BB-0841-467B-8623-3C406A8E3275}" presName="vert1" presStyleCnt="0"/>
      <dgm:spPr/>
    </dgm:pt>
    <dgm:pt modelId="{5FEE812E-9878-4002-A7DC-0AFBDE5F2373}" type="pres">
      <dgm:prSet presAssocID="{4CFB834F-E613-413E-B4B4-C90EE60BD33A}" presName="thickLine" presStyleLbl="alignNode1" presStyleIdx="1" presStyleCnt="5"/>
      <dgm:spPr/>
    </dgm:pt>
    <dgm:pt modelId="{BDC20201-F883-42D9-AB88-2BFEA0DEE35C}" type="pres">
      <dgm:prSet presAssocID="{4CFB834F-E613-413E-B4B4-C90EE60BD33A}" presName="horz1" presStyleCnt="0"/>
      <dgm:spPr/>
    </dgm:pt>
    <dgm:pt modelId="{3A4063A3-CF6F-4679-9B63-C8C3E1AFCBFA}" type="pres">
      <dgm:prSet presAssocID="{4CFB834F-E613-413E-B4B4-C90EE60BD33A}" presName="tx1" presStyleLbl="revTx" presStyleIdx="1" presStyleCnt="5"/>
      <dgm:spPr/>
    </dgm:pt>
    <dgm:pt modelId="{8F04779A-FE74-42F1-B3A4-7DE5E15CE054}" type="pres">
      <dgm:prSet presAssocID="{4CFB834F-E613-413E-B4B4-C90EE60BD33A}" presName="vert1" presStyleCnt="0"/>
      <dgm:spPr/>
    </dgm:pt>
    <dgm:pt modelId="{0C4D0AD6-8C9B-49F9-97FD-823420BDBF3E}" type="pres">
      <dgm:prSet presAssocID="{E56D46A5-4BD4-47DF-984B-D4A8E0547D67}" presName="thickLine" presStyleLbl="alignNode1" presStyleIdx="2" presStyleCnt="5"/>
      <dgm:spPr/>
    </dgm:pt>
    <dgm:pt modelId="{E4571D95-F56F-4852-8EDA-BA4BD1FEE565}" type="pres">
      <dgm:prSet presAssocID="{E56D46A5-4BD4-47DF-984B-D4A8E0547D67}" presName="horz1" presStyleCnt="0"/>
      <dgm:spPr/>
    </dgm:pt>
    <dgm:pt modelId="{B47CF03B-0529-4796-8130-160FF1C16CF1}" type="pres">
      <dgm:prSet presAssocID="{E56D46A5-4BD4-47DF-984B-D4A8E0547D67}" presName="tx1" presStyleLbl="revTx" presStyleIdx="2" presStyleCnt="5"/>
      <dgm:spPr/>
    </dgm:pt>
    <dgm:pt modelId="{3F2030FD-6822-4573-80FF-49A207D61652}" type="pres">
      <dgm:prSet presAssocID="{E56D46A5-4BD4-47DF-984B-D4A8E0547D67}" presName="vert1" presStyleCnt="0"/>
      <dgm:spPr/>
    </dgm:pt>
    <dgm:pt modelId="{835CB9B1-1FA7-4AE2-BE35-E25700238238}" type="pres">
      <dgm:prSet presAssocID="{E947EE58-9DD8-416B-BD15-18FDF96F9895}" presName="thickLine" presStyleLbl="alignNode1" presStyleIdx="3" presStyleCnt="5"/>
      <dgm:spPr/>
    </dgm:pt>
    <dgm:pt modelId="{60006CB6-563B-4E52-B1FA-5E0C9A08D16E}" type="pres">
      <dgm:prSet presAssocID="{E947EE58-9DD8-416B-BD15-18FDF96F9895}" presName="horz1" presStyleCnt="0"/>
      <dgm:spPr/>
    </dgm:pt>
    <dgm:pt modelId="{5AE4137E-4BC1-404A-876E-06E515524918}" type="pres">
      <dgm:prSet presAssocID="{E947EE58-9DD8-416B-BD15-18FDF96F9895}" presName="tx1" presStyleLbl="revTx" presStyleIdx="3" presStyleCnt="5"/>
      <dgm:spPr/>
    </dgm:pt>
    <dgm:pt modelId="{9889B2D6-8602-46C0-8383-7049D6E29EB1}" type="pres">
      <dgm:prSet presAssocID="{E947EE58-9DD8-416B-BD15-18FDF96F9895}" presName="vert1" presStyleCnt="0"/>
      <dgm:spPr/>
    </dgm:pt>
    <dgm:pt modelId="{AD2F9EDE-64DE-46BE-9354-6D389C0CC2CC}" type="pres">
      <dgm:prSet presAssocID="{DA90F2C8-3F0D-4C67-B6E2-B2711AE74A43}" presName="thickLine" presStyleLbl="alignNode1" presStyleIdx="4" presStyleCnt="5"/>
      <dgm:spPr/>
    </dgm:pt>
    <dgm:pt modelId="{E928DE0E-2E4C-4831-BB6F-1A2D3B4A74B7}" type="pres">
      <dgm:prSet presAssocID="{DA90F2C8-3F0D-4C67-B6E2-B2711AE74A43}" presName="horz1" presStyleCnt="0"/>
      <dgm:spPr/>
    </dgm:pt>
    <dgm:pt modelId="{12426899-EDF9-4013-98E0-23ADA3606BF4}" type="pres">
      <dgm:prSet presAssocID="{DA90F2C8-3F0D-4C67-B6E2-B2711AE74A43}" presName="tx1" presStyleLbl="revTx" presStyleIdx="4" presStyleCnt="5"/>
      <dgm:spPr/>
    </dgm:pt>
    <dgm:pt modelId="{697AA790-4B0F-45EE-BC3C-6CF314B76311}" type="pres">
      <dgm:prSet presAssocID="{DA90F2C8-3F0D-4C67-B6E2-B2711AE74A43}" presName="vert1" presStyleCnt="0"/>
      <dgm:spPr/>
    </dgm:pt>
  </dgm:ptLst>
  <dgm:cxnLst>
    <dgm:cxn modelId="{F2795253-A5FF-48A6-A295-B83B2C3992AB}" type="presOf" srcId="{A56C67D5-25D6-47C1-B5F5-9E3880C4601C}" destId="{0BC0DAF9-D0D0-40AE-92EA-DB6DEA71880B}" srcOrd="0" destOrd="0" presId="urn:microsoft.com/office/officeart/2008/layout/LinedList"/>
    <dgm:cxn modelId="{50A91354-1BEB-432A-B5FB-EF56EE846AEC}" type="presOf" srcId="{4CFB834F-E613-413E-B4B4-C90EE60BD33A}" destId="{3A4063A3-CF6F-4679-9B63-C8C3E1AFCBFA}" srcOrd="0" destOrd="0" presId="urn:microsoft.com/office/officeart/2008/layout/LinedList"/>
    <dgm:cxn modelId="{0B2EFA84-135E-4C63-92E0-1B5586B7A3E3}" srcId="{A56C67D5-25D6-47C1-B5F5-9E3880C4601C}" destId="{1D6360BB-0841-467B-8623-3C406A8E3275}" srcOrd="0" destOrd="0" parTransId="{0A5C4A08-4684-40E5-BF9B-ED8F05B8259E}" sibTransId="{C1FA2672-D680-4BEE-8F52-EA38D437465D}"/>
    <dgm:cxn modelId="{DF76CCA3-DEEA-47FB-BB2D-1A88F9CA7ACB}" srcId="{A56C67D5-25D6-47C1-B5F5-9E3880C4601C}" destId="{4CFB834F-E613-413E-B4B4-C90EE60BD33A}" srcOrd="1" destOrd="0" parTransId="{23CC5B74-CC5E-4793-B45B-C6DFA543E6A1}" sibTransId="{AA213BBC-EE4D-444F-ACE9-9C517E66FC13}"/>
    <dgm:cxn modelId="{1ABB89AC-D9D2-42B0-A5AA-497B3F14E821}" type="presOf" srcId="{DA90F2C8-3F0D-4C67-B6E2-B2711AE74A43}" destId="{12426899-EDF9-4013-98E0-23ADA3606BF4}" srcOrd="0" destOrd="0" presId="urn:microsoft.com/office/officeart/2008/layout/LinedList"/>
    <dgm:cxn modelId="{9D85A1CF-76C9-471C-A9BD-0F9161B39BBC}" type="presOf" srcId="{1D6360BB-0841-467B-8623-3C406A8E3275}" destId="{B1A8A6D4-4564-4E14-9EE7-57431B66F879}" srcOrd="0" destOrd="0" presId="urn:microsoft.com/office/officeart/2008/layout/LinedList"/>
    <dgm:cxn modelId="{FDAE03DD-C84E-40B2-B82A-9F014CCF40EB}" type="presOf" srcId="{E947EE58-9DD8-416B-BD15-18FDF96F9895}" destId="{5AE4137E-4BC1-404A-876E-06E515524918}" srcOrd="0" destOrd="0" presId="urn:microsoft.com/office/officeart/2008/layout/LinedList"/>
    <dgm:cxn modelId="{6C3613E2-3B4B-4B33-8A03-C993D76737CF}" srcId="{A56C67D5-25D6-47C1-B5F5-9E3880C4601C}" destId="{E947EE58-9DD8-416B-BD15-18FDF96F9895}" srcOrd="3" destOrd="0" parTransId="{D984F34F-B7BB-4671-9DD6-D72839D118CE}" sibTransId="{ED0E897D-2602-4F8A-A8B7-96097ED36BC8}"/>
    <dgm:cxn modelId="{1F1A8DE4-3B10-41A6-8D61-B4A87EBDD387}" type="presOf" srcId="{E56D46A5-4BD4-47DF-984B-D4A8E0547D67}" destId="{B47CF03B-0529-4796-8130-160FF1C16CF1}" srcOrd="0" destOrd="0" presId="urn:microsoft.com/office/officeart/2008/layout/LinedList"/>
    <dgm:cxn modelId="{3A4C37F1-CC39-4F04-A134-270F9EC321D1}" srcId="{A56C67D5-25D6-47C1-B5F5-9E3880C4601C}" destId="{E56D46A5-4BD4-47DF-984B-D4A8E0547D67}" srcOrd="2" destOrd="0" parTransId="{26596123-7BFE-4F71-A39D-4E59C5B33F86}" sibTransId="{E66AF5C6-9A2F-45B7-B74D-22C3BF005714}"/>
    <dgm:cxn modelId="{10B4B9FC-3BD8-446D-A81A-25B34198B11E}" srcId="{A56C67D5-25D6-47C1-B5F5-9E3880C4601C}" destId="{DA90F2C8-3F0D-4C67-B6E2-B2711AE74A43}" srcOrd="4" destOrd="0" parTransId="{C6D0AE37-F0BB-4FD0-9FCB-4F9544A53AA5}" sibTransId="{B88BB362-54D7-417B-8D5A-630B60CFC18B}"/>
    <dgm:cxn modelId="{0AAFAF5F-D12A-45EB-A53E-5C4BED7F9D30}" type="presParOf" srcId="{0BC0DAF9-D0D0-40AE-92EA-DB6DEA71880B}" destId="{3D7B25EE-59D3-4C98-9DF0-B9D2937D9927}" srcOrd="0" destOrd="0" presId="urn:microsoft.com/office/officeart/2008/layout/LinedList"/>
    <dgm:cxn modelId="{ADE127B7-569E-4C37-A02E-7A09794557A4}" type="presParOf" srcId="{0BC0DAF9-D0D0-40AE-92EA-DB6DEA71880B}" destId="{8FE4B5BF-F9D4-4121-B32D-30FD7FDCB433}" srcOrd="1" destOrd="0" presId="urn:microsoft.com/office/officeart/2008/layout/LinedList"/>
    <dgm:cxn modelId="{48F11E2F-E806-4947-B18A-A888717467B0}" type="presParOf" srcId="{8FE4B5BF-F9D4-4121-B32D-30FD7FDCB433}" destId="{B1A8A6D4-4564-4E14-9EE7-57431B66F879}" srcOrd="0" destOrd="0" presId="urn:microsoft.com/office/officeart/2008/layout/LinedList"/>
    <dgm:cxn modelId="{B63DB154-462F-423C-8B9F-75AAFDD569D4}" type="presParOf" srcId="{8FE4B5BF-F9D4-4121-B32D-30FD7FDCB433}" destId="{1789E2C6-DD5F-4672-BBEB-957D315D3C9F}" srcOrd="1" destOrd="0" presId="urn:microsoft.com/office/officeart/2008/layout/LinedList"/>
    <dgm:cxn modelId="{A8AEB0B0-751A-4C24-BBB8-E01211BE55E3}" type="presParOf" srcId="{0BC0DAF9-D0D0-40AE-92EA-DB6DEA71880B}" destId="{5FEE812E-9878-4002-A7DC-0AFBDE5F2373}" srcOrd="2" destOrd="0" presId="urn:microsoft.com/office/officeart/2008/layout/LinedList"/>
    <dgm:cxn modelId="{92DED8B9-83C6-42D5-A453-B010DE69927E}" type="presParOf" srcId="{0BC0DAF9-D0D0-40AE-92EA-DB6DEA71880B}" destId="{BDC20201-F883-42D9-AB88-2BFEA0DEE35C}" srcOrd="3" destOrd="0" presId="urn:microsoft.com/office/officeart/2008/layout/LinedList"/>
    <dgm:cxn modelId="{731908AD-43B4-42D6-B919-0B9F1BA31665}" type="presParOf" srcId="{BDC20201-F883-42D9-AB88-2BFEA0DEE35C}" destId="{3A4063A3-CF6F-4679-9B63-C8C3E1AFCBFA}" srcOrd="0" destOrd="0" presId="urn:microsoft.com/office/officeart/2008/layout/LinedList"/>
    <dgm:cxn modelId="{FB56D022-2446-48A6-BF26-FFC7DF1AE4A0}" type="presParOf" srcId="{BDC20201-F883-42D9-AB88-2BFEA0DEE35C}" destId="{8F04779A-FE74-42F1-B3A4-7DE5E15CE054}" srcOrd="1" destOrd="0" presId="urn:microsoft.com/office/officeart/2008/layout/LinedList"/>
    <dgm:cxn modelId="{8F425D9E-DA5F-4F54-81B1-AD3FB096E60F}" type="presParOf" srcId="{0BC0DAF9-D0D0-40AE-92EA-DB6DEA71880B}" destId="{0C4D0AD6-8C9B-49F9-97FD-823420BDBF3E}" srcOrd="4" destOrd="0" presId="urn:microsoft.com/office/officeart/2008/layout/LinedList"/>
    <dgm:cxn modelId="{0FEB1ED0-B1A0-4DEC-BC90-AE93792908C4}" type="presParOf" srcId="{0BC0DAF9-D0D0-40AE-92EA-DB6DEA71880B}" destId="{E4571D95-F56F-4852-8EDA-BA4BD1FEE565}" srcOrd="5" destOrd="0" presId="urn:microsoft.com/office/officeart/2008/layout/LinedList"/>
    <dgm:cxn modelId="{E14C5355-8774-421A-9A89-8525CF013F8F}" type="presParOf" srcId="{E4571D95-F56F-4852-8EDA-BA4BD1FEE565}" destId="{B47CF03B-0529-4796-8130-160FF1C16CF1}" srcOrd="0" destOrd="0" presId="urn:microsoft.com/office/officeart/2008/layout/LinedList"/>
    <dgm:cxn modelId="{CBF475A0-AA2A-4997-9D4F-C0655B59A41B}" type="presParOf" srcId="{E4571D95-F56F-4852-8EDA-BA4BD1FEE565}" destId="{3F2030FD-6822-4573-80FF-49A207D61652}" srcOrd="1" destOrd="0" presId="urn:microsoft.com/office/officeart/2008/layout/LinedList"/>
    <dgm:cxn modelId="{157496CD-4A9C-470F-AAF5-BC20BA4074C3}" type="presParOf" srcId="{0BC0DAF9-D0D0-40AE-92EA-DB6DEA71880B}" destId="{835CB9B1-1FA7-4AE2-BE35-E25700238238}" srcOrd="6" destOrd="0" presId="urn:microsoft.com/office/officeart/2008/layout/LinedList"/>
    <dgm:cxn modelId="{8017FF16-88FE-4C7F-964C-3A53B6E159C9}" type="presParOf" srcId="{0BC0DAF9-D0D0-40AE-92EA-DB6DEA71880B}" destId="{60006CB6-563B-4E52-B1FA-5E0C9A08D16E}" srcOrd="7" destOrd="0" presId="urn:microsoft.com/office/officeart/2008/layout/LinedList"/>
    <dgm:cxn modelId="{5B3B26F3-9BAF-4737-8579-754D6533630D}" type="presParOf" srcId="{60006CB6-563B-4E52-B1FA-5E0C9A08D16E}" destId="{5AE4137E-4BC1-404A-876E-06E515524918}" srcOrd="0" destOrd="0" presId="urn:microsoft.com/office/officeart/2008/layout/LinedList"/>
    <dgm:cxn modelId="{84F5E445-F2A6-48A8-B37F-A872302C8CEE}" type="presParOf" srcId="{60006CB6-563B-4E52-B1FA-5E0C9A08D16E}" destId="{9889B2D6-8602-46C0-8383-7049D6E29EB1}" srcOrd="1" destOrd="0" presId="urn:microsoft.com/office/officeart/2008/layout/LinedList"/>
    <dgm:cxn modelId="{62ABC0B8-2411-4EDA-8298-A06969FDE902}" type="presParOf" srcId="{0BC0DAF9-D0D0-40AE-92EA-DB6DEA71880B}" destId="{AD2F9EDE-64DE-46BE-9354-6D389C0CC2CC}" srcOrd="8" destOrd="0" presId="urn:microsoft.com/office/officeart/2008/layout/LinedList"/>
    <dgm:cxn modelId="{71D25EA4-FFB4-43CA-93F2-8D9C7E39B55D}" type="presParOf" srcId="{0BC0DAF9-D0D0-40AE-92EA-DB6DEA71880B}" destId="{E928DE0E-2E4C-4831-BB6F-1A2D3B4A74B7}" srcOrd="9" destOrd="0" presId="urn:microsoft.com/office/officeart/2008/layout/LinedList"/>
    <dgm:cxn modelId="{12B8A562-5334-4C59-8602-7EAB145BA621}" type="presParOf" srcId="{E928DE0E-2E4C-4831-BB6F-1A2D3B4A74B7}" destId="{12426899-EDF9-4013-98E0-23ADA3606BF4}" srcOrd="0" destOrd="0" presId="urn:microsoft.com/office/officeart/2008/layout/LinedList"/>
    <dgm:cxn modelId="{31CF3222-4255-415F-A5C3-BD83FF6DF4A4}" type="presParOf" srcId="{E928DE0E-2E4C-4831-BB6F-1A2D3B4A74B7}" destId="{697AA790-4B0F-45EE-BC3C-6CF314B763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71882-B521-4CA5-8FBC-DB0C34FB692F}">
      <dsp:nvSpPr>
        <dsp:cNvPr id="0" name=""/>
        <dsp:cNvSpPr/>
      </dsp:nvSpPr>
      <dsp:spPr>
        <a:xfrm>
          <a:off x="0" y="393"/>
          <a:ext cx="5237449" cy="54141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0B2B3-363C-4682-9450-30425CAC45C9}">
      <dsp:nvSpPr>
        <dsp:cNvPr id="0" name=""/>
        <dsp:cNvSpPr/>
      </dsp:nvSpPr>
      <dsp:spPr>
        <a:xfrm>
          <a:off x="163778" y="122212"/>
          <a:ext cx="297779" cy="297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B3BB-513A-48D1-B77A-FF7ACC4CA73B}">
      <dsp:nvSpPr>
        <dsp:cNvPr id="0" name=""/>
        <dsp:cNvSpPr/>
      </dsp:nvSpPr>
      <dsp:spPr>
        <a:xfrm>
          <a:off x="625337" y="393"/>
          <a:ext cx="4612111" cy="54141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and Purpose of the project</a:t>
          </a:r>
        </a:p>
      </dsp:txBody>
      <dsp:txXfrm>
        <a:off x="625337" y="393"/>
        <a:ext cx="4612111" cy="541417"/>
      </dsp:txXfrm>
    </dsp:sp>
    <dsp:sp modelId="{0F64D255-3896-4248-BFD7-762C8D4CE214}">
      <dsp:nvSpPr>
        <dsp:cNvPr id="0" name=""/>
        <dsp:cNvSpPr/>
      </dsp:nvSpPr>
      <dsp:spPr>
        <a:xfrm>
          <a:off x="0" y="677165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59404-02A2-48B7-A373-04B46BF9558F}">
      <dsp:nvSpPr>
        <dsp:cNvPr id="0" name=""/>
        <dsp:cNvSpPr/>
      </dsp:nvSpPr>
      <dsp:spPr>
        <a:xfrm>
          <a:off x="163778" y="798984"/>
          <a:ext cx="297779" cy="297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36F12-7B8C-4C96-9DF2-8386F4D5E10D}">
      <dsp:nvSpPr>
        <dsp:cNvPr id="0" name=""/>
        <dsp:cNvSpPr/>
      </dsp:nvSpPr>
      <dsp:spPr>
        <a:xfrm>
          <a:off x="625337" y="677165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Flow and Functionality </a:t>
          </a:r>
        </a:p>
      </dsp:txBody>
      <dsp:txXfrm>
        <a:off x="625337" y="677165"/>
        <a:ext cx="4612111" cy="541417"/>
      </dsp:txXfrm>
    </dsp:sp>
    <dsp:sp modelId="{0E4AF3B4-B221-495C-A3D9-5ED11D24471D}">
      <dsp:nvSpPr>
        <dsp:cNvPr id="0" name=""/>
        <dsp:cNvSpPr/>
      </dsp:nvSpPr>
      <dsp:spPr>
        <a:xfrm>
          <a:off x="0" y="1353937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611D3-CD6F-4B75-8134-5A3D5D92FDC5}">
      <dsp:nvSpPr>
        <dsp:cNvPr id="0" name=""/>
        <dsp:cNvSpPr/>
      </dsp:nvSpPr>
      <dsp:spPr>
        <a:xfrm>
          <a:off x="163778" y="1475756"/>
          <a:ext cx="297779" cy="297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CF9C2-555B-43BD-8E33-649A28F19EE5}">
      <dsp:nvSpPr>
        <dsp:cNvPr id="0" name=""/>
        <dsp:cNvSpPr/>
      </dsp:nvSpPr>
      <dsp:spPr>
        <a:xfrm>
          <a:off x="625337" y="1353937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Entity Relationship Diagram (ERD)</a:t>
          </a:r>
        </a:p>
      </dsp:txBody>
      <dsp:txXfrm>
        <a:off x="625337" y="1353937"/>
        <a:ext cx="4612111" cy="541417"/>
      </dsp:txXfrm>
    </dsp:sp>
    <dsp:sp modelId="{BF72EF83-BAA4-4245-8E46-B0319B751306}">
      <dsp:nvSpPr>
        <dsp:cNvPr id="0" name=""/>
        <dsp:cNvSpPr/>
      </dsp:nvSpPr>
      <dsp:spPr>
        <a:xfrm>
          <a:off x="0" y="2077753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F56E8-9C69-461F-9438-C8C97D77EA24}">
      <dsp:nvSpPr>
        <dsp:cNvPr id="0" name=""/>
        <dsp:cNvSpPr/>
      </dsp:nvSpPr>
      <dsp:spPr>
        <a:xfrm>
          <a:off x="163778" y="2152529"/>
          <a:ext cx="297779" cy="297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70719-3EF5-40D9-A6DE-2437EB518510}">
      <dsp:nvSpPr>
        <dsp:cNvPr id="0" name=""/>
        <dsp:cNvSpPr/>
      </dsp:nvSpPr>
      <dsp:spPr>
        <a:xfrm>
          <a:off x="625337" y="2030710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Referential Integrity / Normalization</a:t>
          </a:r>
        </a:p>
      </dsp:txBody>
      <dsp:txXfrm>
        <a:off x="625337" y="2030710"/>
        <a:ext cx="4612111" cy="541417"/>
      </dsp:txXfrm>
    </dsp:sp>
    <dsp:sp modelId="{2B493E17-52F9-42B6-BD05-EA4956DB3571}">
      <dsp:nvSpPr>
        <dsp:cNvPr id="0" name=""/>
        <dsp:cNvSpPr/>
      </dsp:nvSpPr>
      <dsp:spPr>
        <a:xfrm>
          <a:off x="0" y="2707482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8C07-6518-4DBF-88F0-ECF592AB485E}">
      <dsp:nvSpPr>
        <dsp:cNvPr id="0" name=""/>
        <dsp:cNvSpPr/>
      </dsp:nvSpPr>
      <dsp:spPr>
        <a:xfrm>
          <a:off x="163778" y="2829301"/>
          <a:ext cx="297779" cy="297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EC2E-AC91-4276-A6CA-36DFC3F8FD31}">
      <dsp:nvSpPr>
        <dsp:cNvPr id="0" name=""/>
        <dsp:cNvSpPr/>
      </dsp:nvSpPr>
      <dsp:spPr>
        <a:xfrm>
          <a:off x="625337" y="2707482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DDL, DML, PL/SQL, ORDB snippets</a:t>
          </a:r>
        </a:p>
      </dsp:txBody>
      <dsp:txXfrm>
        <a:off x="625337" y="2707482"/>
        <a:ext cx="4612111" cy="541417"/>
      </dsp:txXfrm>
    </dsp:sp>
    <dsp:sp modelId="{AD2D7ED3-088E-465B-B604-3188FD174FFE}">
      <dsp:nvSpPr>
        <dsp:cNvPr id="0" name=""/>
        <dsp:cNvSpPr/>
      </dsp:nvSpPr>
      <dsp:spPr>
        <a:xfrm>
          <a:off x="0" y="3384254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D62FC-513C-4646-B150-C9581F686FFA}">
      <dsp:nvSpPr>
        <dsp:cNvPr id="0" name=""/>
        <dsp:cNvSpPr/>
      </dsp:nvSpPr>
      <dsp:spPr>
        <a:xfrm>
          <a:off x="163778" y="3506073"/>
          <a:ext cx="297779" cy="2977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B1628-624C-48AD-9AE0-9C309EC342D7}">
      <dsp:nvSpPr>
        <dsp:cNvPr id="0" name=""/>
        <dsp:cNvSpPr/>
      </dsp:nvSpPr>
      <dsp:spPr>
        <a:xfrm>
          <a:off x="625337" y="3384254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Lessons learnt from the project </a:t>
          </a:r>
        </a:p>
      </dsp:txBody>
      <dsp:txXfrm>
        <a:off x="625337" y="3384254"/>
        <a:ext cx="4612111" cy="541417"/>
      </dsp:txXfrm>
    </dsp:sp>
    <dsp:sp modelId="{EF4A7D63-508C-4540-91C6-77A53008EF00}">
      <dsp:nvSpPr>
        <dsp:cNvPr id="0" name=""/>
        <dsp:cNvSpPr/>
      </dsp:nvSpPr>
      <dsp:spPr>
        <a:xfrm>
          <a:off x="0" y="4008828"/>
          <a:ext cx="5237449" cy="5414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EDE-47BF-45A5-AFB7-1B23151C0E79}">
      <dsp:nvSpPr>
        <dsp:cNvPr id="0" name=""/>
        <dsp:cNvSpPr/>
      </dsp:nvSpPr>
      <dsp:spPr>
        <a:xfrm>
          <a:off x="163778" y="4182845"/>
          <a:ext cx="297779" cy="2977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0D7E9-E0FE-4F8F-B195-D21B516F4853}">
      <dsp:nvSpPr>
        <dsp:cNvPr id="0" name=""/>
        <dsp:cNvSpPr/>
      </dsp:nvSpPr>
      <dsp:spPr>
        <a:xfrm>
          <a:off x="625337" y="4061026"/>
          <a:ext cx="4612111" cy="54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00" tIns="57300" rIns="57300" bIns="573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Room for Improvements</a:t>
          </a:r>
        </a:p>
      </dsp:txBody>
      <dsp:txXfrm>
        <a:off x="625337" y="4061026"/>
        <a:ext cx="4612111" cy="541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B25EE-59D3-4C98-9DF0-B9D2937D9927}">
      <dsp:nvSpPr>
        <dsp:cNvPr id="0" name=""/>
        <dsp:cNvSpPr/>
      </dsp:nvSpPr>
      <dsp:spPr>
        <a:xfrm>
          <a:off x="0" y="66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A6D4-4564-4E14-9EE7-57431B66F879}">
      <dsp:nvSpPr>
        <dsp:cNvPr id="0" name=""/>
        <dsp:cNvSpPr/>
      </dsp:nvSpPr>
      <dsp:spPr>
        <a:xfrm>
          <a:off x="0" y="66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</a:t>
          </a:r>
          <a:r>
            <a:rPr lang="en-US" sz="2100" b="0" i="0" kern="1200"/>
            <a:t>omplete solution for businesses to manage customer, order, product, order item, and employee data.</a:t>
          </a:r>
          <a:endParaRPr lang="en-US" sz="2100" kern="1200"/>
        </a:p>
      </dsp:txBody>
      <dsp:txXfrm>
        <a:off x="0" y="664"/>
        <a:ext cx="6830568" cy="1087870"/>
      </dsp:txXfrm>
    </dsp:sp>
    <dsp:sp modelId="{5FEE812E-9878-4002-A7DC-0AFBDE5F2373}">
      <dsp:nvSpPr>
        <dsp:cNvPr id="0" name=""/>
        <dsp:cNvSpPr/>
      </dsp:nvSpPr>
      <dsp:spPr>
        <a:xfrm>
          <a:off x="0" y="108853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063A3-CF6F-4679-9B63-C8C3E1AFCBFA}">
      <dsp:nvSpPr>
        <dsp:cNvPr id="0" name=""/>
        <dsp:cNvSpPr/>
      </dsp:nvSpPr>
      <dsp:spPr>
        <a:xfrm>
          <a:off x="0" y="108853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Streamlines the process of handling smart home product information. </a:t>
          </a:r>
          <a:endParaRPr lang="en-US" sz="2100" kern="1200" dirty="0"/>
        </a:p>
      </dsp:txBody>
      <dsp:txXfrm>
        <a:off x="0" y="1088534"/>
        <a:ext cx="6830568" cy="1087870"/>
      </dsp:txXfrm>
    </dsp:sp>
    <dsp:sp modelId="{0C4D0AD6-8C9B-49F9-97FD-823420BDBF3E}">
      <dsp:nvSpPr>
        <dsp:cNvPr id="0" name=""/>
        <dsp:cNvSpPr/>
      </dsp:nvSpPr>
      <dsp:spPr>
        <a:xfrm>
          <a:off x="0" y="217640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CF03B-0529-4796-8130-160FF1C16CF1}">
      <dsp:nvSpPr>
        <dsp:cNvPr id="0" name=""/>
        <dsp:cNvSpPr/>
      </dsp:nvSpPr>
      <dsp:spPr>
        <a:xfrm>
          <a:off x="0" y="2176404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Track employee activities, process orders, and monitor customer information.</a:t>
          </a:r>
          <a:endParaRPr lang="en-US" sz="2100" kern="1200"/>
        </a:p>
      </dsp:txBody>
      <dsp:txXfrm>
        <a:off x="0" y="2176404"/>
        <a:ext cx="6830568" cy="1087870"/>
      </dsp:txXfrm>
    </dsp:sp>
    <dsp:sp modelId="{835CB9B1-1FA7-4AE2-BE35-E25700238238}">
      <dsp:nvSpPr>
        <dsp:cNvPr id="0" name=""/>
        <dsp:cNvSpPr/>
      </dsp:nvSpPr>
      <dsp:spPr>
        <a:xfrm>
          <a:off x="0" y="326427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4137E-4BC1-404A-876E-06E515524918}">
      <dsp:nvSpPr>
        <dsp:cNvPr id="0" name=""/>
        <dsp:cNvSpPr/>
      </dsp:nvSpPr>
      <dsp:spPr>
        <a:xfrm>
          <a:off x="0" y="3264275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</a:t>
          </a:r>
          <a:r>
            <a:rPr lang="en-US" sz="2100" b="0" i="0" kern="1200"/>
            <a:t>andle both in-house manufactured and supplier-provided products.</a:t>
          </a:r>
          <a:endParaRPr lang="en-US" sz="2100" kern="1200"/>
        </a:p>
      </dsp:txBody>
      <dsp:txXfrm>
        <a:off x="0" y="3264275"/>
        <a:ext cx="6830568" cy="1087870"/>
      </dsp:txXfrm>
    </dsp:sp>
    <dsp:sp modelId="{AD2F9EDE-64DE-46BE-9354-6D389C0CC2CC}">
      <dsp:nvSpPr>
        <dsp:cNvPr id="0" name=""/>
        <dsp:cNvSpPr/>
      </dsp:nvSpPr>
      <dsp:spPr>
        <a:xfrm>
          <a:off x="0" y="435214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26899-EDF9-4013-98E0-23ADA3606BF4}">
      <dsp:nvSpPr>
        <dsp:cNvPr id="0" name=""/>
        <dsp:cNvSpPr/>
      </dsp:nvSpPr>
      <dsp:spPr>
        <a:xfrm>
          <a:off x="0" y="4352145"/>
          <a:ext cx="6830568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</a:t>
          </a:r>
          <a:r>
            <a:rPr lang="en-US" sz="2100" b="0" i="0" kern="1200"/>
            <a:t>eference guide for developers, administrators, and stakeholders to effectively manage and maintain the online store's data structure, components, and functionality.</a:t>
          </a:r>
          <a:endParaRPr lang="en-US" sz="2100" kern="1200"/>
        </a:p>
      </dsp:txBody>
      <dsp:txXfrm>
        <a:off x="0" y="4352145"/>
        <a:ext cx="6830568" cy="108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06A4-0954-48D2-980C-77D3B9DB343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372C6-ACC9-4C11-A657-8EA935F7A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372C6-ACC9-4C11-A657-8EA935F7A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AA6C6-A362-D269-6B17-C415A8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4037178" cy="155690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n-lt"/>
              </a:rPr>
              <a:t>Smart Home Products Online Store Database</a:t>
            </a:r>
          </a:p>
        </p:txBody>
      </p:sp>
      <p:sp>
        <p:nvSpPr>
          <p:cNvPr id="72" name="Rectangle 5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450FEC4-F52A-42D7-F5BD-5280E6794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 b="15945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74" name="Rectangle 6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8E29-A238-BA4D-24C9-C86E230E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320" y="5070866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accent1"/>
                </a:solidFill>
              </a:rPr>
              <a:t>Group-8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Dhwani</a:t>
            </a:r>
            <a:r>
              <a:rPr lang="en-US" sz="1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Vaishnav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Phue Thant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Pratiksha</a:t>
            </a:r>
            <a:r>
              <a:rPr lang="en-US" sz="1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Yadav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128133" y="128573"/>
            <a:ext cx="11409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rgbClr val="242852"/>
                </a:solidFill>
                <a:cs typeface="Calibri"/>
              </a:rPr>
              <a:t>PL/SQL Procedure</a:t>
            </a:r>
            <a:endParaRPr lang="en-US" u="sng" dirty="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3E125A3-372C-5293-6A9C-BAEB919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8" y="712797"/>
            <a:ext cx="5486099" cy="6065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DA6BF-5E9F-EE38-33D6-8E44B4652EA6}"/>
              </a:ext>
            </a:extLst>
          </p:cNvPr>
          <p:cNvSpPr txBox="1"/>
          <p:nvPr/>
        </p:nvSpPr>
        <p:spPr>
          <a:xfrm>
            <a:off x="5745530" y="644214"/>
            <a:ext cx="64456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973836">
              <a:buFont typeface="Arial"/>
              <a:buChar char="•"/>
            </a:pPr>
            <a:r>
              <a:rPr lang="en-US" sz="1400" b="1">
                <a:cs typeface="Calibri"/>
              </a:rPr>
              <a:t>Procedure </a:t>
            </a:r>
            <a:r>
              <a:rPr lang="en-US" sz="1400" b="1" err="1">
                <a:solidFill>
                  <a:schemeClr val="bg2">
                    <a:lumMod val="50000"/>
                  </a:schemeClr>
                </a:solidFill>
                <a:cs typeface="Calibri"/>
              </a:rPr>
              <a:t>calc_warrantyEndDate</a:t>
            </a:r>
            <a:r>
              <a:rPr lang="en-US" sz="1400" b="1">
                <a:cs typeface="Calibri"/>
              </a:rPr>
              <a:t> calculates the Warranty End Date based on Warranty Start Date &amp; Product Warranty Period</a:t>
            </a:r>
            <a:endParaRPr lang="en-US"/>
          </a:p>
          <a:p>
            <a:pPr marL="285750" indent="-285750" defTabSz="973836">
              <a:buFont typeface="Arial"/>
              <a:buChar char="•"/>
            </a:pPr>
            <a:endParaRPr lang="en-US" sz="1400" b="1">
              <a:cs typeface="Calibri"/>
            </a:endParaRPr>
          </a:p>
          <a:p>
            <a:pPr marL="285750" indent="-285750" defTabSz="973836">
              <a:buFont typeface="Arial"/>
              <a:buChar char="•"/>
            </a:pPr>
            <a:r>
              <a:rPr lang="en-US" sz="1400" b="1">
                <a:cs typeface="Calibri"/>
              </a:rPr>
              <a:t>Updates the value of "</a:t>
            </a:r>
            <a:r>
              <a:rPr lang="en-US" sz="1400" b="1" err="1">
                <a:cs typeface="Calibri"/>
              </a:rPr>
              <a:t>Warranty_Enddate</a:t>
            </a:r>
            <a:r>
              <a:rPr lang="en-US" sz="1400" b="1">
                <a:cs typeface="Calibri"/>
              </a:rPr>
              <a:t>" column of </a:t>
            </a:r>
            <a:r>
              <a:rPr lang="en-US" sz="1400" b="1" err="1">
                <a:cs typeface="Calibri"/>
              </a:rPr>
              <a:t>OrderItem</a:t>
            </a:r>
            <a:r>
              <a:rPr lang="en-US" sz="1400" b="1">
                <a:cs typeface="Calibri"/>
              </a:rPr>
              <a:t>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FAFD-ADAB-F2E5-1A4B-20A8B138604A}"/>
              </a:ext>
            </a:extLst>
          </p:cNvPr>
          <p:cNvSpPr txBox="1"/>
          <p:nvPr/>
        </p:nvSpPr>
        <p:spPr>
          <a:xfrm>
            <a:off x="6052310" y="3415124"/>
            <a:ext cx="64456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>
                <a:cs typeface="Calibri"/>
              </a:rPr>
              <a:t>Executing the Procedure </a:t>
            </a:r>
            <a:r>
              <a:rPr lang="en-US" sz="1400" b="1" err="1">
                <a:cs typeface="Calibri"/>
              </a:rPr>
              <a:t>calc_warrantyEndDate</a:t>
            </a:r>
          </a:p>
        </p:txBody>
      </p:sp>
      <p:pic>
        <p:nvPicPr>
          <p:cNvPr id="16" name="Picture 17" descr="Table&#10;&#10;Description automatically generated">
            <a:extLst>
              <a:ext uri="{FF2B5EF4-FFF2-40B4-BE49-F238E27FC236}">
                <a16:creationId xmlns:a16="http://schemas.microsoft.com/office/drawing/2014/main" id="{2A6E0B81-5291-B447-8C2F-85682B63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2124636"/>
            <a:ext cx="4613563" cy="1134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EEA834-C57E-FB4A-C206-CD3544D2C4C6}"/>
              </a:ext>
            </a:extLst>
          </p:cNvPr>
          <p:cNvSpPr txBox="1"/>
          <p:nvPr/>
        </p:nvSpPr>
        <p:spPr>
          <a:xfrm>
            <a:off x="6052310" y="1663513"/>
            <a:ext cx="61091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>
                <a:cs typeface="Calibri"/>
              </a:rPr>
              <a:t>Table </a:t>
            </a:r>
            <a:r>
              <a:rPr lang="en-US" sz="1400" b="1" err="1">
                <a:cs typeface="Calibri"/>
              </a:rPr>
              <a:t>OrderItem</a:t>
            </a:r>
            <a:r>
              <a:rPr lang="en-US" sz="1400" b="1">
                <a:cs typeface="Calibri"/>
              </a:rPr>
              <a:t> before execution: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087D7-DC40-62C6-FE2C-816D78773E42}"/>
              </a:ext>
            </a:extLst>
          </p:cNvPr>
          <p:cNvSpPr txBox="1"/>
          <p:nvPr/>
        </p:nvSpPr>
        <p:spPr>
          <a:xfrm>
            <a:off x="6052309" y="5196421"/>
            <a:ext cx="61091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>
                <a:cs typeface="Calibri"/>
              </a:rPr>
              <a:t>Table </a:t>
            </a:r>
            <a:r>
              <a:rPr lang="en-US" sz="1400" b="1" err="1">
                <a:cs typeface="Calibri"/>
              </a:rPr>
              <a:t>OrderItem</a:t>
            </a:r>
            <a:r>
              <a:rPr lang="en-US" sz="1400" b="1">
                <a:cs typeface="Calibri"/>
              </a:rPr>
              <a:t> before execution:</a:t>
            </a:r>
          </a:p>
        </p:txBody>
      </p:sp>
      <p:pic>
        <p:nvPicPr>
          <p:cNvPr id="20" name="Picture 20" descr="Table&#10;&#10;Description automatically generated">
            <a:extLst>
              <a:ext uri="{FF2B5EF4-FFF2-40B4-BE49-F238E27FC236}">
                <a16:creationId xmlns:a16="http://schemas.microsoft.com/office/drawing/2014/main" id="{6805EF81-555A-985D-58CB-F2B7CE888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959" y="5578582"/>
            <a:ext cx="4623459" cy="1084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8FB6A9C9-6A2A-7A64-21FD-D808A55EEE09}"/>
              </a:ext>
            </a:extLst>
          </p:cNvPr>
          <p:cNvSpPr/>
          <p:nvPr/>
        </p:nvSpPr>
        <p:spPr>
          <a:xfrm>
            <a:off x="10103922" y="2582882"/>
            <a:ext cx="900546" cy="326572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8C269D8-3DC1-09DF-AC5E-485B2FC59B9D}"/>
              </a:ext>
            </a:extLst>
          </p:cNvPr>
          <p:cNvSpPr/>
          <p:nvPr/>
        </p:nvSpPr>
        <p:spPr>
          <a:xfrm>
            <a:off x="10143506" y="6026726"/>
            <a:ext cx="900546" cy="326572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Text&#10;&#10;Description automatically generated">
            <a:extLst>
              <a:ext uri="{FF2B5EF4-FFF2-40B4-BE49-F238E27FC236}">
                <a16:creationId xmlns:a16="http://schemas.microsoft.com/office/drawing/2014/main" id="{79D6F66A-CA86-6F6C-7A8A-5F17BD12F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958" y="3741898"/>
            <a:ext cx="3711145" cy="1316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47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128133" y="128573"/>
            <a:ext cx="11409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rgbClr val="242852"/>
                </a:solidFill>
                <a:cs typeface="Calibri"/>
              </a:rPr>
              <a:t>PL/SQL Function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242597" y="841600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Function to Count total number of employees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  <p:pic>
        <p:nvPicPr>
          <p:cNvPr id="16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EA62C1-9291-C421-5070-0B63F196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150582"/>
            <a:ext cx="4089070" cy="17067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5708EBF0-F8C5-893B-A022-76331C1D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2" y="3463871"/>
            <a:ext cx="5613069" cy="1353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F5F87C-8CEC-8DC0-61BC-92D0C69E6948}"/>
              </a:ext>
            </a:extLst>
          </p:cNvPr>
          <p:cNvSpPr txBox="1"/>
          <p:nvPr/>
        </p:nvSpPr>
        <p:spPr>
          <a:xfrm>
            <a:off x="242597" y="3088015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Function Call</a:t>
            </a:r>
          </a:p>
        </p:txBody>
      </p:sp>
      <p:pic>
        <p:nvPicPr>
          <p:cNvPr id="24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B1B975-F750-E48F-8C12-C4C90192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2" y="5446431"/>
            <a:ext cx="2743200" cy="12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6D47BF-5955-233E-47B6-1724A8D43F47}"/>
              </a:ext>
            </a:extLst>
          </p:cNvPr>
          <p:cNvSpPr txBox="1"/>
          <p:nvPr/>
        </p:nvSpPr>
        <p:spPr>
          <a:xfrm>
            <a:off x="242597" y="5057229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Output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3AE0A9D4-2B54-961E-06FA-C63CFA05BCB2}"/>
              </a:ext>
            </a:extLst>
          </p:cNvPr>
          <p:cNvSpPr/>
          <p:nvPr/>
        </p:nvSpPr>
        <p:spPr>
          <a:xfrm>
            <a:off x="2287001" y="5887736"/>
            <a:ext cx="900546" cy="326572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8" descr="Table&#10;&#10;Description automatically generated">
            <a:extLst>
              <a:ext uri="{FF2B5EF4-FFF2-40B4-BE49-F238E27FC236}">
                <a16:creationId xmlns:a16="http://schemas.microsoft.com/office/drawing/2014/main" id="{50B4576A-DB2B-A27F-8778-2E7A87329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00" y="2252384"/>
            <a:ext cx="6596008" cy="1009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30" descr="Table&#10;&#10;Description automatically generated">
            <a:extLst>
              <a:ext uri="{FF2B5EF4-FFF2-40B4-BE49-F238E27FC236}">
                <a16:creationId xmlns:a16="http://schemas.microsoft.com/office/drawing/2014/main" id="{98B79217-17B7-351E-09BC-0DDD56D6C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4" y="3391098"/>
            <a:ext cx="4190143" cy="87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83C78F-A83A-982F-08A0-7FFC824CFA1E}"/>
              </a:ext>
            </a:extLst>
          </p:cNvPr>
          <p:cNvSpPr txBox="1"/>
          <p:nvPr/>
        </p:nvSpPr>
        <p:spPr>
          <a:xfrm>
            <a:off x="6287226" y="1946071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Employee Table (For reference of the output)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500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42515" y="146"/>
            <a:ext cx="11409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rgbClr val="242852"/>
                </a:solidFill>
                <a:cs typeface="Calibri"/>
              </a:rPr>
              <a:t>ORDB Snippets</a:t>
            </a:r>
            <a:endParaRPr lang="en-US" sz="3200" u="sng" dirty="0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D1F39B-D344-DFC2-C9A0-F3404378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" y="4609012"/>
            <a:ext cx="4070278" cy="2117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DEA06-0D23-E647-B499-E4C1708E3127}"/>
              </a:ext>
            </a:extLst>
          </p:cNvPr>
          <p:cNvSpPr txBox="1"/>
          <p:nvPr/>
        </p:nvSpPr>
        <p:spPr>
          <a:xfrm>
            <a:off x="174102" y="4274882"/>
            <a:ext cx="4096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Object </a:t>
            </a:r>
            <a:r>
              <a:rPr lang="en-US" sz="1400" b="1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Demographic_ty</a:t>
            </a:r>
            <a:r>
              <a:rPr lang="en-US" sz="1400" b="1">
                <a:cs typeface="Calibri"/>
              </a:rPr>
              <a:t> with member Function </a:t>
            </a:r>
            <a:r>
              <a:rPr lang="en-US" sz="1400" b="1">
                <a:solidFill>
                  <a:schemeClr val="accent3">
                    <a:lumMod val="75000"/>
                  </a:schemeClr>
                </a:solidFill>
                <a:cs typeface="Calibri"/>
              </a:rPr>
              <a:t>age()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BA859D8-A5EE-E501-12C4-22F9B4B4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9" y="872340"/>
            <a:ext cx="2743200" cy="883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FBC63-F2A6-86F4-6185-3868033E3F01}"/>
              </a:ext>
            </a:extLst>
          </p:cNvPr>
          <p:cNvSpPr txBox="1"/>
          <p:nvPr/>
        </p:nvSpPr>
        <p:spPr>
          <a:xfrm>
            <a:off x="174102" y="559060"/>
            <a:ext cx="1690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Object </a:t>
            </a:r>
            <a:r>
              <a:rPr lang="en-US" sz="1400" b="1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Address_ty</a:t>
            </a:r>
            <a:r>
              <a:rPr lang="en-US" sz="1400" b="1">
                <a:cs typeface="Calibri"/>
              </a:rPr>
              <a:t> </a:t>
            </a:r>
          </a:p>
        </p:txBody>
      </p:sp>
      <p:pic>
        <p:nvPicPr>
          <p:cNvPr id="10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0947EC10-6562-3D81-32F9-613D4277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9" y="2246528"/>
            <a:ext cx="2743200" cy="652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FEC06-126A-A37B-A913-82C600CC699A}"/>
              </a:ext>
            </a:extLst>
          </p:cNvPr>
          <p:cNvSpPr txBox="1"/>
          <p:nvPr/>
        </p:nvSpPr>
        <p:spPr>
          <a:xfrm>
            <a:off x="174100" y="1937509"/>
            <a:ext cx="1690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Object </a:t>
            </a:r>
            <a:r>
              <a:rPr lang="en-US" sz="1400" b="1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Contact_ty</a:t>
            </a:r>
            <a:endParaRPr lang="en-US" sz="1400" b="1">
              <a:solidFill>
                <a:schemeClr val="accent3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9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BA85236D-D4B3-3B0B-9226-9EC7ED056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17" y="3353990"/>
            <a:ext cx="2743200" cy="69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846B1A-822A-8359-0F74-074AF36142AB}"/>
              </a:ext>
            </a:extLst>
          </p:cNvPr>
          <p:cNvSpPr txBox="1"/>
          <p:nvPr/>
        </p:nvSpPr>
        <p:spPr>
          <a:xfrm>
            <a:off x="174100" y="3041980"/>
            <a:ext cx="1690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Object </a:t>
            </a:r>
            <a:r>
              <a:rPr lang="en-US" sz="1400" b="1" err="1">
                <a:solidFill>
                  <a:schemeClr val="accent3">
                    <a:lumMod val="75000"/>
                  </a:schemeClr>
                </a:solidFill>
                <a:cs typeface="Calibri"/>
              </a:rPr>
              <a:t>Name_ty</a:t>
            </a:r>
          </a:p>
        </p:txBody>
      </p:sp>
      <p:pic>
        <p:nvPicPr>
          <p:cNvPr id="23" name="Picture 25" descr="Text&#10;&#10;Description automatically generated">
            <a:extLst>
              <a:ext uri="{FF2B5EF4-FFF2-40B4-BE49-F238E27FC236}">
                <a16:creationId xmlns:a16="http://schemas.microsoft.com/office/drawing/2014/main" id="{D2F29103-75A5-2394-8FB0-4675CEE1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467" y="668923"/>
            <a:ext cx="3847671" cy="1496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1E5F36-7D52-5504-0C59-40FCED64AE0B}"/>
              </a:ext>
            </a:extLst>
          </p:cNvPr>
          <p:cNvSpPr txBox="1"/>
          <p:nvPr/>
        </p:nvSpPr>
        <p:spPr>
          <a:xfrm>
            <a:off x="4660481" y="327890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Creating Table using Object Types</a:t>
            </a:r>
            <a:endParaRPr lang="en-US" sz="1400" b="1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9" name="Picture 31">
            <a:extLst>
              <a:ext uri="{FF2B5EF4-FFF2-40B4-BE49-F238E27FC236}">
                <a16:creationId xmlns:a16="http://schemas.microsoft.com/office/drawing/2014/main" id="{346780E9-B576-4A81-75A9-2F884ACD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4467" y="2497295"/>
            <a:ext cx="5988121" cy="510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C4D2EE-4F1A-77E4-256E-A8E3DCC36AD5}"/>
              </a:ext>
            </a:extLst>
          </p:cNvPr>
          <p:cNvSpPr txBox="1"/>
          <p:nvPr/>
        </p:nvSpPr>
        <p:spPr>
          <a:xfrm>
            <a:off x="4609109" y="2185800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Inserting Data into the Table</a:t>
            </a:r>
            <a:endParaRPr lang="en-US">
              <a:cs typeface="Calibri"/>
            </a:endParaRPr>
          </a:p>
        </p:txBody>
      </p:sp>
      <p:pic>
        <p:nvPicPr>
          <p:cNvPr id="33" name="Picture 33">
            <a:extLst>
              <a:ext uri="{FF2B5EF4-FFF2-40B4-BE49-F238E27FC236}">
                <a16:creationId xmlns:a16="http://schemas.microsoft.com/office/drawing/2014/main" id="{394F6ACB-C2AF-578F-B912-6AB3902F74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8714" y="3471335"/>
            <a:ext cx="5268930" cy="47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07E225-A1FC-B30E-8879-B9951C9EC731}"/>
              </a:ext>
            </a:extLst>
          </p:cNvPr>
          <p:cNvSpPr txBox="1"/>
          <p:nvPr/>
        </p:nvSpPr>
        <p:spPr>
          <a:xfrm>
            <a:off x="4609108" y="3161844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Selecting Data from the Table</a:t>
            </a:r>
            <a:endParaRPr lang="en-US">
              <a:cs typeface="Calibri"/>
            </a:endParaRPr>
          </a:p>
        </p:txBody>
      </p:sp>
      <p:pic>
        <p:nvPicPr>
          <p:cNvPr id="35" name="Picture 35" descr="Table&#10;&#10;Description automatically generated">
            <a:extLst>
              <a:ext uri="{FF2B5EF4-FFF2-40B4-BE49-F238E27FC236}">
                <a16:creationId xmlns:a16="http://schemas.microsoft.com/office/drawing/2014/main" id="{00C843B2-FBB1-4C46-B1FF-2AA339D1BA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7276" y="4408112"/>
            <a:ext cx="2743200" cy="2322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FA0360-44A3-E2E0-9578-26E796770158}"/>
              </a:ext>
            </a:extLst>
          </p:cNvPr>
          <p:cNvSpPr txBox="1"/>
          <p:nvPr/>
        </p:nvSpPr>
        <p:spPr>
          <a:xfrm>
            <a:off x="4609107" y="4103641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 dirty="0">
                <a:cs typeface="Calibri"/>
              </a:rPr>
              <a:t>SELECT Output</a:t>
            </a:r>
          </a:p>
        </p:txBody>
      </p:sp>
      <p:pic>
        <p:nvPicPr>
          <p:cNvPr id="37" name="Picture 37">
            <a:extLst>
              <a:ext uri="{FF2B5EF4-FFF2-40B4-BE49-F238E27FC236}">
                <a16:creationId xmlns:a16="http://schemas.microsoft.com/office/drawing/2014/main" id="{3453F738-7F66-9FAB-FFF4-12C8E0453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2535" y="4410655"/>
            <a:ext cx="4327132" cy="279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50DD55-A996-4287-3186-07BB70D0645E}"/>
              </a:ext>
            </a:extLst>
          </p:cNvPr>
          <p:cNvSpPr txBox="1"/>
          <p:nvPr/>
        </p:nvSpPr>
        <p:spPr>
          <a:xfrm>
            <a:off x="7588612" y="4103641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>
                <a:cs typeface="Calibri"/>
              </a:rPr>
              <a:t>Calling the function </a:t>
            </a:r>
            <a:r>
              <a:rPr lang="en-US" sz="1400" b="1">
                <a:solidFill>
                  <a:schemeClr val="accent3">
                    <a:lumMod val="75000"/>
                  </a:schemeClr>
                </a:solidFill>
                <a:cs typeface="Calibri"/>
              </a:rPr>
              <a:t>age()</a:t>
            </a:r>
          </a:p>
        </p:txBody>
      </p:sp>
      <p:pic>
        <p:nvPicPr>
          <p:cNvPr id="39" name="Picture 39">
            <a:extLst>
              <a:ext uri="{FF2B5EF4-FFF2-40B4-BE49-F238E27FC236}">
                <a16:creationId xmlns:a16="http://schemas.microsoft.com/office/drawing/2014/main" id="{CB3B1AF9-8C8C-F42F-152A-4BFAA5B166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6495" y="5058310"/>
            <a:ext cx="97155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B3E1864-94BF-F840-D2C0-157C32210E6D}"/>
              </a:ext>
            </a:extLst>
          </p:cNvPr>
          <p:cNvSpPr txBox="1"/>
          <p:nvPr/>
        </p:nvSpPr>
        <p:spPr>
          <a:xfrm>
            <a:off x="7588613" y="4754338"/>
            <a:ext cx="28288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 dirty="0">
                <a:cs typeface="Calibri"/>
              </a:rPr>
              <a:t>FUNCTION Output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31A687-BD17-ED1B-4E14-CD5FC6AB013A}"/>
              </a:ext>
            </a:extLst>
          </p:cNvPr>
          <p:cNvCxnSpPr/>
          <p:nvPr/>
        </p:nvCxnSpPr>
        <p:spPr>
          <a:xfrm>
            <a:off x="4480282" y="332090"/>
            <a:ext cx="6849" cy="64795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63F40C-DAFB-0C2F-79AD-94C1C83FED1F}"/>
              </a:ext>
            </a:extLst>
          </p:cNvPr>
          <p:cNvSpPr txBox="1"/>
          <p:nvPr/>
        </p:nvSpPr>
        <p:spPr>
          <a:xfrm>
            <a:off x="265122" y="1104618"/>
            <a:ext cx="87470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dirty="0">
                <a:solidFill>
                  <a:srgbClr val="242852"/>
                </a:solidFill>
                <a:cs typeface="Calibri"/>
              </a:rPr>
              <a:t>Lessons Learnt from Project development</a:t>
            </a:r>
            <a:endParaRPr lang="en-US" sz="3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D659A-F1FF-2000-D518-E75D756BC6E0}"/>
              </a:ext>
            </a:extLst>
          </p:cNvPr>
          <p:cNvSpPr txBox="1"/>
          <p:nvPr/>
        </p:nvSpPr>
        <p:spPr>
          <a:xfrm>
            <a:off x="267174" y="1580093"/>
            <a:ext cx="7056493" cy="2321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97383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ea typeface="+mn-lt"/>
                <a:cs typeface="+mn-lt"/>
              </a:rPr>
              <a:t>Got to apply what we learnt in the class - advanced database concepts using PL/SQL and ORDBMS concepts</a:t>
            </a:r>
            <a:endParaRPr lang="en-US" dirty="0">
              <a:cs typeface="Calibri" panose="020F0502020204030204"/>
            </a:endParaRPr>
          </a:p>
          <a:p>
            <a:pPr marL="285750" indent="-285750" defTabSz="97383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ea typeface="+mn-lt"/>
                <a:cs typeface="+mn-lt"/>
              </a:rPr>
              <a:t>Query optimization using Object Types – examples: address, contact, full name &amp; demographic details</a:t>
            </a:r>
            <a:endParaRPr lang="en-US" sz="1400" dirty="0">
              <a:cs typeface="Calibri" panose="020F0502020204030204"/>
            </a:endParaRPr>
          </a:p>
          <a:p>
            <a:pPr marL="285750" indent="-285750" defTabSz="97383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ea typeface="+mn-lt"/>
                <a:cs typeface="+mn-lt"/>
              </a:rPr>
              <a:t>Creative thinking from business point of view &amp; attention to details </a:t>
            </a:r>
            <a:endParaRPr lang="en-US" dirty="0">
              <a:cs typeface="Calibri" panose="020F0502020204030204"/>
            </a:endParaRPr>
          </a:p>
          <a:p>
            <a:pPr marL="285750" indent="-285750" defTabSz="973836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ea typeface="+mn-lt"/>
                <a:cs typeface="+mn-lt"/>
              </a:rPr>
              <a:t>Programmable solutions for required calculations – example: PL/SQL procedure for calculating warranty end date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A00DA3E-6CA4-6081-AB86-46D05211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08" y="610456"/>
            <a:ext cx="27432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070C4-9EC2-E923-0AA1-0C18E792876B}"/>
              </a:ext>
            </a:extLst>
          </p:cNvPr>
          <p:cNvSpPr txBox="1"/>
          <p:nvPr/>
        </p:nvSpPr>
        <p:spPr>
          <a:xfrm>
            <a:off x="304706" y="4379672"/>
            <a:ext cx="87128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dirty="0">
                <a:solidFill>
                  <a:srgbClr val="242852"/>
                </a:solidFill>
                <a:cs typeface="Calibri"/>
              </a:rPr>
              <a:t>Improvements Identified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979EA-BBFE-6C1D-0C0F-024F557D2C63}"/>
              </a:ext>
            </a:extLst>
          </p:cNvPr>
          <p:cNvSpPr txBox="1"/>
          <p:nvPr/>
        </p:nvSpPr>
        <p:spPr>
          <a:xfrm>
            <a:off x="307864" y="4870092"/>
            <a:ext cx="701580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defTabSz="973836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By using ORDB concepts in the beginning only for creating all the tables, we could have modeled the database schema in a more flexible &amp; efficient manner and achieved better performance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5" name="Picture 6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4C9D7F11-20F0-6484-5827-B6561A6B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94" y="4356393"/>
            <a:ext cx="2733304" cy="1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Smiling Face with No Fill">
            <a:extLst>
              <a:ext uri="{FF2B5EF4-FFF2-40B4-BE49-F238E27FC236}">
                <a16:creationId xmlns:a16="http://schemas.microsoft.com/office/drawing/2014/main" id="{972272E9-3FDB-BF42-F6A0-261F3226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A4980-DC94-217F-BDCF-A459AC60C450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981C9F3-DDDA-4EF6-9D3D-0B955296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931A0D-5E1E-4D69-AAA6-39146818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B556A9-8937-4D81-807B-8A0601C7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725036" y="930255"/>
            <a:ext cx="338328" cy="182880"/>
            <a:chOff x="4089400" y="933450"/>
            <a:chExt cx="338328" cy="34193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039522-A5A3-4F5E-9DD1-92F91EE5B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2A60CE-9C81-4C0C-B6B7-98F888FAA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F19E69-3223-4875-8F87-289CC82C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8C13C4-D732-42E9-BEC6-704D3B6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516202-0BD8-419D-8BF7-97BAEA4DF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BE3FD7-EE7B-4784-A604-9F4F8D45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714347-10C7-3CE9-383C-E7758D17D4DA}"/>
              </a:ext>
            </a:extLst>
          </p:cNvPr>
          <p:cNvSpPr txBox="1"/>
          <p:nvPr/>
        </p:nvSpPr>
        <p:spPr>
          <a:xfrm>
            <a:off x="8804953" y="341615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402" y="1123567"/>
            <a:ext cx="10191999" cy="5734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1553278" y="1589470"/>
            <a:ext cx="2821341" cy="46556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758952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lang="en-US" sz="3200" b="1" kern="1200" dirty="0">
                <a:solidFill>
                  <a:schemeClr val="tx2"/>
                </a:solidFill>
                <a:ea typeface="+mj-ea"/>
                <a:cs typeface="+mj-cs"/>
              </a:rPr>
              <a:t>AGENDA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graphicFrame>
        <p:nvGraphicFramePr>
          <p:cNvPr id="19" name="TextBox 7">
            <a:extLst>
              <a:ext uri="{FF2B5EF4-FFF2-40B4-BE49-F238E27FC236}">
                <a16:creationId xmlns:a16="http://schemas.microsoft.com/office/drawing/2014/main" id="{74C550C9-E903-060A-F620-8E09F1975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451067"/>
              </p:ext>
            </p:extLst>
          </p:nvPr>
        </p:nvGraphicFramePr>
        <p:xfrm>
          <a:off x="5111175" y="1642318"/>
          <a:ext cx="5237449" cy="460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8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1045029" y="507160"/>
            <a:ext cx="2993571" cy="54387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lang="en-US" sz="3200" b="1" kern="1200" dirty="0">
                <a:solidFill>
                  <a:schemeClr val="tx2"/>
                </a:solidFill>
                <a:ea typeface="+mj-ea"/>
                <a:cs typeface="+mj-cs"/>
              </a:rPr>
              <a:t>INTRODUCTION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14347-10C7-3CE9-383C-E7758D17D4DA}"/>
              </a:ext>
            </a:extLst>
          </p:cNvPr>
          <p:cNvSpPr txBox="1"/>
          <p:nvPr/>
        </p:nvSpPr>
        <p:spPr>
          <a:xfrm>
            <a:off x="8804953" y="341615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6" name="TextBox 3">
            <a:extLst>
              <a:ext uri="{FF2B5EF4-FFF2-40B4-BE49-F238E27FC236}">
                <a16:creationId xmlns:a16="http://schemas.microsoft.com/office/drawing/2014/main" id="{1941539E-7BF1-F8E0-CD0A-D18239EB0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46140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5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884716" y="871442"/>
            <a:ext cx="2924843" cy="3172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2"/>
                </a:solidFill>
                <a:ea typeface="+mj-ea"/>
                <a:cs typeface="+mj-cs"/>
              </a:rPr>
              <a:t>PROJECT FLOW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  <a:ea typeface="+mj-ea"/>
                <a:cs typeface="+mj-cs"/>
              </a:rPr>
              <a:t>AND</a:t>
            </a:r>
            <a:r>
              <a:rPr lang="en-US" sz="2800" b="1" kern="1200" dirty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2"/>
                </a:solidFill>
                <a:ea typeface="+mj-ea"/>
                <a:cs typeface="+mj-cs"/>
              </a:rPr>
              <a:t>FUNCTIONALITY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9B8091-9A81-11D9-0FE3-0AF89BAF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6" y="200088"/>
            <a:ext cx="4355464" cy="6457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58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4268717" y="2402851"/>
            <a:ext cx="5858456" cy="879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5100">
              <a:solidFill>
                <a:srgbClr val="242852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322143" y="188273"/>
            <a:ext cx="656651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  <a:cs typeface="Calibri"/>
              </a:rPr>
              <a:t>Entity Relationship Diagram (ERD)</a:t>
            </a:r>
          </a:p>
          <a:p>
            <a:pPr defTabSz="973836">
              <a:spcAft>
                <a:spcPts val="600"/>
              </a:spcAft>
            </a:pPr>
            <a:endParaRPr lang="en-US" sz="900" b="1" u="sng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E2135-8789-40EE-C214-BD01AA61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4" y="731719"/>
            <a:ext cx="10017650" cy="60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4268717" y="2402851"/>
            <a:ext cx="5858456" cy="879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5100">
              <a:solidFill>
                <a:srgbClr val="242852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128133" y="128573"/>
            <a:ext cx="11409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chemeClr val="tx2"/>
                </a:solidFill>
              </a:rPr>
              <a:t>Referential Integrity and Normalization</a:t>
            </a:r>
            <a:endParaRPr lang="en-US" sz="900" b="1" u="sng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945CB3-7256-9D34-7ECB-7627C1D1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24" y="1041401"/>
            <a:ext cx="7723304" cy="542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C26D1-DD68-0769-C2ED-57DF2D28D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" y="2449310"/>
            <a:ext cx="4152900" cy="19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3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101482" y="130445"/>
            <a:ext cx="1140981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 dirty="0">
                <a:solidFill>
                  <a:srgbClr val="242852"/>
                </a:solidFill>
                <a:cs typeface="Calibri"/>
              </a:rPr>
              <a:t>CREATE TABLES, INSERT ROWS, SELECT, WHERE Statement</a:t>
            </a:r>
          </a:p>
          <a:p>
            <a:pPr defTabSz="973836">
              <a:spcAft>
                <a:spcPts val="600"/>
              </a:spcAft>
            </a:pPr>
            <a:endParaRPr lang="en-US" sz="900" dirty="0">
              <a:solidFill>
                <a:srgbClr val="24285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0D507-7C39-74F9-4240-0CB0F00B586E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CREATE </a:t>
            </a:r>
            <a:r>
              <a:rPr lang="en-US" sz="1400" b="1" dirty="0">
                <a:cs typeface="Calibri"/>
              </a:rPr>
              <a:t>Table and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INSERT INTO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E55C-C6A8-AF37-C26C-BD20CE95C0B8}"/>
              </a:ext>
            </a:extLst>
          </p:cNvPr>
          <p:cNvSpPr txBox="1"/>
          <p:nvPr/>
        </p:nvSpPr>
        <p:spPr>
          <a:xfrm>
            <a:off x="5079661" y="1008527"/>
            <a:ext cx="34193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SELECT </a:t>
            </a:r>
            <a:r>
              <a:rPr lang="en-US" sz="1400" b="1" dirty="0">
                <a:ea typeface="+mn-lt"/>
                <a:cs typeface="+mn-lt"/>
              </a:rPr>
              <a:t>* FROM PRODUCT;</a:t>
            </a:r>
            <a:endParaRPr lang="en-US" sz="1400" dirty="0"/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41502E9C-18B7-58A8-845A-AAA61B50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6" y="1528748"/>
            <a:ext cx="6997698" cy="1297695"/>
          </a:xfrm>
          <a:prstGeom prst="rect">
            <a:avLst/>
          </a:prstGeom>
        </p:spPr>
      </p:pic>
      <p:pic>
        <p:nvPicPr>
          <p:cNvPr id="10" name="Picture 13" descr="Table&#10;&#10;Description automatically generated">
            <a:extLst>
              <a:ext uri="{FF2B5EF4-FFF2-40B4-BE49-F238E27FC236}">
                <a16:creationId xmlns:a16="http://schemas.microsoft.com/office/drawing/2014/main" id="{2EA6F8E3-2D75-C2A1-D5DF-E2742DE9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13" y="4093047"/>
            <a:ext cx="3496128" cy="1816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4C1C6F54-DEDE-E5A3-0CB0-89581A1B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2" y="1313184"/>
            <a:ext cx="4947557" cy="44417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5DFE67-DC48-6C52-C599-FE247B409F7F}"/>
              </a:ext>
            </a:extLst>
          </p:cNvPr>
          <p:cNvSpPr txBox="1"/>
          <p:nvPr/>
        </p:nvSpPr>
        <p:spPr>
          <a:xfrm>
            <a:off x="5155146" y="3349932"/>
            <a:ext cx="69432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Using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WHERE </a:t>
            </a:r>
            <a:r>
              <a:rPr lang="en-US" sz="1400" b="1" dirty="0">
                <a:ea typeface="+mn-lt"/>
                <a:cs typeface="+mn-lt"/>
              </a:rPr>
              <a:t>Statement List all the Products of the company that have a price between $100 and $200.</a:t>
            </a:r>
          </a:p>
        </p:txBody>
      </p:sp>
    </p:spTree>
    <p:extLst>
      <p:ext uri="{BB962C8B-B14F-4D97-AF65-F5344CB8AC3E}">
        <p14:creationId xmlns:p14="http://schemas.microsoft.com/office/powerpoint/2010/main" val="402020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4268717" y="2402851"/>
            <a:ext cx="5858456" cy="879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5100">
              <a:solidFill>
                <a:srgbClr val="242852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AAE59-C503-3EB9-052B-80B1077516A2}"/>
              </a:ext>
            </a:extLst>
          </p:cNvPr>
          <p:cNvSpPr txBox="1"/>
          <p:nvPr/>
        </p:nvSpPr>
        <p:spPr>
          <a:xfrm>
            <a:off x="5629247" y="1083128"/>
            <a:ext cx="65580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1400" b="1" dirty="0">
                <a:solidFill>
                  <a:srgbClr val="242852"/>
                </a:solidFill>
                <a:cs typeface="Calibri"/>
              </a:rPr>
              <a:t>Using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GROUPBY &amp; HAVING clause</a:t>
            </a:r>
            <a:r>
              <a:rPr lang="en-US" sz="1400" b="1" dirty="0">
                <a:solidFill>
                  <a:srgbClr val="242852"/>
                </a:solidFill>
                <a:cs typeface="Calibri"/>
              </a:rPr>
              <a:t> retrieve </a:t>
            </a:r>
            <a:r>
              <a:rPr lang="en-US" sz="1400" b="1" dirty="0">
                <a:ea typeface="+mn-lt"/>
                <a:cs typeface="+mn-lt"/>
              </a:rPr>
              <a:t>Orders have the Pending Order Status?</a:t>
            </a:r>
            <a:endParaRPr lang="en-US" sz="1400" b="1" dirty="0">
              <a:solidFill>
                <a:srgbClr val="242852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166233" y="185723"/>
            <a:ext cx="1140981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r>
              <a:rPr lang="en-US" sz="3200" b="1" u="sng">
                <a:solidFill>
                  <a:srgbClr val="242852"/>
                </a:solidFill>
                <a:cs typeface="Calibri"/>
              </a:rPr>
              <a:t>CREATE VIEW, GROUPBY &amp; HAVING STATEMENT</a:t>
            </a:r>
          </a:p>
          <a:p>
            <a:pPr defTabSz="973836">
              <a:spcAft>
                <a:spcPts val="600"/>
              </a:spcAft>
            </a:pPr>
            <a:endParaRPr lang="en-US" sz="900">
              <a:solidFill>
                <a:srgbClr val="24285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D1FBB-7246-1D67-EE1C-F2F0DF380253}"/>
              </a:ext>
            </a:extLst>
          </p:cNvPr>
          <p:cNvSpPr txBox="1"/>
          <p:nvPr/>
        </p:nvSpPr>
        <p:spPr>
          <a:xfrm>
            <a:off x="162562" y="1054943"/>
            <a:ext cx="43292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Creating a View</a:t>
            </a:r>
            <a:r>
              <a:rPr lang="en-US" sz="1400" b="1">
                <a:ea typeface="+mn-lt"/>
                <a:cs typeface="+mn-lt"/>
              </a:rPr>
              <a:t> of Customer Order Status</a:t>
            </a:r>
            <a:endParaRPr lang="en-US" sz="1400"/>
          </a:p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id="{7653BBB4-EC84-CDCD-C96B-255240E8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3" y="1577802"/>
            <a:ext cx="5020604" cy="36956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952C2349-FA8E-ABF2-5BF8-18DF31DA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52" y="1536805"/>
            <a:ext cx="5782605" cy="2283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B232AB32-A335-9CA5-C567-8F0C7E05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4895244"/>
            <a:ext cx="5701463" cy="1777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CB60C-BA0D-67C6-F3DD-5D731C67AA09}"/>
              </a:ext>
            </a:extLst>
          </p:cNvPr>
          <p:cNvSpPr txBox="1"/>
          <p:nvPr/>
        </p:nvSpPr>
        <p:spPr>
          <a:xfrm>
            <a:off x="5801728" y="4132847"/>
            <a:ext cx="63927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many employees are currently working on the “Pending” orders?</a:t>
            </a:r>
          </a:p>
        </p:txBody>
      </p:sp>
    </p:spTree>
    <p:extLst>
      <p:ext uri="{BB962C8B-B14F-4D97-AF65-F5344CB8AC3E}">
        <p14:creationId xmlns:p14="http://schemas.microsoft.com/office/powerpoint/2010/main" val="294582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0D42B-561D-FD8A-2947-C3346E90D32A}"/>
              </a:ext>
            </a:extLst>
          </p:cNvPr>
          <p:cNvSpPr txBox="1"/>
          <p:nvPr/>
        </p:nvSpPr>
        <p:spPr>
          <a:xfrm>
            <a:off x="4268717" y="2402851"/>
            <a:ext cx="5858456" cy="879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5100">
              <a:solidFill>
                <a:srgbClr val="242852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6A65-C3D1-8950-308E-19592FB57DB0}"/>
              </a:ext>
            </a:extLst>
          </p:cNvPr>
          <p:cNvSpPr txBox="1"/>
          <p:nvPr/>
        </p:nvSpPr>
        <p:spPr>
          <a:xfrm>
            <a:off x="128133" y="128573"/>
            <a:ext cx="1140981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3200" b="1" u="sng">
              <a:solidFill>
                <a:srgbClr val="242852"/>
              </a:solidFill>
              <a:cs typeface="Calibri"/>
            </a:endParaRPr>
          </a:p>
          <a:p>
            <a:pPr defTabSz="973836">
              <a:spcAft>
                <a:spcPts val="600"/>
              </a:spcAft>
            </a:pPr>
            <a:endParaRPr lang="en-US" sz="900">
              <a:solidFill>
                <a:srgbClr val="24285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D3C2-DD9F-9FB4-A84D-2CF972D67B5C}"/>
              </a:ext>
            </a:extLst>
          </p:cNvPr>
          <p:cNvSpPr txBox="1"/>
          <p:nvPr/>
        </p:nvSpPr>
        <p:spPr>
          <a:xfrm>
            <a:off x="104051" y="930664"/>
            <a:ext cx="42929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>
              <a:spcAft>
                <a:spcPts val="600"/>
              </a:spcAft>
            </a:pPr>
            <a:endParaRPr lang="en-US" sz="14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D1FBB-7246-1D67-EE1C-F2F0DF380253}"/>
              </a:ext>
            </a:extLst>
          </p:cNvPr>
          <p:cNvSpPr txBox="1"/>
          <p:nvPr/>
        </p:nvSpPr>
        <p:spPr>
          <a:xfrm>
            <a:off x="286592" y="219816"/>
            <a:ext cx="65988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3200" b="1" u="sng" dirty="0">
                <a:solidFill>
                  <a:schemeClr val="tx2"/>
                </a:solidFill>
                <a:cs typeface="Calibri"/>
              </a:rPr>
              <a:t>SUBQUERY AND JOIN Statement</a:t>
            </a:r>
          </a:p>
          <a:p>
            <a:pPr defTabSz="973836"/>
            <a:endParaRPr lang="en-US" sz="1400" b="1" dirty="0">
              <a:solidFill>
                <a:schemeClr val="tx2"/>
              </a:solidFill>
              <a:cs typeface="Calibri"/>
            </a:endParaRPr>
          </a:p>
          <a:p>
            <a:pPr defTabSz="973836">
              <a:spcAft>
                <a:spcPts val="600"/>
              </a:spcAft>
            </a:pPr>
            <a:endParaRPr lang="en-US" sz="1400" b="1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864A-2820-5708-0E6B-0AB110E8DCFC}"/>
              </a:ext>
            </a:extLst>
          </p:cNvPr>
          <p:cNvSpPr txBox="1"/>
          <p:nvPr/>
        </p:nvSpPr>
        <p:spPr>
          <a:xfrm>
            <a:off x="5626736" y="901635"/>
            <a:ext cx="49279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endParaRPr lang="en-US" sz="12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E534A-E0A8-7C7E-262B-39B5229F39D1}"/>
              </a:ext>
            </a:extLst>
          </p:cNvPr>
          <p:cNvSpPr txBox="1"/>
          <p:nvPr/>
        </p:nvSpPr>
        <p:spPr>
          <a:xfrm>
            <a:off x="5715842" y="1346838"/>
            <a:ext cx="64456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73836"/>
            <a:r>
              <a:rPr lang="en-US" sz="1400" b="1">
                <a:ea typeface="+mn-lt"/>
                <a:cs typeface="+mn-lt"/>
              </a:rPr>
              <a:t>Using 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JOIN </a:t>
            </a:r>
            <a:r>
              <a:rPr lang="en-US" sz="1400" b="1">
                <a:ea typeface="+mn-lt"/>
                <a:cs typeface="+mn-lt"/>
              </a:rPr>
              <a:t>statement to retrieve Product Details and Supplier Information for Products with Supplied Quantity of 50,000 or More</a:t>
            </a:r>
            <a:endParaRPr lang="en-US" sz="1400" b="1"/>
          </a:p>
        </p:txBody>
      </p:sp>
      <p:pic>
        <p:nvPicPr>
          <p:cNvPr id="8" name="Picture 15" descr="Table&#10;&#10;Description automatically generated">
            <a:extLst>
              <a:ext uri="{FF2B5EF4-FFF2-40B4-BE49-F238E27FC236}">
                <a16:creationId xmlns:a16="http://schemas.microsoft.com/office/drawing/2014/main" id="{91552790-CC55-CA1C-9F41-4F6BEA7E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11" y="2403632"/>
            <a:ext cx="6292515" cy="36148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876EDD7D-B711-D91B-F6D4-18FF89233905}"/>
              </a:ext>
            </a:extLst>
          </p:cNvPr>
          <p:cNvSpPr txBox="1"/>
          <p:nvPr/>
        </p:nvSpPr>
        <p:spPr>
          <a:xfrm>
            <a:off x="124795" y="1388914"/>
            <a:ext cx="522324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73836"/>
            <a:r>
              <a:rPr lang="en-US" sz="1400" b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SUBQUERY </a:t>
            </a:r>
            <a:r>
              <a:rPr lang="en-US" sz="1400" b="1">
                <a:ea typeface="+mn-lt"/>
                <a:cs typeface="+mn-lt"/>
              </a:rPr>
              <a:t>to Retrieve the names and categories of products that have been ordered in quantities greater than 5</a:t>
            </a:r>
            <a:endParaRPr lang="en-US" sz="1400">
              <a:cs typeface="Calibri"/>
            </a:endParaRPr>
          </a:p>
        </p:txBody>
      </p:sp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id="{33C52A9F-A350-5602-D329-D472B2AB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5" y="2459352"/>
            <a:ext cx="5286375" cy="3150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49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F1549B15F6D47954AAFB32D8E5195" ma:contentTypeVersion="4" ma:contentTypeDescription="Create a new document." ma:contentTypeScope="" ma:versionID="6e812aae976cbafad5a284de7a7e07e6">
  <xsd:schema xmlns:xsd="http://www.w3.org/2001/XMLSchema" xmlns:xs="http://www.w3.org/2001/XMLSchema" xmlns:p="http://schemas.microsoft.com/office/2006/metadata/properties" xmlns:ns2="2e26cbe1-a2e0-4256-99cc-4f243c2bd05d" xmlns:ns3="bc6f066d-acd3-46f4-9b2e-410473451e0b" targetNamespace="http://schemas.microsoft.com/office/2006/metadata/properties" ma:root="true" ma:fieldsID="b120a94f327f05858f36106563221f2b" ns2:_="" ns3:_="">
    <xsd:import namespace="2e26cbe1-a2e0-4256-99cc-4f243c2bd05d"/>
    <xsd:import namespace="bc6f066d-acd3-46f4-9b2e-410473451e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6cbe1-a2e0-4256-99cc-4f243c2bd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f066d-acd3-46f4-9b2e-410473451e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64247-1476-4A58-9BE2-A7497C092D99}">
  <ds:schemaRefs>
    <ds:schemaRef ds:uri="2e26cbe1-a2e0-4256-99cc-4f243c2bd05d"/>
    <ds:schemaRef ds:uri="bc6f066d-acd3-46f4-9b2e-410473451e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3A7D1C-1D36-47B7-9120-DFEB0DB2EB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7D43E-12E3-47D1-8485-588C0D8EBDC9}">
  <ds:schemaRefs>
    <ds:schemaRef ds:uri="bc6f066d-acd3-46f4-9b2e-410473451e0b"/>
    <ds:schemaRef ds:uri="http://www.w3.org/XML/1998/namespace"/>
    <ds:schemaRef ds:uri="http://schemas.microsoft.com/office/2006/documentManagement/types"/>
    <ds:schemaRef ds:uri="2e26cbe1-a2e0-4256-99cc-4f243c2bd05d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Widescreen</PresentationFormat>
  <Paragraphs>72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Smart Home Products Online Store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Vaishnav, Dhwani</dc:creator>
  <cp:lastModifiedBy>Thant, Phue P</cp:lastModifiedBy>
  <cp:revision>1</cp:revision>
  <dcterms:created xsi:type="dcterms:W3CDTF">2023-04-27T17:53:18Z</dcterms:created>
  <dcterms:modified xsi:type="dcterms:W3CDTF">2023-04-27T23:43:09Z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0x0101004E0F1549B15F6D47954AAFB32D8E5195</vt:lpwstr>
  </property>
</Properties>
</file>