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11-10-2023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INDHUPRIYA 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KAVIYAPRIYA 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LAVANYA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PRATIBHA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SAMISHA V.</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67</TotalTime>
  <Words>731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Century Gothic</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Indhupriya S</cp:lastModifiedBy>
  <cp:revision>1</cp:revision>
  <dcterms:created xsi:type="dcterms:W3CDTF">2023-10-11T10:59:30Z</dcterms:created>
  <dcterms:modified xsi:type="dcterms:W3CDTF">2023-10-11T12:07:01Z</dcterms:modified>
</cp:coreProperties>
</file>