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dirty="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custLinFactNeighborX="24565" custLinFactNeighborY="-21930"/>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88473" cy="128847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44236" y="0"/>
          <a:ext cx="7114309" cy="128847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imes New Roman" panose="02020603050405020304"/>
            </a:rPr>
            <a:t>Employee Performance Analysis Using Excel</a:t>
          </a:r>
        </a:p>
      </dsp:txBody>
      <dsp:txXfrm>
        <a:off x="644236" y="0"/>
        <a:ext cx="7114309" cy="1288473"/>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78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005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0169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867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631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8451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6634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9335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861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6901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937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1229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798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13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27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5130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328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332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8006168"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BY:B.PRATIBHA</a:t>
            </a:r>
          </a:p>
          <a:p>
            <a:r>
              <a:rPr lang="en-US" sz="2400" dirty="0">
                <a:latin typeface="Times New Roman" panose="02020603050405020304" pitchFamily="18" charset="0"/>
                <a:cs typeface="Times New Roman" panose="02020603050405020304" pitchFamily="18" charset="0"/>
              </a:rPr>
              <a:t>REGISTERNO:12B33C22D1AD779BA74469E01D3BA34C</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 (HONOURS)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COLLEGE:SRI KANYAKA PARAMESWARI ARTS AND 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707786" y="719666"/>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2385148" y="1451430"/>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6" y="715617"/>
            <a:ext cx="11185771" cy="896353"/>
          </a:xfrm>
        </p:spPr>
        <p:txBody>
          <a:bodyPr>
            <a:no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2549836234"/>
              </p:ext>
            </p:extLst>
          </p:nvPr>
        </p:nvGraphicFramePr>
        <p:xfrm>
          <a:off x="2008909" y="2687782"/>
          <a:ext cx="7758546" cy="1288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4" y="795130"/>
            <a:ext cx="10730375" cy="620035"/>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3865421" y="2151191"/>
            <a:ext cx="6733308" cy="2881737"/>
          </a:xfrm>
        </p:spPr>
        <p:txBody>
          <a:bodyPr>
            <a:noAutofit/>
          </a:bodyPr>
          <a:lstStyle/>
          <a:p>
            <a:pPr algn="l"/>
            <a:r>
              <a:rPr lang="en-US" dirty="0">
                <a:solidFill>
                  <a:schemeClr val="tx1"/>
                </a:solidFill>
                <a:latin typeface="Times New Roman" panose="02020603050405020304" pitchFamily="18" charset="0"/>
                <a:cs typeface="Times New Roman" panose="02020603050405020304" pitchFamily="18" charset="0"/>
              </a:rPr>
              <a:t>1.Problem Statement</a:t>
            </a:r>
          </a:p>
          <a:p>
            <a:pPr algn="l"/>
            <a:r>
              <a:rPr lang="en-US" dirty="0">
                <a:solidFill>
                  <a:schemeClr val="tx1"/>
                </a:solidFill>
                <a:latin typeface="Times New Roman" panose="02020603050405020304" pitchFamily="18" charset="0"/>
                <a:cs typeface="Times New Roman" panose="02020603050405020304" pitchFamily="18" charset="0"/>
              </a:rPr>
              <a:t>2. Project Overview</a:t>
            </a:r>
          </a:p>
          <a:p>
            <a:pPr algn="l"/>
            <a:r>
              <a:rPr lang="en-US" dirty="0">
                <a:solidFill>
                  <a:schemeClr val="tx1"/>
                </a:solidFill>
                <a:latin typeface="Times New Roman" panose="02020603050405020304" pitchFamily="18" charset="0"/>
                <a:cs typeface="Times New Roman" panose="02020603050405020304" pitchFamily="18" charset="0"/>
              </a:rPr>
              <a:t>3.End Users</a:t>
            </a:r>
          </a:p>
          <a:p>
            <a:pPr algn="l"/>
            <a:r>
              <a:rPr lang="en-US" dirty="0">
                <a:solidFill>
                  <a:schemeClr val="tx1"/>
                </a:solidFill>
                <a:latin typeface="Times New Roman" panose="02020603050405020304" pitchFamily="18" charset="0"/>
                <a:cs typeface="Times New Roman" panose="02020603050405020304" pitchFamily="18" charset="0"/>
              </a:rPr>
              <a:t>4.Our Solution and Proposition</a:t>
            </a:r>
          </a:p>
          <a:p>
            <a:pPr algn="l"/>
            <a:r>
              <a:rPr lang="en-US" dirty="0">
                <a:solidFill>
                  <a:schemeClr val="tx1"/>
                </a:solidFill>
                <a:latin typeface="Times New Roman" panose="02020603050405020304" pitchFamily="18" charset="0"/>
                <a:cs typeface="Times New Roman" panose="02020603050405020304" pitchFamily="18" charset="0"/>
              </a:rPr>
              <a:t>5. Dataset Description</a:t>
            </a:r>
          </a:p>
          <a:p>
            <a:pPr algn="l"/>
            <a:r>
              <a:rPr lang="en-US" dirty="0">
                <a:solidFill>
                  <a:schemeClr val="tx1"/>
                </a:solidFill>
                <a:latin typeface="Times New Roman" panose="02020603050405020304" pitchFamily="18" charset="0"/>
                <a:cs typeface="Times New Roman" panose="02020603050405020304" pitchFamily="18" charset="0"/>
              </a:rPr>
              <a:t>6. Modelling Approach</a:t>
            </a:r>
          </a:p>
          <a:p>
            <a:pPr algn="l"/>
            <a:r>
              <a:rPr lang="en-US" dirty="0">
                <a:solidFill>
                  <a:schemeClr val="tx1"/>
                </a:solidFill>
                <a:latin typeface="Times New Roman" panose="02020603050405020304" pitchFamily="18" charset="0"/>
                <a:cs typeface="Times New Roman" panose="02020603050405020304" pitchFamily="18" charset="0"/>
              </a:rPr>
              <a:t>7. Results and Discussion</a:t>
            </a:r>
          </a:p>
          <a:p>
            <a:pPr algn="l"/>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3737113" y="1963149"/>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3760003" y="5768955"/>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373711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847777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5" y="609752"/>
            <a:ext cx="11212877" cy="860400"/>
          </a:xfrm>
        </p:spPr>
        <p:txBody>
          <a:bodyP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10263358" cy="3367943"/>
          </a:xfrm>
        </p:spPr>
        <p:txBody>
          <a:bodyPr>
            <a:noAutofit/>
          </a:bodyPr>
          <a:lstStyle/>
          <a:p>
            <a:pPr algn="l"/>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344</TotalTime>
  <Words>581</Words>
  <Application>Microsoft Office PowerPoint</Application>
  <PresentationFormat>Widescreen</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Vapor Trail</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Guest User</cp:lastModifiedBy>
  <cp:revision>32</cp:revision>
  <dcterms:created xsi:type="dcterms:W3CDTF">2024-08-21T00:32:52Z</dcterms:created>
  <dcterms:modified xsi:type="dcterms:W3CDTF">2024-08-29T14:26:31Z</dcterms:modified>
</cp:coreProperties>
</file>