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6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67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5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0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707786" y="719666"/>
            <a:ext cx="694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B01EC-54AC-218F-D8AD-B7BAAC0C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48" y="1451430"/>
            <a:ext cx="6944140" cy="46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344</TotalTime>
  <Words>581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Guest User</cp:lastModifiedBy>
  <cp:revision>32</cp:revision>
  <dcterms:created xsi:type="dcterms:W3CDTF">2024-08-21T00:32:52Z</dcterms:created>
  <dcterms:modified xsi:type="dcterms:W3CDTF">2024-08-29T14:22:04Z</dcterms:modified>
</cp:coreProperties>
</file>