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44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4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1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56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6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9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65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13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4C2FF2-1E89-4C71-B909-A8C84A1EF7AC}" type="datetimeFigureOut">
              <a:rPr lang="en-IN" smtClean="0"/>
              <a:t>31-10-2022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5C0B78-1480-4F1E-A59C-3DCA12CDF97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06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10D6-3A73-31E2-0310-10DB9EC4A8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3186"/>
            <a:ext cx="12192000" cy="113711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 Project On Employee Retention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7AA3-BC32-C83C-8E33-8A16CC6DD09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450311"/>
            <a:ext cx="12192000" cy="536598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Using MS Excel, My SQL, Tableau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C5D44C-87DC-922A-A055-316B1DCE9323}"/>
              </a:ext>
            </a:extLst>
          </p:cNvPr>
          <p:cNvCxnSpPr/>
          <p:nvPr/>
        </p:nvCxnSpPr>
        <p:spPr>
          <a:xfrm>
            <a:off x="0" y="207139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6287AC5-FF83-4A46-5B25-FEBBD050E387}"/>
              </a:ext>
            </a:extLst>
          </p:cNvPr>
          <p:cNvSpPr txBox="1"/>
          <p:nvPr/>
        </p:nvSpPr>
        <p:spPr>
          <a:xfrm>
            <a:off x="8453534" y="3468697"/>
            <a:ext cx="3582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       </a:t>
            </a:r>
          </a:p>
          <a:p>
            <a:r>
              <a:rPr lang="en-IN" sz="2000" dirty="0">
                <a:solidFill>
                  <a:schemeClr val="accent4">
                    <a:lumMod val="50000"/>
                  </a:schemeClr>
                </a:solidFill>
              </a:rPr>
              <a:t>      </a:t>
            </a:r>
            <a:endParaRPr lang="en-IN" sz="2000" dirty="0"/>
          </a:p>
          <a:p>
            <a:r>
              <a:rPr lang="en-IN" sz="2000" dirty="0"/>
              <a:t>       </a:t>
            </a:r>
            <a:r>
              <a:rPr lang="en-IN" sz="2000" dirty="0">
                <a:solidFill>
                  <a:schemeClr val="accent5">
                    <a:lumMod val="50000"/>
                  </a:schemeClr>
                </a:solidFill>
              </a:rPr>
              <a:t>By-</a:t>
            </a:r>
            <a:endParaRPr lang="en-IN" sz="2000" dirty="0"/>
          </a:p>
          <a:p>
            <a:r>
              <a:rPr lang="en-IN" sz="2000" dirty="0"/>
              <a:t>       Pratibha Verma</a:t>
            </a:r>
          </a:p>
          <a:p>
            <a:r>
              <a:rPr lang="en-IN" sz="2000" dirty="0"/>
              <a:t>       Sunke </a:t>
            </a:r>
            <a:r>
              <a:rPr lang="en-IN" sz="2000" dirty="0" err="1"/>
              <a:t>Jahnavi</a:t>
            </a:r>
            <a:r>
              <a:rPr lang="en-IN" sz="2000" dirty="0"/>
              <a:t> Bindu</a:t>
            </a:r>
          </a:p>
          <a:p>
            <a:r>
              <a:rPr lang="en-IN" sz="2000" dirty="0"/>
              <a:t>       Akshay Surendra </a:t>
            </a:r>
            <a:r>
              <a:rPr lang="en-IN" sz="2000" dirty="0" err="1"/>
              <a:t>Indapurkar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1701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AD37-621F-4254-3B49-2EF9CC782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490"/>
            <a:ext cx="10515600" cy="163285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5">
                    <a:lumMod val="75000"/>
                  </a:schemeClr>
                </a:solidFill>
              </a:rPr>
              <a:t>Employee Retention Project</a:t>
            </a:r>
            <a:br>
              <a:rPr lang="en-IN" dirty="0"/>
            </a:br>
            <a:br>
              <a:rPr lang="en-IN" sz="2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5790-C113-F3DD-B6B5-2F9485CF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1191"/>
            <a:ext cx="10515600" cy="340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We performed an analysis on HR data for employee retention having 50,000+ records and drawn KPI from it using excel, my SQL and also used visualization tools like tableau and also used power bi to make dynamic dashboard.</a:t>
            </a:r>
          </a:p>
          <a:p>
            <a:pPr marL="0" indent="0">
              <a:buNone/>
            </a:pPr>
            <a:r>
              <a:rPr lang="en-IN" sz="2400" dirty="0"/>
              <a:t>We got some insights regarding attrition of employees with respect to department, monthly income, work life balance, years of promotion etc.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17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C8F9-7871-ACDA-964C-46FFEB2C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54368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</a:rPr>
              <a:t>1.</a:t>
            </a:r>
            <a:r>
              <a:rPr lang="en-IN" sz="3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Average Attrition rate for all Departments</a:t>
            </a: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FF6D9BC-88EC-5991-1FDA-2274BE466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716833"/>
            <a:ext cx="6994849" cy="478568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 The insights driven using excel is shown here: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Data shows that Research &amp; Development department has highest attrition rate while hardware has lowest.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We can see salary hike is not the reason of attrition cause R&amp;D department getting good percentage salary hike.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In this department attrition of Females are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In HR, software department attrition of male is higher than female, while in other department female attrition rate is higher than male.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Work life balance is good for this department.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Attrition is more who has more working  years in current role.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One reason can be the manager they are working under.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520911-BB16-3018-5506-717F93E09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" t="1839" r="4230" b="10077"/>
          <a:stretch/>
        </p:blipFill>
        <p:spPr>
          <a:xfrm>
            <a:off x="7349412" y="1782147"/>
            <a:ext cx="4842588" cy="454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8687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CC6B-912E-341D-6EF6-C05FAD27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25" y="550506"/>
            <a:ext cx="10058400" cy="148356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2. Average Hourly rate of Male Research Scientist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E47AB4-F091-A8F9-BD79-43C8E3FB0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3"/>
          <a:stretch/>
        </p:blipFill>
        <p:spPr>
          <a:xfrm>
            <a:off x="6201125" y="1811587"/>
            <a:ext cx="5865845" cy="32348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730A39-65C3-55C0-8964-A10AF0A4435B}"/>
              </a:ext>
            </a:extLst>
          </p:cNvPr>
          <p:cNvSpPr txBox="1"/>
          <p:nvPr/>
        </p:nvSpPr>
        <p:spPr>
          <a:xfrm>
            <a:off x="737119" y="1753430"/>
            <a:ext cx="5464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insights driven using my SQL is shown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Min hourly rate =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Max hourly rate = 200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AVG hourly rate of male research scientist is coming as 114.45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While for female its 115.9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Work life balance for research scientist is average.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97660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3509-4065-4995-44C9-A11D9D42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47868"/>
            <a:ext cx="10058400" cy="1147667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3. Attrition rate Vs Monthly income stats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E0FBF-1F39-1735-72A4-CF7D8401E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" t="3277" r="32691" b="16932"/>
          <a:stretch/>
        </p:blipFill>
        <p:spPr>
          <a:xfrm>
            <a:off x="6232849" y="1737360"/>
            <a:ext cx="5959151" cy="423423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12AE7C-6835-D957-4C27-D81AD142695F}"/>
              </a:ext>
            </a:extLst>
          </p:cNvPr>
          <p:cNvSpPr txBox="1"/>
          <p:nvPr/>
        </p:nvSpPr>
        <p:spPr>
          <a:xfrm>
            <a:off x="849085" y="1779500"/>
            <a:ext cx="5246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The insights driven using power bi is shown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Min salary =1001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Max salary = 50999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Maximum salary hike is for 20-30k salary bin.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Max attrition is from 40-50k salary bin.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That may be because they are getting better salary</a:t>
            </a:r>
          </a:p>
          <a:p>
            <a:r>
              <a:rPr lang="en-IN" dirty="0"/>
              <a:t>      option in other company for the same work</a:t>
            </a:r>
          </a:p>
        </p:txBody>
      </p:sp>
    </p:spTree>
    <p:extLst>
      <p:ext uri="{BB962C8B-B14F-4D97-AF65-F5344CB8AC3E}">
        <p14:creationId xmlns:p14="http://schemas.microsoft.com/office/powerpoint/2010/main" val="349772804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FFBA-9DC0-7E3D-9F7E-17E85F6C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</a:rPr>
              <a:t>4. Average working years for each Department</a:t>
            </a:r>
            <a:br>
              <a:rPr lang="en-IN" sz="3600" b="1" dirty="0">
                <a:solidFill>
                  <a:schemeClr val="accent5">
                    <a:lumMod val="75000"/>
                  </a:schemeClr>
                </a:solidFill>
              </a:rPr>
            </a:br>
            <a:endParaRPr lang="en-I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A8E29-2359-3643-54A1-7223F32FE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6" t="5828" r="9949" b="10206"/>
          <a:stretch/>
        </p:blipFill>
        <p:spPr>
          <a:xfrm>
            <a:off x="5815776" y="1772098"/>
            <a:ext cx="6286027" cy="44794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AF5900-9005-2B31-AEB1-B025E66A76E7}"/>
              </a:ext>
            </a:extLst>
          </p:cNvPr>
          <p:cNvSpPr txBox="1"/>
          <p:nvPr/>
        </p:nvSpPr>
        <p:spPr>
          <a:xfrm>
            <a:off x="1097280" y="1856074"/>
            <a:ext cx="4901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The insights driven using Tableau is shown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Avg. working year for Sales department is highest and for R&amp;D department its lowest.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But sales dept. has the lowest salary hike.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have to work on R&amp;D dept</a:t>
            </a:r>
          </a:p>
        </p:txBody>
      </p:sp>
    </p:spTree>
    <p:extLst>
      <p:ext uri="{BB962C8B-B14F-4D97-AF65-F5344CB8AC3E}">
        <p14:creationId xmlns:p14="http://schemas.microsoft.com/office/powerpoint/2010/main" val="63857639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5F9E-0377-122F-2737-1453A501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69167"/>
            <a:ext cx="10058400" cy="1168193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chemeClr val="accent5">
                    <a:lumMod val="75000"/>
                  </a:schemeClr>
                </a:solidFill>
              </a:rPr>
              <a:t>5. Job Role Vs Work life balance</a:t>
            </a:r>
            <a:br>
              <a:rPr lang="en-IN" dirty="0">
                <a:latin typeface="+mj-lt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1F3-0333-5349-338F-CE3031517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5" t="1183" r="20020" b="40323"/>
          <a:stretch/>
        </p:blipFill>
        <p:spPr>
          <a:xfrm>
            <a:off x="6749143" y="1839997"/>
            <a:ext cx="5250024" cy="41502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E95D9-3EBD-88C9-BBCA-EBE40CBDF9A1}"/>
              </a:ext>
            </a:extLst>
          </p:cNvPr>
          <p:cNvSpPr txBox="1"/>
          <p:nvPr/>
        </p:nvSpPr>
        <p:spPr>
          <a:xfrm>
            <a:off x="985311" y="1798942"/>
            <a:ext cx="57638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The insights driven using Tableau is shown here: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We can see that Laboratory technician and research director are having excellent work life balance.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While HR is having  poor work life balance.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Employees from HR department are not getting promotion frequently and they are getting less monthly income.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56061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ADFA-2A9A-379D-BA6D-32906E8F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4522"/>
            <a:ext cx="10058400" cy="961054"/>
          </a:xfrm>
        </p:spPr>
        <p:txBody>
          <a:bodyPr>
            <a:normAutofit fontScale="90000"/>
          </a:bodyPr>
          <a:lstStyle/>
          <a:p>
            <a:pPr marL="342900" indent="-342900"/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br>
              <a:rPr lang="en-IN" dirty="0">
                <a:latin typeface="+mj-lt"/>
              </a:rPr>
            </a:br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6. Attrition rate Vs Year since last promotion 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2C508-8BF9-73D4-47B9-5682DDAFD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8" t="4871" r="25550" b="19484"/>
          <a:stretch/>
        </p:blipFill>
        <p:spPr>
          <a:xfrm>
            <a:off x="5915608" y="1820378"/>
            <a:ext cx="6276392" cy="430050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A2F863-3534-625F-392D-7AD837D33D61}"/>
              </a:ext>
            </a:extLst>
          </p:cNvPr>
          <p:cNvSpPr txBox="1"/>
          <p:nvPr/>
        </p:nvSpPr>
        <p:spPr>
          <a:xfrm>
            <a:off x="826692" y="1820379"/>
            <a:ext cx="5088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The insights driven using Power bi is shown here: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graph shows slight fluctuation for attrition of around 50% for the employee who have recently got promotion.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While the employees who have not got promoted for more than 20 years they shows more fluctuation in attrition graph.</a:t>
            </a:r>
          </a:p>
        </p:txBody>
      </p:sp>
    </p:spTree>
    <p:extLst>
      <p:ext uri="{BB962C8B-B14F-4D97-AF65-F5344CB8AC3E}">
        <p14:creationId xmlns:p14="http://schemas.microsoft.com/office/powerpoint/2010/main" val="388689972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0E4C-3961-BD46-5DD8-1475DE46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249699"/>
          </a:xfrm>
        </p:spPr>
        <p:txBody>
          <a:bodyPr/>
          <a:lstStyle/>
          <a:p>
            <a:r>
              <a:rPr lang="en-IN" dirty="0"/>
              <a:t>                       </a:t>
            </a:r>
            <a:r>
              <a:rPr lang="en-IN" sz="6000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6D70-D39D-CD52-483C-2827737C3D2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2872512" y="5747656"/>
            <a:ext cx="153022" cy="8397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32318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417</TotalTime>
  <Words>532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A Project On Employee Retention</vt:lpstr>
      <vt:lpstr>Employee Retention Project  </vt:lpstr>
      <vt:lpstr>1. Average Attrition rate for all Departments</vt:lpstr>
      <vt:lpstr>2. Average Hourly rate of Male Research Scientist </vt:lpstr>
      <vt:lpstr>3. Attrition rate Vs Monthly income stats </vt:lpstr>
      <vt:lpstr>4. Average working years for each Department </vt:lpstr>
      <vt:lpstr>5. Job Role Vs Work life balance </vt:lpstr>
      <vt:lpstr>          6. Attrition rate Vs Year since last promotion relation</vt:lpstr>
      <vt:lpstr>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Project on HR Analytics</dc:title>
  <dc:creator>Pratibha Verma</dc:creator>
  <cp:lastModifiedBy>Pratibha Verma</cp:lastModifiedBy>
  <cp:revision>10</cp:revision>
  <dcterms:created xsi:type="dcterms:W3CDTF">2022-06-12T17:32:43Z</dcterms:created>
  <dcterms:modified xsi:type="dcterms:W3CDTF">2022-10-31T16:24:18Z</dcterms:modified>
</cp:coreProperties>
</file>