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E4B1-865D-4363-A269-2155040D508A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691AA-EF92-4070-9841-917FC7FF7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409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E4B1-865D-4363-A269-2155040D508A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691AA-EF92-4070-9841-917FC7FF7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84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E4B1-865D-4363-A269-2155040D508A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691AA-EF92-4070-9841-917FC7FF7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54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E4B1-865D-4363-A269-2155040D508A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691AA-EF92-4070-9841-917FC7FF7DB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2628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E4B1-865D-4363-A269-2155040D508A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691AA-EF92-4070-9841-917FC7FF7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090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E4B1-865D-4363-A269-2155040D508A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691AA-EF92-4070-9841-917FC7FF7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19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E4B1-865D-4363-A269-2155040D508A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691AA-EF92-4070-9841-917FC7FF7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587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E4B1-865D-4363-A269-2155040D508A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691AA-EF92-4070-9841-917FC7FF7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95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E4B1-865D-4363-A269-2155040D508A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691AA-EF92-4070-9841-917FC7FF7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36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E4B1-865D-4363-A269-2155040D508A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691AA-EF92-4070-9841-917FC7FF7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95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E4B1-865D-4363-A269-2155040D508A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691AA-EF92-4070-9841-917FC7FF7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586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E4B1-865D-4363-A269-2155040D508A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691AA-EF92-4070-9841-917FC7FF7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84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E4B1-865D-4363-A269-2155040D508A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691AA-EF92-4070-9841-917FC7FF7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902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E4B1-865D-4363-A269-2155040D508A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691AA-EF92-4070-9841-917FC7FF7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308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E4B1-865D-4363-A269-2155040D508A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691AA-EF92-4070-9841-917FC7FF7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30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E4B1-865D-4363-A269-2155040D508A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691AA-EF92-4070-9841-917FC7FF7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29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FE4B1-865D-4363-A269-2155040D508A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691AA-EF92-4070-9841-917FC7FF7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200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41FE4B1-865D-4363-A269-2155040D508A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B1691AA-EF92-4070-9841-917FC7FF7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74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12EA7D8-8FC9-B0E8-4A21-4C52B34D7276}"/>
              </a:ext>
            </a:extLst>
          </p:cNvPr>
          <p:cNvSpPr txBox="1"/>
          <p:nvPr/>
        </p:nvSpPr>
        <p:spPr>
          <a:xfrm>
            <a:off x="1662112" y="1914525"/>
            <a:ext cx="886777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Message Blocker</a:t>
            </a:r>
          </a:p>
        </p:txBody>
      </p:sp>
    </p:spTree>
    <p:extLst>
      <p:ext uri="{BB962C8B-B14F-4D97-AF65-F5344CB8AC3E}">
        <p14:creationId xmlns:p14="http://schemas.microsoft.com/office/powerpoint/2010/main" val="1237049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26A5C9-4E13-8BE0-9BD9-957E840E33E2}"/>
              </a:ext>
            </a:extLst>
          </p:cNvPr>
          <p:cNvSpPr txBox="1"/>
          <p:nvPr/>
        </p:nvSpPr>
        <p:spPr>
          <a:xfrm>
            <a:off x="428625" y="438150"/>
            <a:ext cx="1130617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D1D5DB"/>
              </a:solidFill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D1D5DB"/>
              </a:solidFill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D1D5DB"/>
              </a:solidFill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rise of social media platforms has provided an avenue for diverse conversations and interactions.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However, the presence of negative comments and toxic content hinders positive user experiences.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Introducing our solution: Negative Message Blocker.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688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C6218D-8865-8430-8FDD-F5DC8C1CCA9F}"/>
              </a:ext>
            </a:extLst>
          </p:cNvPr>
          <p:cNvSpPr txBox="1"/>
          <p:nvPr/>
        </p:nvSpPr>
        <p:spPr>
          <a:xfrm>
            <a:off x="476251" y="466725"/>
            <a:ext cx="1118235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D1D5DB"/>
              </a:solidFill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D1D5DB"/>
              </a:solidFill>
              <a:latin typeface="Söhn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Negative comments and toxic content pollute social media platforms, impacting user engagement and well-being.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Negative audio and video content also contribute to a toxic online environment.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need for effective filtering mechanisms to create a healthier online space is crucial.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371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C5B04C-972D-0BD3-1E8C-4891A18D294E}"/>
              </a:ext>
            </a:extLst>
          </p:cNvPr>
          <p:cNvSpPr txBox="1"/>
          <p:nvPr/>
        </p:nvSpPr>
        <p:spPr>
          <a:xfrm>
            <a:off x="523876" y="323850"/>
            <a:ext cx="1110615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Solution Overview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D1D5DB"/>
              </a:solidFill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have developed a sophisticated software solution to address this issue.</a:t>
            </a:r>
          </a:p>
          <a:p>
            <a:pPr algn="just"/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software employs text/audio/video analysis techniques.</a:t>
            </a:r>
          </a:p>
          <a:p>
            <a:pPr algn="just"/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identifies and eliminates negative words, phrases, and audio/video content from user comments and media uploads.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64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1CE3F8-F7C0-9121-722F-5932DC9D598B}"/>
              </a:ext>
            </a:extLst>
          </p:cNvPr>
          <p:cNvSpPr txBox="1"/>
          <p:nvPr/>
        </p:nvSpPr>
        <p:spPr>
          <a:xfrm>
            <a:off x="142876" y="295275"/>
            <a:ext cx="11677650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D1D5DB"/>
              </a:solidFill>
              <a:latin typeface="Söhne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Content Analysis: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software analyzes user-generated content, including text, audio, and video.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detects negative sentiment, toxic language, and inappropriate content.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Filtering: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filtering process occurs in real-time, ensuring immediate moderation and enhancing user experiences.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Customization: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 can define their filtering preferences based on specific thresholds and criteria.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allows for personalized content moderation while maintaining freedom of expression.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772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B7F25C-44FF-5701-7CC0-EF65250E5E52}"/>
              </a:ext>
            </a:extLst>
          </p:cNvPr>
          <p:cNvSpPr txBox="1"/>
          <p:nvPr/>
        </p:nvSpPr>
        <p:spPr>
          <a:xfrm>
            <a:off x="304800" y="304800"/>
            <a:ext cx="1152525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  <a:endParaRPr lang="en-US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D1D5DB"/>
              </a:solidFill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Promoting Positive Interactions: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removing negative and toxic content, our solution fosters a more constructive and inclusive online environment.</a:t>
            </a:r>
          </a:p>
          <a:p>
            <a:pPr lvl="1" algn="l"/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Enhanced User Experience: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 can engage in meaningful conversations without being exposed to harmful content.</a:t>
            </a:r>
          </a:p>
          <a:p>
            <a:pPr lvl="1" algn="l"/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Protecting Brands and Individuals: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software protects individuals and organizations from reputation damage associated with negative content.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861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F2EF18-8840-AB0B-02ED-B23D2989E739}"/>
              </a:ext>
            </a:extLst>
          </p:cNvPr>
          <p:cNvSpPr txBox="1"/>
          <p:nvPr/>
        </p:nvSpPr>
        <p:spPr>
          <a:xfrm>
            <a:off x="342901" y="285750"/>
            <a:ext cx="1137285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and Integration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D1D5DB"/>
              </a:solidFill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software can be seamlessly integrated into existing social media platforms and content management systems.</a:t>
            </a:r>
          </a:p>
          <a:p>
            <a:pPr algn="just"/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can function as a standalone moderation tool or be customized to align with specific platform requirements.</a:t>
            </a:r>
          </a:p>
          <a:p>
            <a:pPr algn="just"/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Integration is easy and scalable, ensuring wide adoption and effective moderation across different platforms.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881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77B0C7-ACEB-8AD0-A3F7-38B6549C4E34}"/>
              </a:ext>
            </a:extLst>
          </p:cNvPr>
          <p:cNvSpPr txBox="1"/>
          <p:nvPr/>
        </p:nvSpPr>
        <p:spPr>
          <a:xfrm>
            <a:off x="361950" y="361950"/>
            <a:ext cx="1133475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D1D5DB"/>
              </a:solidFill>
              <a:latin typeface="Söhne"/>
            </a:endParaRPr>
          </a:p>
          <a:p>
            <a:pPr algn="l"/>
            <a:endParaRPr lang="en-US" dirty="0">
              <a:solidFill>
                <a:srgbClr val="D1D5DB"/>
              </a:solidFill>
              <a:latin typeface="Söhne"/>
            </a:endParaRPr>
          </a:p>
          <a:p>
            <a:pPr algn="l"/>
            <a:endParaRPr lang="en-US" dirty="0">
              <a:solidFill>
                <a:srgbClr val="D1D5DB"/>
              </a:solidFill>
              <a:latin typeface="Söhne"/>
            </a:endParaRPr>
          </a:p>
          <a:p>
            <a:pPr algn="l"/>
            <a:endParaRPr lang="en-US" dirty="0">
              <a:solidFill>
                <a:srgbClr val="D1D5DB"/>
              </a:solidFill>
              <a:latin typeface="Söhn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Negative Message Blocker is a vital step towards creating a healthier and safer online social space.</a:t>
            </a:r>
          </a:p>
          <a:p>
            <a:pPr algn="just"/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leveraging text/audio/video analysis, we can eliminate negative and toxic content from social media interactions.</a:t>
            </a:r>
          </a:p>
          <a:p>
            <a:pPr algn="just"/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67260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71</TotalTime>
  <Words>362</Words>
  <Application>Microsoft Office PowerPoint</Application>
  <PresentationFormat>Widescreen</PresentationFormat>
  <Paragraphs>73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Söhne</vt:lpstr>
      <vt:lpstr>Times New Roman</vt:lpstr>
      <vt:lpstr>Tw Cen MT</vt:lpstr>
      <vt:lpstr>Wingdings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diptikale12@outlook.com</dc:creator>
  <cp:lastModifiedBy>diptikale12@outlook.com</cp:lastModifiedBy>
  <cp:revision>4</cp:revision>
  <dcterms:created xsi:type="dcterms:W3CDTF">2023-07-15T15:32:29Z</dcterms:created>
  <dcterms:modified xsi:type="dcterms:W3CDTF">2023-07-16T02:49:54Z</dcterms:modified>
</cp:coreProperties>
</file>