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5"/>
  </p:notesMasterIdLst>
  <p:sldIdLst>
    <p:sldId id="306" r:id="rId5"/>
    <p:sldId id="307" r:id="rId6"/>
    <p:sldId id="308" r:id="rId7"/>
    <p:sldId id="314" r:id="rId8"/>
    <p:sldId id="309" r:id="rId9"/>
    <p:sldId id="295" r:id="rId10"/>
    <p:sldId id="310" r:id="rId11"/>
    <p:sldId id="303" r:id="rId12"/>
    <p:sldId id="305" r:id="rId13"/>
    <p:sldId id="31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4967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3/8/2023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skmalani05@gmail.com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spc="400" dirty="0">
                <a:solidFill>
                  <a:schemeClr val="bg1"/>
                </a:solidFill>
              </a:rPr>
              <a:t>Website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55341" y="4007224"/>
            <a:ext cx="5611905" cy="2554941"/>
          </a:xfrm>
        </p:spPr>
        <p:txBody>
          <a:bodyPr>
            <a:normAutofit/>
          </a:bodyPr>
          <a:lstStyle/>
          <a:p>
            <a:r>
              <a:rPr lang="en-US" dirty="0"/>
              <a:t>Silver Oak Collage Of Computer Application</a:t>
            </a:r>
          </a:p>
          <a:p>
            <a:r>
              <a:rPr lang="en-US" dirty="0"/>
              <a:t>Semester : 2</a:t>
            </a:r>
            <a:r>
              <a:rPr lang="en-US" baseline="30000" dirty="0"/>
              <a:t>nd</a:t>
            </a:r>
            <a:endParaRPr lang="en-US" dirty="0"/>
          </a:p>
          <a:p>
            <a:r>
              <a:rPr lang="en-US" dirty="0"/>
              <a:t>Div:M1A4</a:t>
            </a:r>
          </a:p>
          <a:p>
            <a:r>
              <a:rPr lang="en-IN" dirty="0" err="1">
                <a:solidFill>
                  <a:srgbClr val="202124"/>
                </a:solidFill>
                <a:latin typeface="Google Sans"/>
              </a:rPr>
              <a:t>Div</a:t>
            </a:r>
            <a:r>
              <a:rPr lang="en-IN" dirty="0">
                <a:solidFill>
                  <a:srgbClr val="202124"/>
                </a:solidFill>
                <a:latin typeface="Google Sans"/>
              </a:rPr>
              <a:t> : I</a:t>
            </a:r>
            <a:r>
              <a:rPr lang="en-IN" b="0" i="0" dirty="0">
                <a:solidFill>
                  <a:srgbClr val="202124"/>
                </a:solidFill>
                <a:effectLst/>
                <a:latin typeface="Google Sans"/>
              </a:rPr>
              <a:t>nternship(HTML/CSS)</a:t>
            </a:r>
          </a:p>
          <a:p>
            <a:r>
              <a:rPr lang="en-US" dirty="0"/>
              <a:t>Project Name : Own Create Website</a:t>
            </a:r>
          </a:p>
          <a:p>
            <a:r>
              <a:rPr lang="en-US" dirty="0"/>
              <a:t>Project Guide : Janvi Malani(sister)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692474E6-3035-46B8-9C05-9B4204E8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9/3/2023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Website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AF1107-8D35-4E35-93C7-D3640946F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Presenter name :Shubham Malani</a:t>
            </a:r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skmalani05@gmail.com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Id: 1710shubham</a:t>
            </a:r>
          </a:p>
          <a:p>
            <a:r>
              <a:rPr lang="en-US" dirty="0"/>
              <a:t>Website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spc="400" dirty="0">
                <a:solidFill>
                  <a:schemeClr val="bg1"/>
                </a:solidFill>
                <a:latin typeface="+mn-lt"/>
              </a:rPr>
              <a:t>Agenda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r"/>
            <a:r>
              <a:rPr lang="en-US" dirty="0"/>
              <a:t>HOME</a:t>
            </a:r>
            <a:endParaRPr lang="en-US" sz="1800" dirty="0">
              <a:solidFill>
                <a:schemeClr val="bg1"/>
              </a:solidFill>
            </a:endParaRPr>
          </a:p>
          <a:p>
            <a:pPr algn="r"/>
            <a:r>
              <a:rPr lang="en-US" dirty="0"/>
              <a:t>About</a:t>
            </a:r>
            <a:endParaRPr lang="en-US" sz="1800" dirty="0">
              <a:solidFill>
                <a:schemeClr val="bg1"/>
              </a:solidFill>
            </a:endParaRPr>
          </a:p>
          <a:p>
            <a:pPr algn="r"/>
            <a:r>
              <a:rPr lang="en-US" dirty="0"/>
              <a:t>Contact</a:t>
            </a:r>
            <a:endParaRPr lang="en-US" sz="1800" dirty="0">
              <a:solidFill>
                <a:schemeClr val="bg1"/>
              </a:solidFill>
            </a:endParaRPr>
          </a:p>
          <a:p>
            <a:pPr algn="r"/>
            <a:r>
              <a:rPr lang="en-US" dirty="0" err="1"/>
              <a:t>Faqs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642631A-6ABE-41EA-A308-9CF1230F142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/>
          <a:stretch/>
        </p:blipFill>
        <p:spPr>
          <a:xfrm>
            <a:off x="941295" y="566293"/>
            <a:ext cx="5728446" cy="5671737"/>
          </a:xfr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C25F72-F9A7-42F9-9720-0801ED77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69576"/>
            <a:ext cx="6190488" cy="986118"/>
          </a:xfrm>
        </p:spPr>
        <p:txBody>
          <a:bodyPr/>
          <a:lstStyle/>
          <a:p>
            <a:r>
              <a:rPr lang="en-US" sz="5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Introduction</a:t>
            </a:r>
            <a:endParaRPr lang="en-US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6667" r="16667"/>
          <a:stretch/>
        </p:blipFill>
        <p:spPr/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09/03/2023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website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1B29CFF-9495-F5F1-F7C5-D82AF26688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8213" y="2610076"/>
            <a:ext cx="5558116" cy="3864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100" b="1" i="0" u="none" strike="noStrike" cap="none" normalizeH="0" baseline="0" dirty="0">
                <a:ln>
                  <a:noFill/>
                </a:ln>
                <a:solidFill>
                  <a:srgbClr val="430056"/>
                </a:solidFill>
                <a:effectLst/>
                <a:latin typeface="Roboto" panose="02000000000000000000" pitchFamily="2" charset="0"/>
              </a:rPr>
              <a:t>Watch Products</a:t>
            </a:r>
            <a:br>
              <a:rPr kumimoji="0" lang="en-US" altLang="en-US" sz="4100" b="1" i="0" u="none" strike="noStrike" cap="none" normalizeH="0" baseline="0" dirty="0">
                <a:ln>
                  <a:noFill/>
                </a:ln>
                <a:solidFill>
                  <a:srgbClr val="430056"/>
                </a:solidFill>
                <a:effectLst/>
                <a:latin typeface="Roboto" panose="02000000000000000000" pitchFamily="2" charset="0"/>
              </a:rPr>
            </a:br>
            <a:r>
              <a:rPr kumimoji="0" lang="en-US" altLang="en-US" sz="4100" b="1" i="0" u="none" strike="noStrike" cap="none" normalizeH="0" baseline="0" dirty="0">
                <a:ln>
                  <a:noFill/>
                </a:ln>
                <a:solidFill>
                  <a:srgbClr val="430056"/>
                </a:solidFill>
                <a:effectLst/>
                <a:latin typeface="Roboto" panose="02000000000000000000" pitchFamily="2" charset="0"/>
              </a:rPr>
              <a:t>Up To</a:t>
            </a:r>
            <a:r>
              <a:rPr kumimoji="0" lang="en-US" altLang="en-US" sz="4100" b="1" i="0" u="none" strike="noStrike" cap="none" normalizeH="0" baseline="0" dirty="0">
                <a:ln>
                  <a:noFill/>
                </a:ln>
                <a:solidFill>
                  <a:srgbClr val="FFC800"/>
                </a:solidFill>
                <a:effectLst/>
                <a:latin typeface="Roboto" panose="02000000000000000000" pitchFamily="2" charset="0"/>
              </a:rPr>
              <a:t>50%</a:t>
            </a:r>
            <a:r>
              <a:rPr kumimoji="0" lang="en-US" altLang="en-US" sz="4100" b="1" i="0" u="none" strike="noStrike" cap="none" normalizeH="0" baseline="0" dirty="0">
                <a:ln>
                  <a:noFill/>
                </a:ln>
                <a:solidFill>
                  <a:srgbClr val="430056"/>
                </a:solidFill>
                <a:effectLst/>
                <a:latin typeface="Roboto" panose="02000000000000000000" pitchFamily="2" charset="0"/>
              </a:rPr>
              <a:t> off</a:t>
            </a:r>
          </a:p>
          <a:p>
            <a:r>
              <a:rPr lang="en-US" b="1" dirty="0"/>
              <a:t>The more significant challenge is differentiating a watch from a pool of excellent products. So brands have turned to different strategies all aimed at communicating perspectives and attitudes towards the brand in general with every model building towards the.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7030A0"/>
                </a:solidFill>
              </a:rPr>
              <a:t>Menu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4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A7CE0776-271C-FD87-B873-E44A0AA0C7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6959" y="1470212"/>
            <a:ext cx="8898081" cy="5091953"/>
          </a:xfrm>
        </p:spPr>
      </p:pic>
    </p:spTree>
    <p:extLst>
      <p:ext uri="{BB962C8B-B14F-4D97-AF65-F5344CB8AC3E}">
        <p14:creationId xmlns:p14="http://schemas.microsoft.com/office/powerpoint/2010/main" val="861637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pc="400" dirty="0">
                <a:latin typeface="+mn-lt"/>
              </a:rPr>
              <a:t>Home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0" y="79427"/>
            <a:ext cx="1527048" cy="1383613"/>
          </a:xfrm>
        </p:spPr>
        <p:txBody>
          <a:bodyPr/>
          <a:lstStyle/>
          <a:p>
            <a:r>
              <a:rPr lang="en-US" dirty="0"/>
              <a:t>HOME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8A4797-AE54-63AB-431B-D08ED2CD4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358" y="392167"/>
            <a:ext cx="6965284" cy="607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ECDE54D-4BD2-4764-A36A-8487DB61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6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69946B-4CC7-8CC2-C7BF-34E165419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About</a:t>
            </a:r>
            <a:endParaRPr lang="en-IN" dirty="0">
              <a:solidFill>
                <a:srgbClr val="7030A0"/>
              </a:solidFill>
            </a:endParaRP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A7A8A28B-76A8-071B-AC24-484A15C9BF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8885" y="1825625"/>
            <a:ext cx="8554230" cy="4351338"/>
          </a:xfrm>
        </p:spPr>
      </p:pic>
    </p:spTree>
    <p:extLst>
      <p:ext uri="{BB962C8B-B14F-4D97-AF65-F5344CB8AC3E}">
        <p14:creationId xmlns:p14="http://schemas.microsoft.com/office/powerpoint/2010/main" val="277827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2055D38-CE59-4FC4-85CE-CF9DA81D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E0D311A-C366-4A86-9404-C0F5CBF9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67FABCF-BBCA-3D4B-8FD9-4DAB91BD2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46094" y="0"/>
            <a:ext cx="13438094" cy="693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473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5278-3D07-466F-8351-667A2EBE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FAQS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5FF1C-3CBD-419A-9DE4-7A8AA637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6550934-B63D-7B58-6FB2-446B888643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386" y="1317812"/>
            <a:ext cx="11445614" cy="5540188"/>
          </a:xfrm>
        </p:spPr>
      </p:pic>
    </p:spTree>
    <p:extLst>
      <p:ext uri="{BB962C8B-B14F-4D97-AF65-F5344CB8AC3E}">
        <p14:creationId xmlns:p14="http://schemas.microsoft.com/office/powerpoint/2010/main" val="3159288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43435"/>
            <a:ext cx="10515600" cy="86061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7030A0"/>
                </a:solidFill>
              </a:rPr>
              <a:t>FOOTER</a:t>
            </a:r>
            <a:r>
              <a:rPr lang="en-US" sz="5400" dirty="0"/>
              <a:t> 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7FA7065E-B0DF-9CDF-31F5-73A9C87E43E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" y="842682"/>
            <a:ext cx="12191999" cy="6015318"/>
          </a:xfrm>
        </p:spPr>
      </p:pic>
    </p:spTree>
    <p:extLst>
      <p:ext uri="{BB962C8B-B14F-4D97-AF65-F5344CB8AC3E}">
        <p14:creationId xmlns:p14="http://schemas.microsoft.com/office/powerpoint/2010/main" val="140345525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Galaxy presentation</Template>
  <TotalTime>70</TotalTime>
  <Words>130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Google Sans</vt:lpstr>
      <vt:lpstr>Roboto</vt:lpstr>
      <vt:lpstr>Univers</vt:lpstr>
      <vt:lpstr>GradientUnivers</vt:lpstr>
      <vt:lpstr>Website</vt:lpstr>
      <vt:lpstr>Agenda</vt:lpstr>
      <vt:lpstr>Introduction</vt:lpstr>
      <vt:lpstr>Menu</vt:lpstr>
      <vt:lpstr>Home</vt:lpstr>
      <vt:lpstr>About</vt:lpstr>
      <vt:lpstr>PowerPoint Presentation</vt:lpstr>
      <vt:lpstr>FAQS</vt:lpstr>
      <vt:lpstr>FOOTER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</dc:title>
  <dc:creator>Janvi Malani</dc:creator>
  <cp:lastModifiedBy>Janvi Malani</cp:lastModifiedBy>
  <cp:revision>4</cp:revision>
  <dcterms:created xsi:type="dcterms:W3CDTF">2023-03-08T16:10:06Z</dcterms:created>
  <dcterms:modified xsi:type="dcterms:W3CDTF">2023-03-08T18:01:12Z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