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524" y="355663"/>
            <a:ext cx="4044950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D09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6" y="2686100"/>
            <a:ext cx="2771775" cy="1038225"/>
          </a:xfrm>
          <a:custGeom>
            <a:avLst/>
            <a:gdLst/>
            <a:ahLst/>
            <a:cxnLst/>
            <a:rect l="l" t="t" r="r" b="b"/>
            <a:pathLst>
              <a:path w="2771775" h="1038225">
                <a:moveTo>
                  <a:pt x="2771775" y="0"/>
                </a:moveTo>
                <a:lnTo>
                  <a:pt x="0" y="0"/>
                </a:lnTo>
                <a:lnTo>
                  <a:pt x="0" y="1038047"/>
                </a:lnTo>
                <a:lnTo>
                  <a:pt x="2771775" y="1038047"/>
                </a:lnTo>
                <a:lnTo>
                  <a:pt x="2771775" y="0"/>
                </a:lnTo>
                <a:close/>
              </a:path>
            </a:pathLst>
          </a:custGeom>
          <a:solidFill>
            <a:srgbClr val="FFFFFF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" y="0"/>
            <a:ext cx="1276350" cy="438150"/>
          </a:xfrm>
          <a:custGeom>
            <a:avLst/>
            <a:gdLst/>
            <a:ahLst/>
            <a:cxnLst/>
            <a:rect l="l" t="t" r="r" b="b"/>
            <a:pathLst>
              <a:path w="1276350" h="438150">
                <a:moveTo>
                  <a:pt x="1276350" y="0"/>
                </a:moveTo>
                <a:lnTo>
                  <a:pt x="0" y="0"/>
                </a:lnTo>
                <a:lnTo>
                  <a:pt x="0" y="438073"/>
                </a:lnTo>
                <a:lnTo>
                  <a:pt x="1276350" y="438073"/>
                </a:lnTo>
                <a:lnTo>
                  <a:pt x="127635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382002" y="2085975"/>
            <a:ext cx="1762125" cy="361950"/>
          </a:xfrm>
          <a:custGeom>
            <a:avLst/>
            <a:gdLst/>
            <a:ahLst/>
            <a:cxnLst/>
            <a:rect l="l" t="t" r="r" b="b"/>
            <a:pathLst>
              <a:path w="1762125" h="361950">
                <a:moveTo>
                  <a:pt x="1761871" y="0"/>
                </a:moveTo>
                <a:lnTo>
                  <a:pt x="0" y="0"/>
                </a:lnTo>
                <a:lnTo>
                  <a:pt x="0" y="361823"/>
                </a:lnTo>
                <a:lnTo>
                  <a:pt x="1761871" y="361823"/>
                </a:lnTo>
                <a:lnTo>
                  <a:pt x="1761871" y="0"/>
                </a:lnTo>
                <a:close/>
              </a:path>
            </a:pathLst>
          </a:custGeom>
          <a:solidFill>
            <a:srgbClr val="FFFFFF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2907" y="2085975"/>
            <a:ext cx="2075814" cy="361950"/>
          </a:xfrm>
          <a:custGeom>
            <a:avLst/>
            <a:gdLst/>
            <a:ahLst/>
            <a:cxnLst/>
            <a:rect l="l" t="t" r="r" b="b"/>
            <a:pathLst>
              <a:path w="2075814" h="361950">
                <a:moveTo>
                  <a:pt x="2075433" y="0"/>
                </a:moveTo>
                <a:lnTo>
                  <a:pt x="0" y="0"/>
                </a:lnTo>
                <a:lnTo>
                  <a:pt x="0" y="361823"/>
                </a:lnTo>
                <a:lnTo>
                  <a:pt x="2075433" y="361823"/>
                </a:lnTo>
                <a:lnTo>
                  <a:pt x="2075433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10375" y="1504950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836" y="0"/>
                </a:moveTo>
                <a:lnTo>
                  <a:pt x="0" y="0"/>
                </a:lnTo>
                <a:lnTo>
                  <a:pt x="0" y="352298"/>
                </a:lnTo>
                <a:lnTo>
                  <a:pt x="1104836" y="352298"/>
                </a:lnTo>
                <a:lnTo>
                  <a:pt x="11048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96227" y="2676664"/>
            <a:ext cx="2247900" cy="361950"/>
          </a:xfrm>
          <a:custGeom>
            <a:avLst/>
            <a:gdLst/>
            <a:ahLst/>
            <a:cxnLst/>
            <a:rect l="l" t="t" r="r" b="b"/>
            <a:pathLst>
              <a:path w="2247900" h="361950">
                <a:moveTo>
                  <a:pt x="2247519" y="0"/>
                </a:moveTo>
                <a:lnTo>
                  <a:pt x="0" y="0"/>
                </a:lnTo>
                <a:lnTo>
                  <a:pt x="0" y="361683"/>
                </a:lnTo>
                <a:lnTo>
                  <a:pt x="2247519" y="361683"/>
                </a:lnTo>
                <a:lnTo>
                  <a:pt x="2247519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06156" y="1504950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298"/>
                </a:lnTo>
                <a:lnTo>
                  <a:pt x="1037869" y="352298"/>
                </a:lnTo>
                <a:lnTo>
                  <a:pt x="1037869" y="0"/>
                </a:lnTo>
                <a:close/>
              </a:path>
            </a:pathLst>
          </a:custGeom>
          <a:solidFill>
            <a:srgbClr val="FFFFFF">
              <a:alpha val="564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743700" y="3267202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836" y="0"/>
                </a:moveTo>
                <a:lnTo>
                  <a:pt x="0" y="0"/>
                </a:lnTo>
                <a:lnTo>
                  <a:pt x="0" y="352171"/>
                </a:lnTo>
                <a:lnTo>
                  <a:pt x="1104836" y="352171"/>
                </a:lnTo>
                <a:lnTo>
                  <a:pt x="11048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267202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171"/>
                </a:lnTo>
                <a:lnTo>
                  <a:pt x="1037869" y="352171"/>
                </a:lnTo>
                <a:lnTo>
                  <a:pt x="1037869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8" y="1504950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646" y="0"/>
                </a:moveTo>
                <a:lnTo>
                  <a:pt x="0" y="0"/>
                </a:lnTo>
                <a:lnTo>
                  <a:pt x="0" y="352298"/>
                </a:lnTo>
                <a:lnTo>
                  <a:pt x="1104646" y="352298"/>
                </a:lnTo>
                <a:lnTo>
                  <a:pt x="110464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95400" y="1504950"/>
            <a:ext cx="495300" cy="352425"/>
          </a:xfrm>
          <a:custGeom>
            <a:avLst/>
            <a:gdLst/>
            <a:ahLst/>
            <a:cxnLst/>
            <a:rect l="l" t="t" r="r" b="b"/>
            <a:pathLst>
              <a:path w="495300" h="352425">
                <a:moveTo>
                  <a:pt x="495300" y="0"/>
                </a:moveTo>
                <a:lnTo>
                  <a:pt x="0" y="0"/>
                </a:lnTo>
                <a:lnTo>
                  <a:pt x="0" y="352298"/>
                </a:lnTo>
                <a:lnTo>
                  <a:pt x="495300" y="352298"/>
                </a:lnTo>
                <a:lnTo>
                  <a:pt x="49530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1465" y="355663"/>
            <a:ext cx="1941068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889698"/>
            <a:ext cx="7863839" cy="330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0152" y="1724088"/>
            <a:ext cx="1323975" cy="133350"/>
          </a:xfrm>
          <a:custGeom>
            <a:avLst/>
            <a:gdLst/>
            <a:ahLst/>
            <a:cxnLst/>
            <a:rect l="l" t="t" r="r" b="b"/>
            <a:pathLst>
              <a:path w="1323975" h="133350">
                <a:moveTo>
                  <a:pt x="1323848" y="0"/>
                </a:moveTo>
                <a:lnTo>
                  <a:pt x="0" y="0"/>
                </a:lnTo>
                <a:lnTo>
                  <a:pt x="0" y="133286"/>
                </a:lnTo>
                <a:lnTo>
                  <a:pt x="1323848" y="133286"/>
                </a:lnTo>
                <a:lnTo>
                  <a:pt x="132384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53350" y="1943112"/>
            <a:ext cx="866775" cy="133350"/>
          </a:xfrm>
          <a:custGeom>
            <a:avLst/>
            <a:gdLst/>
            <a:ahLst/>
            <a:cxnLst/>
            <a:rect l="l" t="t" r="r" b="b"/>
            <a:pathLst>
              <a:path w="866775" h="133350">
                <a:moveTo>
                  <a:pt x="866775" y="0"/>
                </a:moveTo>
                <a:lnTo>
                  <a:pt x="0" y="0"/>
                </a:lnTo>
                <a:lnTo>
                  <a:pt x="0" y="133210"/>
                </a:lnTo>
                <a:lnTo>
                  <a:pt x="866775" y="133210"/>
                </a:lnTo>
                <a:lnTo>
                  <a:pt x="866775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0150" y="1943112"/>
            <a:ext cx="323850" cy="133350"/>
          </a:xfrm>
          <a:custGeom>
            <a:avLst/>
            <a:gdLst/>
            <a:ahLst/>
            <a:cxnLst/>
            <a:rect l="l" t="t" r="r" b="b"/>
            <a:pathLst>
              <a:path w="323850" h="133350">
                <a:moveTo>
                  <a:pt x="323850" y="0"/>
                </a:moveTo>
                <a:lnTo>
                  <a:pt x="0" y="0"/>
                </a:lnTo>
                <a:lnTo>
                  <a:pt x="0" y="133210"/>
                </a:lnTo>
                <a:lnTo>
                  <a:pt x="323850" y="133210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0575" y="2162111"/>
            <a:ext cx="733425" cy="133350"/>
          </a:xfrm>
          <a:custGeom>
            <a:avLst/>
            <a:gdLst/>
            <a:ahLst/>
            <a:cxnLst/>
            <a:rect l="l" t="t" r="r" b="b"/>
            <a:pathLst>
              <a:path w="733425" h="133350">
                <a:moveTo>
                  <a:pt x="733425" y="0"/>
                </a:moveTo>
                <a:lnTo>
                  <a:pt x="0" y="0"/>
                </a:lnTo>
                <a:lnTo>
                  <a:pt x="0" y="133286"/>
                </a:lnTo>
                <a:lnTo>
                  <a:pt x="733425" y="133286"/>
                </a:lnTo>
                <a:lnTo>
                  <a:pt x="733425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5977" y="2381250"/>
            <a:ext cx="438150" cy="133350"/>
          </a:xfrm>
          <a:custGeom>
            <a:avLst/>
            <a:gdLst/>
            <a:ahLst/>
            <a:cxnLst/>
            <a:rect l="l" t="t" r="r" b="b"/>
            <a:pathLst>
              <a:path w="438150" h="133350">
                <a:moveTo>
                  <a:pt x="438086" y="0"/>
                </a:moveTo>
                <a:lnTo>
                  <a:pt x="0" y="0"/>
                </a:lnTo>
                <a:lnTo>
                  <a:pt x="0" y="133350"/>
                </a:lnTo>
                <a:lnTo>
                  <a:pt x="438086" y="133350"/>
                </a:lnTo>
                <a:lnTo>
                  <a:pt x="43808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3502" y="2381250"/>
            <a:ext cx="600075" cy="133350"/>
          </a:xfrm>
          <a:custGeom>
            <a:avLst/>
            <a:gdLst/>
            <a:ahLst/>
            <a:cxnLst/>
            <a:rect l="l" t="t" r="r" b="b"/>
            <a:pathLst>
              <a:path w="600075" h="133350">
                <a:moveTo>
                  <a:pt x="600011" y="0"/>
                </a:moveTo>
                <a:lnTo>
                  <a:pt x="0" y="0"/>
                </a:lnTo>
                <a:lnTo>
                  <a:pt x="0" y="133350"/>
                </a:lnTo>
                <a:lnTo>
                  <a:pt x="600011" y="133350"/>
                </a:lnTo>
                <a:lnTo>
                  <a:pt x="600011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8702" y="2600325"/>
            <a:ext cx="1495425" cy="133350"/>
          </a:xfrm>
          <a:custGeom>
            <a:avLst/>
            <a:gdLst/>
            <a:ahLst/>
            <a:cxnLst/>
            <a:rect l="l" t="t" r="r" b="b"/>
            <a:pathLst>
              <a:path w="1495425" h="133350">
                <a:moveTo>
                  <a:pt x="1495298" y="0"/>
                </a:moveTo>
                <a:lnTo>
                  <a:pt x="0" y="0"/>
                </a:lnTo>
                <a:lnTo>
                  <a:pt x="0" y="133350"/>
                </a:lnTo>
                <a:lnTo>
                  <a:pt x="1495298" y="133350"/>
                </a:lnTo>
                <a:lnTo>
                  <a:pt x="149529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7700" y="2819463"/>
            <a:ext cx="876300" cy="133350"/>
          </a:xfrm>
          <a:custGeom>
            <a:avLst/>
            <a:gdLst/>
            <a:ahLst/>
            <a:cxnLst/>
            <a:rect l="l" t="t" r="r" b="b"/>
            <a:pathLst>
              <a:path w="876300" h="133350">
                <a:moveTo>
                  <a:pt x="876300" y="0"/>
                </a:moveTo>
                <a:lnTo>
                  <a:pt x="0" y="0"/>
                </a:lnTo>
                <a:lnTo>
                  <a:pt x="0" y="133286"/>
                </a:lnTo>
                <a:lnTo>
                  <a:pt x="876300" y="133286"/>
                </a:lnTo>
                <a:lnTo>
                  <a:pt x="87630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0150" y="3038487"/>
            <a:ext cx="323850" cy="133350"/>
          </a:xfrm>
          <a:custGeom>
            <a:avLst/>
            <a:gdLst/>
            <a:ahLst/>
            <a:cxnLst/>
            <a:rect l="l" t="t" r="r" b="b"/>
            <a:pathLst>
              <a:path w="323850" h="133350">
                <a:moveTo>
                  <a:pt x="323850" y="0"/>
                </a:moveTo>
                <a:lnTo>
                  <a:pt x="0" y="0"/>
                </a:lnTo>
                <a:lnTo>
                  <a:pt x="0" y="133210"/>
                </a:lnTo>
                <a:lnTo>
                  <a:pt x="323850" y="133210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53350" y="2162111"/>
            <a:ext cx="495300" cy="133350"/>
          </a:xfrm>
          <a:custGeom>
            <a:avLst/>
            <a:gdLst/>
            <a:ahLst/>
            <a:cxnLst/>
            <a:rect l="l" t="t" r="r" b="b"/>
            <a:pathLst>
              <a:path w="495300" h="133350">
                <a:moveTo>
                  <a:pt x="495300" y="0"/>
                </a:moveTo>
                <a:lnTo>
                  <a:pt x="0" y="0"/>
                </a:lnTo>
                <a:lnTo>
                  <a:pt x="0" y="133286"/>
                </a:lnTo>
                <a:lnTo>
                  <a:pt x="495300" y="133286"/>
                </a:lnTo>
                <a:lnTo>
                  <a:pt x="49530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1950" y="4133926"/>
            <a:ext cx="323850" cy="133350"/>
          </a:xfrm>
          <a:custGeom>
            <a:avLst/>
            <a:gdLst/>
            <a:ahLst/>
            <a:cxnLst/>
            <a:rect l="l" t="t" r="r" b="b"/>
            <a:pathLst>
              <a:path w="323850" h="133350">
                <a:moveTo>
                  <a:pt x="323786" y="0"/>
                </a:moveTo>
                <a:lnTo>
                  <a:pt x="0" y="0"/>
                </a:lnTo>
                <a:lnTo>
                  <a:pt x="0" y="133210"/>
                </a:lnTo>
                <a:lnTo>
                  <a:pt x="323786" y="133210"/>
                </a:lnTo>
                <a:lnTo>
                  <a:pt x="32378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6650" y="4133926"/>
            <a:ext cx="323850" cy="133350"/>
          </a:xfrm>
          <a:custGeom>
            <a:avLst/>
            <a:gdLst/>
            <a:ahLst/>
            <a:cxnLst/>
            <a:rect l="l" t="t" r="r" b="b"/>
            <a:pathLst>
              <a:path w="323850" h="133350">
                <a:moveTo>
                  <a:pt x="323786" y="0"/>
                </a:moveTo>
                <a:lnTo>
                  <a:pt x="0" y="0"/>
                </a:lnTo>
                <a:lnTo>
                  <a:pt x="0" y="133210"/>
                </a:lnTo>
                <a:lnTo>
                  <a:pt x="323786" y="133210"/>
                </a:lnTo>
                <a:lnTo>
                  <a:pt x="32378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5427" y="3257486"/>
            <a:ext cx="1028700" cy="133350"/>
          </a:xfrm>
          <a:custGeom>
            <a:avLst/>
            <a:gdLst/>
            <a:ahLst/>
            <a:cxnLst/>
            <a:rect l="l" t="t" r="r" b="b"/>
            <a:pathLst>
              <a:path w="1028700" h="133350">
                <a:moveTo>
                  <a:pt x="1028636" y="0"/>
                </a:moveTo>
                <a:lnTo>
                  <a:pt x="0" y="0"/>
                </a:lnTo>
                <a:lnTo>
                  <a:pt x="0" y="133286"/>
                </a:lnTo>
                <a:lnTo>
                  <a:pt x="1028636" y="133286"/>
                </a:lnTo>
                <a:lnTo>
                  <a:pt x="10286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3350" y="3476625"/>
            <a:ext cx="800100" cy="133350"/>
          </a:xfrm>
          <a:custGeom>
            <a:avLst/>
            <a:gdLst/>
            <a:ahLst/>
            <a:cxnLst/>
            <a:rect l="l" t="t" r="r" b="b"/>
            <a:pathLst>
              <a:path w="800100" h="133350">
                <a:moveTo>
                  <a:pt x="800036" y="0"/>
                </a:moveTo>
                <a:lnTo>
                  <a:pt x="0" y="0"/>
                </a:lnTo>
                <a:lnTo>
                  <a:pt x="0" y="133350"/>
                </a:lnTo>
                <a:lnTo>
                  <a:pt x="800036" y="133350"/>
                </a:lnTo>
                <a:lnTo>
                  <a:pt x="8000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05977" y="3476625"/>
            <a:ext cx="438150" cy="133350"/>
          </a:xfrm>
          <a:custGeom>
            <a:avLst/>
            <a:gdLst/>
            <a:ahLst/>
            <a:cxnLst/>
            <a:rect l="l" t="t" r="r" b="b"/>
            <a:pathLst>
              <a:path w="438150" h="133350">
                <a:moveTo>
                  <a:pt x="438086" y="0"/>
                </a:moveTo>
                <a:lnTo>
                  <a:pt x="0" y="0"/>
                </a:lnTo>
                <a:lnTo>
                  <a:pt x="0" y="133350"/>
                </a:lnTo>
                <a:lnTo>
                  <a:pt x="438086" y="133350"/>
                </a:lnTo>
                <a:lnTo>
                  <a:pt x="43808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6225" y="3038487"/>
            <a:ext cx="733425" cy="133350"/>
          </a:xfrm>
          <a:custGeom>
            <a:avLst/>
            <a:gdLst/>
            <a:ahLst/>
            <a:cxnLst/>
            <a:rect l="l" t="t" r="r" b="b"/>
            <a:pathLst>
              <a:path w="733425" h="133350">
                <a:moveTo>
                  <a:pt x="733425" y="0"/>
                </a:moveTo>
                <a:lnTo>
                  <a:pt x="0" y="0"/>
                </a:lnTo>
                <a:lnTo>
                  <a:pt x="0" y="133210"/>
                </a:lnTo>
                <a:lnTo>
                  <a:pt x="733425" y="133210"/>
                </a:lnTo>
                <a:lnTo>
                  <a:pt x="733425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10575" y="3695700"/>
            <a:ext cx="733425" cy="133350"/>
          </a:xfrm>
          <a:custGeom>
            <a:avLst/>
            <a:gdLst/>
            <a:ahLst/>
            <a:cxnLst/>
            <a:rect l="l" t="t" r="r" b="b"/>
            <a:pathLst>
              <a:path w="733425" h="133350">
                <a:moveTo>
                  <a:pt x="733425" y="0"/>
                </a:moveTo>
                <a:lnTo>
                  <a:pt x="0" y="0"/>
                </a:lnTo>
                <a:lnTo>
                  <a:pt x="0" y="133350"/>
                </a:lnTo>
                <a:lnTo>
                  <a:pt x="733425" y="133350"/>
                </a:lnTo>
                <a:lnTo>
                  <a:pt x="733425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20150" y="3914838"/>
            <a:ext cx="323850" cy="133350"/>
          </a:xfrm>
          <a:custGeom>
            <a:avLst/>
            <a:gdLst/>
            <a:ahLst/>
            <a:cxnLst/>
            <a:rect l="l" t="t" r="r" b="b"/>
            <a:pathLst>
              <a:path w="323850" h="133350">
                <a:moveTo>
                  <a:pt x="323850" y="0"/>
                </a:moveTo>
                <a:lnTo>
                  <a:pt x="0" y="0"/>
                </a:lnTo>
                <a:lnTo>
                  <a:pt x="0" y="133286"/>
                </a:lnTo>
                <a:lnTo>
                  <a:pt x="323850" y="133286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53502" y="3695700"/>
            <a:ext cx="323850" cy="133350"/>
          </a:xfrm>
          <a:custGeom>
            <a:avLst/>
            <a:gdLst/>
            <a:ahLst/>
            <a:cxnLst/>
            <a:rect l="l" t="t" r="r" b="b"/>
            <a:pathLst>
              <a:path w="323850" h="133350">
                <a:moveTo>
                  <a:pt x="323710" y="0"/>
                </a:moveTo>
                <a:lnTo>
                  <a:pt x="0" y="0"/>
                </a:lnTo>
                <a:lnTo>
                  <a:pt x="0" y="133350"/>
                </a:lnTo>
                <a:lnTo>
                  <a:pt x="323710" y="133350"/>
                </a:lnTo>
                <a:lnTo>
                  <a:pt x="32371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10575" y="4133926"/>
            <a:ext cx="733425" cy="133350"/>
          </a:xfrm>
          <a:custGeom>
            <a:avLst/>
            <a:gdLst/>
            <a:ahLst/>
            <a:cxnLst/>
            <a:rect l="l" t="t" r="r" b="b"/>
            <a:pathLst>
              <a:path w="733425" h="133350">
                <a:moveTo>
                  <a:pt x="733425" y="0"/>
                </a:moveTo>
                <a:lnTo>
                  <a:pt x="0" y="0"/>
                </a:lnTo>
                <a:lnTo>
                  <a:pt x="0" y="133210"/>
                </a:lnTo>
                <a:lnTo>
                  <a:pt x="733425" y="133210"/>
                </a:lnTo>
                <a:lnTo>
                  <a:pt x="733425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20152" y="3914838"/>
            <a:ext cx="866775" cy="133350"/>
          </a:xfrm>
          <a:custGeom>
            <a:avLst/>
            <a:gdLst/>
            <a:ahLst/>
            <a:cxnLst/>
            <a:rect l="l" t="t" r="r" b="b"/>
            <a:pathLst>
              <a:path w="866775" h="133350">
                <a:moveTo>
                  <a:pt x="866711" y="0"/>
                </a:moveTo>
                <a:lnTo>
                  <a:pt x="0" y="0"/>
                </a:lnTo>
                <a:lnTo>
                  <a:pt x="0" y="133286"/>
                </a:lnTo>
                <a:lnTo>
                  <a:pt x="866711" y="133286"/>
                </a:lnTo>
                <a:lnTo>
                  <a:pt x="866711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8702" y="4352925"/>
            <a:ext cx="1495425" cy="133350"/>
          </a:xfrm>
          <a:custGeom>
            <a:avLst/>
            <a:gdLst/>
            <a:ahLst/>
            <a:cxnLst/>
            <a:rect l="l" t="t" r="r" b="b"/>
            <a:pathLst>
              <a:path w="1495425" h="133350">
                <a:moveTo>
                  <a:pt x="1495298" y="0"/>
                </a:moveTo>
                <a:lnTo>
                  <a:pt x="0" y="0"/>
                </a:lnTo>
                <a:lnTo>
                  <a:pt x="0" y="133286"/>
                </a:lnTo>
                <a:lnTo>
                  <a:pt x="1495298" y="133286"/>
                </a:lnTo>
                <a:lnTo>
                  <a:pt x="149529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34425" y="4572000"/>
            <a:ext cx="409575" cy="133350"/>
          </a:xfrm>
          <a:custGeom>
            <a:avLst/>
            <a:gdLst/>
            <a:ahLst/>
            <a:cxnLst/>
            <a:rect l="l" t="t" r="r" b="b"/>
            <a:pathLst>
              <a:path w="409575" h="133350">
                <a:moveTo>
                  <a:pt x="409575" y="0"/>
                </a:moveTo>
                <a:lnTo>
                  <a:pt x="0" y="0"/>
                </a:lnTo>
                <a:lnTo>
                  <a:pt x="0" y="133350"/>
                </a:lnTo>
                <a:lnTo>
                  <a:pt x="409575" y="133350"/>
                </a:lnTo>
                <a:lnTo>
                  <a:pt x="409575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2052" y="4572000"/>
            <a:ext cx="771525" cy="133350"/>
          </a:xfrm>
          <a:custGeom>
            <a:avLst/>
            <a:gdLst/>
            <a:ahLst/>
            <a:cxnLst/>
            <a:rect l="l" t="t" r="r" b="b"/>
            <a:pathLst>
              <a:path w="771525" h="133350">
                <a:moveTo>
                  <a:pt x="771461" y="0"/>
                </a:moveTo>
                <a:lnTo>
                  <a:pt x="0" y="0"/>
                </a:lnTo>
                <a:lnTo>
                  <a:pt x="0" y="133350"/>
                </a:lnTo>
                <a:lnTo>
                  <a:pt x="771461" y="133350"/>
                </a:lnTo>
                <a:lnTo>
                  <a:pt x="771461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2952" y="4791138"/>
            <a:ext cx="828675" cy="133350"/>
          </a:xfrm>
          <a:custGeom>
            <a:avLst/>
            <a:gdLst/>
            <a:ahLst/>
            <a:cxnLst/>
            <a:rect l="l" t="t" r="r" b="b"/>
            <a:pathLst>
              <a:path w="828675" h="133350">
                <a:moveTo>
                  <a:pt x="828611" y="0"/>
                </a:moveTo>
                <a:lnTo>
                  <a:pt x="0" y="0"/>
                </a:lnTo>
                <a:lnTo>
                  <a:pt x="0" y="133286"/>
                </a:lnTo>
                <a:lnTo>
                  <a:pt x="828611" y="133286"/>
                </a:lnTo>
                <a:lnTo>
                  <a:pt x="828611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3900" y="4791138"/>
            <a:ext cx="800100" cy="133350"/>
          </a:xfrm>
          <a:custGeom>
            <a:avLst/>
            <a:gdLst/>
            <a:ahLst/>
            <a:cxnLst/>
            <a:rect l="l" t="t" r="r" b="b"/>
            <a:pathLst>
              <a:path w="800100" h="133350">
                <a:moveTo>
                  <a:pt x="800100" y="0"/>
                </a:moveTo>
                <a:lnTo>
                  <a:pt x="0" y="0"/>
                </a:lnTo>
                <a:lnTo>
                  <a:pt x="0" y="133286"/>
                </a:lnTo>
                <a:lnTo>
                  <a:pt x="800100" y="133286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9575" y="5010213"/>
            <a:ext cx="1114425" cy="133350"/>
          </a:xfrm>
          <a:custGeom>
            <a:avLst/>
            <a:gdLst/>
            <a:ahLst/>
            <a:cxnLst/>
            <a:rect l="l" t="t" r="r" b="b"/>
            <a:pathLst>
              <a:path w="1114425" h="133350">
                <a:moveTo>
                  <a:pt x="1114425" y="0"/>
                </a:moveTo>
                <a:lnTo>
                  <a:pt x="0" y="0"/>
                </a:lnTo>
                <a:lnTo>
                  <a:pt x="0" y="133286"/>
                </a:lnTo>
                <a:lnTo>
                  <a:pt x="1114425" y="133286"/>
                </a:lnTo>
                <a:lnTo>
                  <a:pt x="1114425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76363" y="943102"/>
            <a:ext cx="561975" cy="381000"/>
            <a:chOff x="876363" y="943102"/>
            <a:chExt cx="561975" cy="381000"/>
          </a:xfrm>
        </p:grpSpPr>
        <p:sp>
          <p:nvSpPr>
            <p:cNvPr id="32" name="object 32"/>
            <p:cNvSpPr/>
            <p:nvPr/>
          </p:nvSpPr>
          <p:spPr>
            <a:xfrm>
              <a:off x="1047813" y="943102"/>
              <a:ext cx="209550" cy="381000"/>
            </a:xfrm>
            <a:custGeom>
              <a:avLst/>
              <a:gdLst/>
              <a:ahLst/>
              <a:cxnLst/>
              <a:rect l="l" t="t" r="r" b="b"/>
              <a:pathLst>
                <a:path w="209550" h="381000">
                  <a:moveTo>
                    <a:pt x="151434" y="0"/>
                  </a:moveTo>
                  <a:lnTo>
                    <a:pt x="0" y="356615"/>
                  </a:lnTo>
                  <a:lnTo>
                    <a:pt x="57175" y="380873"/>
                  </a:lnTo>
                  <a:lnTo>
                    <a:pt x="209423" y="24892"/>
                  </a:lnTo>
                  <a:lnTo>
                    <a:pt x="151434" y="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63" y="1009777"/>
              <a:ext cx="161861" cy="2475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824" y="1009777"/>
              <a:ext cx="171322" cy="247523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22501" y="1079500"/>
            <a:ext cx="5058410" cy="150812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405"/>
              </a:spcBef>
            </a:pPr>
            <a:r>
              <a:rPr sz="5400" spc="-60" dirty="0">
                <a:solidFill>
                  <a:srgbClr val="0D0931"/>
                </a:solidFill>
              </a:rPr>
              <a:t>V</a:t>
            </a:r>
            <a:r>
              <a:rPr sz="5400" spc="765" dirty="0">
                <a:solidFill>
                  <a:srgbClr val="0D0931"/>
                </a:solidFill>
              </a:rPr>
              <a:t>aultso</a:t>
            </a:r>
            <a:r>
              <a:rPr sz="5400" spc="-160" dirty="0">
                <a:solidFill>
                  <a:srgbClr val="0D0931"/>
                </a:solidFill>
              </a:rPr>
              <a:t>fi</a:t>
            </a:r>
            <a:r>
              <a:rPr sz="5400" spc="229" dirty="0">
                <a:solidFill>
                  <a:srgbClr val="0D0931"/>
                </a:solidFill>
              </a:rPr>
              <a:t>code  </a:t>
            </a:r>
            <a:r>
              <a:rPr sz="5400" spc="535" dirty="0">
                <a:solidFill>
                  <a:srgbClr val="0D0931"/>
                </a:solidFill>
              </a:rPr>
              <a:t>Task-2</a:t>
            </a:r>
            <a:endParaRPr sz="5400"/>
          </a:p>
        </p:txBody>
      </p:sp>
      <p:sp>
        <p:nvSpPr>
          <p:cNvPr id="43" name="object 43"/>
          <p:cNvSpPr/>
          <p:nvPr/>
        </p:nvSpPr>
        <p:spPr>
          <a:xfrm>
            <a:off x="1203375" y="3535426"/>
            <a:ext cx="3590925" cy="352425"/>
          </a:xfrm>
          <a:custGeom>
            <a:avLst/>
            <a:gdLst/>
            <a:ahLst/>
            <a:cxnLst/>
            <a:rect l="l" t="t" r="r" b="b"/>
            <a:pathLst>
              <a:path w="3590925" h="352425">
                <a:moveTo>
                  <a:pt x="3590925" y="0"/>
                </a:moveTo>
                <a:lnTo>
                  <a:pt x="0" y="0"/>
                </a:lnTo>
                <a:lnTo>
                  <a:pt x="0" y="352425"/>
                </a:lnTo>
                <a:lnTo>
                  <a:pt x="3590925" y="352425"/>
                </a:lnTo>
                <a:lnTo>
                  <a:pt x="35909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60475" y="3211576"/>
            <a:ext cx="990600" cy="3524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35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50"/>
              </a:spcBef>
            </a:pPr>
            <a:r>
              <a:rPr sz="2100" spc="-150" dirty="0">
                <a:solidFill>
                  <a:srgbClr val="0D0931"/>
                </a:solidFill>
                <a:latin typeface="Trebuchet MS"/>
                <a:cs typeface="Trebuchet MS"/>
              </a:rPr>
              <a:t>Content</a:t>
            </a:r>
            <a:r>
              <a:rPr sz="2100" spc="130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280" dirty="0">
                <a:solidFill>
                  <a:srgbClr val="0D0931"/>
                </a:solid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03375" y="3564001"/>
            <a:ext cx="36036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350"/>
              </a:lnSpc>
            </a:pPr>
            <a:r>
              <a:rPr sz="2100" spc="-114" dirty="0">
                <a:solidFill>
                  <a:srgbClr val="0D0931"/>
                </a:solidFill>
                <a:latin typeface="Trebuchet MS"/>
                <a:cs typeface="Trebuchet MS"/>
              </a:rPr>
              <a:t>Functions</a:t>
            </a:r>
            <a:r>
              <a:rPr sz="2100" spc="215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150" dirty="0">
                <a:solidFill>
                  <a:srgbClr val="0D0931"/>
                </a:solidFill>
                <a:latin typeface="Trebuchet MS"/>
                <a:cs typeface="Trebuchet MS"/>
              </a:rPr>
              <a:t>and</a:t>
            </a:r>
            <a:r>
              <a:rPr sz="2100" spc="45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0D0931"/>
                </a:solidFill>
                <a:latin typeface="Trebuchet MS"/>
                <a:cs typeface="Trebuchet MS"/>
              </a:rPr>
              <a:t>Modules</a:t>
            </a:r>
            <a:r>
              <a:rPr sz="2100" spc="135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0D0931"/>
                </a:solidFill>
                <a:latin typeface="Trebuchet MS"/>
                <a:cs typeface="Trebuchet MS"/>
              </a:rPr>
              <a:t>in</a:t>
            </a:r>
            <a:r>
              <a:rPr sz="2100" spc="65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0D0931"/>
                </a:solidFill>
                <a:latin typeface="Trebuchet MS"/>
                <a:cs typeface="Trebuchet MS"/>
              </a:rPr>
              <a:t>Python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8677" y="3529076"/>
            <a:ext cx="119380" cy="66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00"/>
              </a:lnSpc>
              <a:spcBef>
                <a:spcPts val="105"/>
              </a:spcBef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500"/>
              </a:lnSpc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03375" y="3887851"/>
            <a:ext cx="3127375" cy="3143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280"/>
              </a:lnSpc>
            </a:pPr>
            <a:r>
              <a:rPr sz="2100" spc="-130" dirty="0">
                <a:solidFill>
                  <a:srgbClr val="0D0931"/>
                </a:solidFill>
                <a:latin typeface="Trebuchet MS"/>
                <a:cs typeface="Trebuchet MS"/>
              </a:rPr>
              <a:t>Data</a:t>
            </a:r>
            <a:r>
              <a:rPr sz="2100" spc="25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0D0931"/>
                </a:solidFill>
                <a:latin typeface="Trebuchet MS"/>
                <a:cs typeface="Trebuchet MS"/>
              </a:rPr>
              <a:t>Manipulation</a:t>
            </a:r>
            <a:r>
              <a:rPr sz="2100" spc="295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0D0931"/>
                </a:solidFill>
                <a:latin typeface="Trebuchet MS"/>
                <a:cs typeface="Trebuchet MS"/>
              </a:rPr>
              <a:t>in</a:t>
            </a:r>
            <a:r>
              <a:rPr sz="2100" spc="65" dirty="0">
                <a:solidFill>
                  <a:srgbClr val="0D0931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0D0931"/>
                </a:solidFill>
                <a:latin typeface="Trebuchet MS"/>
                <a:cs typeface="Trebuchet MS"/>
              </a:rPr>
              <a:t>python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372" y="719137"/>
            <a:ext cx="6487160" cy="3879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45" dirty="0">
                <a:solidFill>
                  <a:srgbClr val="0D0931"/>
                </a:solidFill>
                <a:latin typeface="Arial"/>
                <a:cs typeface="Arial"/>
              </a:rPr>
              <a:t>4</a:t>
            </a:r>
            <a:r>
              <a:rPr sz="1400" b="1" spc="5" dirty="0">
                <a:solidFill>
                  <a:srgbClr val="0D0931"/>
                </a:solidFill>
                <a:latin typeface="Arial"/>
                <a:cs typeface="Arial"/>
              </a:rPr>
              <a:t>.</a:t>
            </a:r>
            <a:r>
              <a:rPr sz="1400" b="1" spc="-50" dirty="0">
                <a:solidFill>
                  <a:srgbClr val="0D0931"/>
                </a:solidFill>
                <a:latin typeface="Arial"/>
                <a:cs typeface="Arial"/>
              </a:rPr>
              <a:t> </a:t>
            </a:r>
            <a:r>
              <a:rPr sz="1400" b="1" u="heavy" spc="-1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D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L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AN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G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20955">
              <a:lnSpc>
                <a:spcPts val="1650"/>
              </a:lnSpc>
              <a:buAutoNum type="arabicPeriod"/>
              <a:tabLst>
                <a:tab pos="213995" algn="l"/>
              </a:tabLst>
            </a:pP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Handling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values,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duplicates,</a:t>
            </a:r>
            <a:r>
              <a:rPr sz="14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outliers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constitutes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cleaning.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  <a:spcBef>
                <a:spcPts val="80"/>
              </a:spcBef>
              <a:buAutoNum type="arabicPeriod"/>
              <a:tabLst>
                <a:tab pos="213995" algn="l"/>
              </a:tabLst>
            </a:pP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eliminating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duplicates,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discarding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filling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numbers,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identifying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handling</a:t>
            </a:r>
            <a:r>
              <a:rPr sz="1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outliers.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b="1" spc="45" dirty="0">
                <a:latin typeface="Arial"/>
                <a:cs typeface="Arial"/>
              </a:rPr>
              <a:t>5</a:t>
            </a:r>
            <a:r>
              <a:rPr sz="1400" b="1" spc="5" dirty="0">
                <a:latin typeface="Arial"/>
                <a:cs typeface="Arial"/>
              </a:rPr>
              <a:t>.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u="heavy" spc="3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D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RAN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F</a:t>
            </a:r>
            <a:r>
              <a:rPr sz="1400" b="1" u="heavy" spc="3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R</a:t>
            </a:r>
            <a:r>
              <a:rPr sz="1400" b="1" u="heavy" spc="10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M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213360" indent="-201295">
              <a:lnSpc>
                <a:spcPts val="1670"/>
              </a:lnSpc>
              <a:spcBef>
                <a:spcPts val="5"/>
              </a:spcBef>
              <a:buAutoNum type="arabicPeriod"/>
              <a:tabLst>
                <a:tab pos="21399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preparation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sorting,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reshaping,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aggregation.</a:t>
            </a:r>
            <a:endParaRPr sz="1400">
              <a:latin typeface="Arial MT"/>
              <a:cs typeface="Arial MT"/>
            </a:endParaRPr>
          </a:p>
          <a:p>
            <a:pPr marL="12700" marR="321310">
              <a:lnSpc>
                <a:spcPts val="1730"/>
              </a:lnSpc>
              <a:buAutoNum type="arabicPeriod"/>
              <a:tabLst>
                <a:tab pos="213995" algn="l"/>
              </a:tabLst>
            </a:pP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pb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y(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()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ff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d 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aggregating</a:t>
            </a:r>
            <a:r>
              <a:rPr sz="14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b="1" spc="45" dirty="0">
                <a:latin typeface="Arial"/>
                <a:cs typeface="Arial"/>
              </a:rPr>
              <a:t>6</a:t>
            </a:r>
            <a:r>
              <a:rPr sz="1400" b="1" spc="5" dirty="0">
                <a:latin typeface="Arial"/>
                <a:cs typeface="Arial"/>
              </a:rPr>
              <a:t>.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u="heavy" spc="3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D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F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L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R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3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G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12700" marR="537845">
              <a:lnSpc>
                <a:spcPct val="1006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Subsets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extracted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through filtering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if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they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fulfill certain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criteria.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DataFrames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filtered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boolean</a:t>
            </a:r>
            <a:r>
              <a:rPr sz="1400" spc="-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indexing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column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values.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5705" y="689927"/>
            <a:ext cx="6082665" cy="3449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25"/>
              </a:spcBef>
              <a:buClr>
                <a:srgbClr val="0D0931"/>
              </a:buClr>
              <a:buFont typeface="Arial MT"/>
              <a:buAutoNum type="arabicPeriod" startAt="7"/>
              <a:tabLst>
                <a:tab pos="260350" algn="l"/>
              </a:tabLst>
            </a:pP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D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V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UA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L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-3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Z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D0931"/>
              </a:buClr>
              <a:buFont typeface="Arial MT"/>
              <a:buAutoNum type="arabicPeriod" startAt="7"/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Popular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libraries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producing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visualizations</a:t>
            </a:r>
            <a:r>
              <a:rPr sz="1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charts,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histograms,</a:t>
            </a:r>
            <a:r>
              <a:rPr sz="14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sc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tt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bo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260350" indent="-247650">
              <a:lnSpc>
                <a:spcPct val="100000"/>
              </a:lnSpc>
              <a:buFont typeface="Arial MT"/>
              <a:buAutoNum type="arabicPeriod" startAt="8"/>
              <a:tabLst>
                <a:tab pos="260350" algn="l"/>
              </a:tabLst>
            </a:pP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D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ANA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L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YS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12700" marR="71120">
              <a:lnSpc>
                <a:spcPts val="1660"/>
              </a:lnSpc>
              <a:buAutoNum type="arabicPeriod"/>
              <a:tabLst>
                <a:tab pos="21272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Statistical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activities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libraries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Scipy, </a:t>
            </a:r>
            <a:r>
              <a:rPr sz="1400" spc="-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Statsmodels,</a:t>
            </a:r>
            <a:r>
              <a:rPr sz="14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scikit-learn.</a:t>
            </a:r>
            <a:endParaRPr sz="1400">
              <a:latin typeface="Arial MT"/>
              <a:cs typeface="Arial MT"/>
            </a:endParaRPr>
          </a:p>
          <a:p>
            <a:pPr marL="12700" marR="24130">
              <a:lnSpc>
                <a:spcPts val="1650"/>
              </a:lnSpc>
              <a:spcBef>
                <a:spcPts val="70"/>
              </a:spcBef>
              <a:buAutoNum type="arabicPeriod"/>
              <a:tabLst>
                <a:tab pos="212725" algn="l"/>
              </a:tabLst>
            </a:pP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r>
              <a:rPr sz="14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analysis,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hypothesis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testing,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creating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models.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b="1" spc="25" dirty="0">
                <a:latin typeface="Arial"/>
                <a:cs typeface="Arial"/>
              </a:rPr>
              <a:t>9.	</a:t>
            </a:r>
            <a:r>
              <a:rPr sz="1400" b="1" u="heavy" spc="1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STRING</a:t>
            </a:r>
            <a:r>
              <a:rPr sz="1400" b="1" u="heavy" spc="-10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MANIPULATION: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365760">
              <a:lnSpc>
                <a:spcPts val="165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manipulating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strings,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parsing,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string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d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69" y="1042987"/>
            <a:ext cx="6436995" cy="3020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Clr>
                <a:srgbClr val="0D0931"/>
              </a:buClr>
              <a:buFont typeface="Arial MT"/>
              <a:buAutoNum type="arabicPeriod" startAt="10"/>
              <a:tabLst>
                <a:tab pos="356235" algn="l"/>
              </a:tabLst>
            </a:pP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D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M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7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OP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RA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eriod" startAt="10"/>
            </a:pPr>
            <a:endParaRPr sz="1550">
              <a:latin typeface="Arial"/>
              <a:cs typeface="Arial"/>
            </a:endParaRPr>
          </a:p>
          <a:p>
            <a:pPr marL="12700" marR="149225">
              <a:lnSpc>
                <a:spcPts val="1650"/>
              </a:lnSpc>
            </a:pP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essential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dates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times;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Python's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datetime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helps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d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d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eriod" startAt="11"/>
              <a:tabLst>
                <a:tab pos="356235" algn="l"/>
              </a:tabLst>
            </a:pPr>
            <a:r>
              <a:rPr sz="1400" b="1" u="heavy" spc="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ITERTOOLS: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11"/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iteration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combination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made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itertools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package,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offers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working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iterators.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eriod" startAt="12"/>
              <a:tabLst>
                <a:tab pos="356235" algn="l"/>
              </a:tabLst>
            </a:pP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L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6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CO</a:t>
            </a:r>
            <a:r>
              <a:rPr sz="1400" b="1" u="heavy" spc="10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M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P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R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H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-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I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O</a:t>
            </a:r>
            <a:r>
              <a:rPr sz="1400" b="1" u="heavy" spc="-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177165">
              <a:lnSpc>
                <a:spcPts val="165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comprehensions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quick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ways</a:t>
            </a:r>
            <a:r>
              <a:rPr sz="1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lists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or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sz="14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actions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already-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lists.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0875" y="304863"/>
            <a:ext cx="1809750" cy="895350"/>
            <a:chOff x="7000875" y="304863"/>
            <a:chExt cx="1809750" cy="895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875" y="304863"/>
              <a:ext cx="1809750" cy="8952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86600" y="352424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22225" y="0"/>
                  </a:moveTo>
                  <a:lnTo>
                    <a:pt x="14224" y="0"/>
                  </a:lnTo>
                  <a:lnTo>
                    <a:pt x="6350" y="0"/>
                  </a:lnTo>
                  <a:lnTo>
                    <a:pt x="0" y="8509"/>
                  </a:lnTo>
                  <a:lnTo>
                    <a:pt x="0" y="29590"/>
                  </a:lnTo>
                  <a:lnTo>
                    <a:pt x="6350" y="38100"/>
                  </a:lnTo>
                  <a:lnTo>
                    <a:pt x="22225" y="38100"/>
                  </a:lnTo>
                  <a:lnTo>
                    <a:pt x="28575" y="29590"/>
                  </a:lnTo>
                  <a:lnTo>
                    <a:pt x="28575" y="8509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E2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245" y="2005710"/>
            <a:ext cx="3119755" cy="23217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2400" algn="l"/>
              </a:tabLst>
            </a:pPr>
            <a:r>
              <a:rPr spc="35" dirty="0"/>
              <a:t>T</a:t>
            </a:r>
            <a:r>
              <a:rPr spc="-180" dirty="0"/>
              <a:t>H</a:t>
            </a:r>
            <a:r>
              <a:rPr spc="-30" dirty="0"/>
              <a:t>A</a:t>
            </a:r>
            <a:r>
              <a:rPr spc="-135" dirty="0"/>
              <a:t>N</a:t>
            </a:r>
            <a:r>
              <a:rPr spc="-5" dirty="0"/>
              <a:t>K</a:t>
            </a:r>
            <a:r>
              <a:rPr dirty="0"/>
              <a:t>	</a:t>
            </a:r>
            <a:r>
              <a:rPr spc="30" dirty="0"/>
              <a:t>Y</a:t>
            </a:r>
            <a:r>
              <a:rPr spc="-240" dirty="0"/>
              <a:t>O</a:t>
            </a:r>
            <a:r>
              <a:rPr spc="-185" dirty="0"/>
              <a:t>U</a:t>
            </a:r>
            <a:br>
              <a:rPr lang="en-IN" spc="-185" dirty="0"/>
            </a:br>
            <a:br>
              <a:rPr lang="en-IN" spc="-185" dirty="0"/>
            </a:br>
            <a:br>
              <a:rPr lang="en-IN" spc="-185" dirty="0"/>
            </a:br>
            <a:r>
              <a:rPr lang="en-IN" spc="-185" dirty="0"/>
              <a:t>Presented By: PRATIBHA BHARTI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1549653" y="338721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4">
                <a:moveTo>
                  <a:pt x="0" y="0"/>
                </a:moveTo>
                <a:lnTo>
                  <a:pt x="943931" y="0"/>
                </a:lnTo>
              </a:path>
            </a:pathLst>
          </a:custGeom>
          <a:ln w="28042">
            <a:solidFill>
              <a:srgbClr val="00FE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1525" y="1238289"/>
            <a:ext cx="752475" cy="76200"/>
          </a:xfrm>
          <a:custGeom>
            <a:avLst/>
            <a:gdLst/>
            <a:ahLst/>
            <a:cxnLst/>
            <a:rect l="l" t="t" r="r" b="b"/>
            <a:pathLst>
              <a:path w="752475" h="76200">
                <a:moveTo>
                  <a:pt x="752436" y="0"/>
                </a:moveTo>
                <a:lnTo>
                  <a:pt x="0" y="0"/>
                </a:lnTo>
                <a:lnTo>
                  <a:pt x="0" y="76160"/>
                </a:lnTo>
                <a:lnTo>
                  <a:pt x="752436" y="76160"/>
                </a:lnTo>
                <a:lnTo>
                  <a:pt x="75243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3425" y="1362153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85775" y="0"/>
                </a:moveTo>
                <a:lnTo>
                  <a:pt x="0" y="0"/>
                </a:lnTo>
                <a:lnTo>
                  <a:pt x="0" y="76121"/>
                </a:lnTo>
                <a:lnTo>
                  <a:pt x="485775" y="76121"/>
                </a:lnTo>
                <a:lnTo>
                  <a:pt x="48577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3025" y="1362153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180975" y="0"/>
                </a:moveTo>
                <a:lnTo>
                  <a:pt x="0" y="0"/>
                </a:lnTo>
                <a:lnTo>
                  <a:pt x="0" y="76121"/>
                </a:lnTo>
                <a:lnTo>
                  <a:pt x="180975" y="76121"/>
                </a:lnTo>
                <a:lnTo>
                  <a:pt x="18097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4900" y="1485939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0" y="0"/>
                </a:lnTo>
                <a:lnTo>
                  <a:pt x="0" y="76160"/>
                </a:lnTo>
                <a:lnTo>
                  <a:pt x="419100" y="76160"/>
                </a:lnTo>
                <a:lnTo>
                  <a:pt x="419100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6350" y="1619250"/>
            <a:ext cx="247650" cy="66675"/>
          </a:xfrm>
          <a:custGeom>
            <a:avLst/>
            <a:gdLst/>
            <a:ahLst/>
            <a:cxnLst/>
            <a:rect l="l" t="t" r="r" b="b"/>
            <a:pathLst>
              <a:path w="247650" h="66675">
                <a:moveTo>
                  <a:pt x="247611" y="0"/>
                </a:moveTo>
                <a:lnTo>
                  <a:pt x="0" y="0"/>
                </a:lnTo>
                <a:lnTo>
                  <a:pt x="0" y="66675"/>
                </a:lnTo>
                <a:lnTo>
                  <a:pt x="247611" y="66675"/>
                </a:lnTo>
                <a:lnTo>
                  <a:pt x="24761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7725" y="1619250"/>
            <a:ext cx="342900" cy="66675"/>
          </a:xfrm>
          <a:custGeom>
            <a:avLst/>
            <a:gdLst/>
            <a:ahLst/>
            <a:cxnLst/>
            <a:rect l="l" t="t" r="r" b="b"/>
            <a:pathLst>
              <a:path w="342900" h="66675">
                <a:moveTo>
                  <a:pt x="342861" y="0"/>
                </a:moveTo>
                <a:lnTo>
                  <a:pt x="0" y="0"/>
                </a:lnTo>
                <a:lnTo>
                  <a:pt x="0" y="66675"/>
                </a:lnTo>
                <a:lnTo>
                  <a:pt x="342861" y="66675"/>
                </a:lnTo>
                <a:lnTo>
                  <a:pt x="34286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6275" y="1743075"/>
            <a:ext cx="847725" cy="76200"/>
          </a:xfrm>
          <a:custGeom>
            <a:avLst/>
            <a:gdLst/>
            <a:ahLst/>
            <a:cxnLst/>
            <a:rect l="l" t="t" r="r" b="b"/>
            <a:pathLst>
              <a:path w="847725" h="76200">
                <a:moveTo>
                  <a:pt x="847686" y="0"/>
                </a:moveTo>
                <a:lnTo>
                  <a:pt x="0" y="0"/>
                </a:lnTo>
                <a:lnTo>
                  <a:pt x="0" y="76200"/>
                </a:lnTo>
                <a:lnTo>
                  <a:pt x="847686" y="76200"/>
                </a:lnTo>
                <a:lnTo>
                  <a:pt x="84768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39175" y="1866939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504825" y="0"/>
                </a:moveTo>
                <a:lnTo>
                  <a:pt x="0" y="0"/>
                </a:lnTo>
                <a:lnTo>
                  <a:pt x="0" y="76160"/>
                </a:lnTo>
                <a:lnTo>
                  <a:pt x="504825" y="76160"/>
                </a:lnTo>
                <a:lnTo>
                  <a:pt x="50482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3025" y="1990803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180975" y="0"/>
                </a:moveTo>
                <a:lnTo>
                  <a:pt x="0" y="0"/>
                </a:lnTo>
                <a:lnTo>
                  <a:pt x="0" y="76121"/>
                </a:lnTo>
                <a:lnTo>
                  <a:pt x="180975" y="76121"/>
                </a:lnTo>
                <a:lnTo>
                  <a:pt x="18097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3425" y="1485939"/>
            <a:ext cx="276225" cy="76200"/>
          </a:xfrm>
          <a:custGeom>
            <a:avLst/>
            <a:gdLst/>
            <a:ahLst/>
            <a:cxnLst/>
            <a:rect l="l" t="t" r="r" b="b"/>
            <a:pathLst>
              <a:path w="276225" h="76200">
                <a:moveTo>
                  <a:pt x="276225" y="0"/>
                </a:moveTo>
                <a:lnTo>
                  <a:pt x="0" y="0"/>
                </a:lnTo>
                <a:lnTo>
                  <a:pt x="0" y="76160"/>
                </a:lnTo>
                <a:lnTo>
                  <a:pt x="276225" y="76160"/>
                </a:lnTo>
                <a:lnTo>
                  <a:pt x="27622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6775" y="2609928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180936" y="0"/>
                </a:moveTo>
                <a:lnTo>
                  <a:pt x="0" y="0"/>
                </a:lnTo>
                <a:lnTo>
                  <a:pt x="0" y="76121"/>
                </a:lnTo>
                <a:lnTo>
                  <a:pt x="180936" y="76121"/>
                </a:lnTo>
                <a:lnTo>
                  <a:pt x="18093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01025" y="2609928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180936" y="0"/>
                </a:moveTo>
                <a:lnTo>
                  <a:pt x="0" y="0"/>
                </a:lnTo>
                <a:lnTo>
                  <a:pt x="0" y="76121"/>
                </a:lnTo>
                <a:lnTo>
                  <a:pt x="180936" y="76121"/>
                </a:lnTo>
                <a:lnTo>
                  <a:pt x="18093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2975" y="2114589"/>
            <a:ext cx="581025" cy="76200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986" y="0"/>
                </a:moveTo>
                <a:lnTo>
                  <a:pt x="0" y="0"/>
                </a:lnTo>
                <a:lnTo>
                  <a:pt x="0" y="76160"/>
                </a:lnTo>
                <a:lnTo>
                  <a:pt x="580986" y="76160"/>
                </a:lnTo>
                <a:lnTo>
                  <a:pt x="58098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3425" y="223837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457161" y="0"/>
                </a:moveTo>
                <a:lnTo>
                  <a:pt x="0" y="0"/>
                </a:lnTo>
                <a:lnTo>
                  <a:pt x="0" y="76200"/>
                </a:lnTo>
                <a:lnTo>
                  <a:pt x="457161" y="76200"/>
                </a:lnTo>
                <a:lnTo>
                  <a:pt x="45716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6350" y="2238375"/>
            <a:ext cx="247650" cy="76200"/>
          </a:xfrm>
          <a:custGeom>
            <a:avLst/>
            <a:gdLst/>
            <a:ahLst/>
            <a:cxnLst/>
            <a:rect l="l" t="t" r="r" b="b"/>
            <a:pathLst>
              <a:path w="247650" h="76200">
                <a:moveTo>
                  <a:pt x="247611" y="0"/>
                </a:moveTo>
                <a:lnTo>
                  <a:pt x="0" y="0"/>
                </a:lnTo>
                <a:lnTo>
                  <a:pt x="0" y="76200"/>
                </a:lnTo>
                <a:lnTo>
                  <a:pt x="247611" y="76200"/>
                </a:lnTo>
                <a:lnTo>
                  <a:pt x="24761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9625" y="1990803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0" y="0"/>
                </a:lnTo>
                <a:lnTo>
                  <a:pt x="0" y="76121"/>
                </a:lnTo>
                <a:lnTo>
                  <a:pt x="419100" y="76121"/>
                </a:lnTo>
                <a:lnTo>
                  <a:pt x="419100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24900" y="2362200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0" y="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3025" y="2486064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180975" y="0"/>
                </a:moveTo>
                <a:lnTo>
                  <a:pt x="0" y="0"/>
                </a:lnTo>
                <a:lnTo>
                  <a:pt x="0" y="76160"/>
                </a:lnTo>
                <a:lnTo>
                  <a:pt x="180975" y="76160"/>
                </a:lnTo>
                <a:lnTo>
                  <a:pt x="18097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67725" y="2362200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180898" y="0"/>
                </a:moveTo>
                <a:lnTo>
                  <a:pt x="0" y="0"/>
                </a:lnTo>
                <a:lnTo>
                  <a:pt x="0" y="76200"/>
                </a:lnTo>
                <a:lnTo>
                  <a:pt x="180898" y="76200"/>
                </a:lnTo>
                <a:lnTo>
                  <a:pt x="180898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24900" y="2609928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0" y="0"/>
                </a:lnTo>
                <a:lnTo>
                  <a:pt x="0" y="76121"/>
                </a:lnTo>
                <a:lnTo>
                  <a:pt x="419100" y="76121"/>
                </a:lnTo>
                <a:lnTo>
                  <a:pt x="419100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91525" y="2486064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95261" y="0"/>
                </a:moveTo>
                <a:lnTo>
                  <a:pt x="0" y="0"/>
                </a:lnTo>
                <a:lnTo>
                  <a:pt x="0" y="76160"/>
                </a:lnTo>
                <a:lnTo>
                  <a:pt x="495261" y="76160"/>
                </a:lnTo>
                <a:lnTo>
                  <a:pt x="49526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96275" y="2743234"/>
            <a:ext cx="847725" cy="66675"/>
          </a:xfrm>
          <a:custGeom>
            <a:avLst/>
            <a:gdLst/>
            <a:ahLst/>
            <a:cxnLst/>
            <a:rect l="l" t="t" r="r" b="b"/>
            <a:pathLst>
              <a:path w="847725" h="66675">
                <a:moveTo>
                  <a:pt x="847686" y="0"/>
                </a:moveTo>
                <a:lnTo>
                  <a:pt x="0" y="0"/>
                </a:lnTo>
                <a:lnTo>
                  <a:pt x="0" y="66640"/>
                </a:lnTo>
                <a:lnTo>
                  <a:pt x="847686" y="66640"/>
                </a:lnTo>
                <a:lnTo>
                  <a:pt x="84768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05875" y="2867025"/>
            <a:ext cx="238125" cy="76200"/>
          </a:xfrm>
          <a:custGeom>
            <a:avLst/>
            <a:gdLst/>
            <a:ahLst/>
            <a:cxnLst/>
            <a:rect l="l" t="t" r="r" b="b"/>
            <a:pathLst>
              <a:path w="238125" h="76200">
                <a:moveTo>
                  <a:pt x="238125" y="0"/>
                </a:moveTo>
                <a:lnTo>
                  <a:pt x="0" y="0"/>
                </a:lnTo>
                <a:lnTo>
                  <a:pt x="0" y="76200"/>
                </a:lnTo>
                <a:lnTo>
                  <a:pt x="238125" y="76200"/>
                </a:lnTo>
                <a:lnTo>
                  <a:pt x="23812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2950" y="2867025"/>
            <a:ext cx="447675" cy="76200"/>
          </a:xfrm>
          <a:custGeom>
            <a:avLst/>
            <a:gdLst/>
            <a:ahLst/>
            <a:cxnLst/>
            <a:rect l="l" t="t" r="r" b="b"/>
            <a:pathLst>
              <a:path w="447675" h="76200">
                <a:moveTo>
                  <a:pt x="447636" y="0"/>
                </a:moveTo>
                <a:lnTo>
                  <a:pt x="0" y="0"/>
                </a:lnTo>
                <a:lnTo>
                  <a:pt x="0" y="76200"/>
                </a:lnTo>
                <a:lnTo>
                  <a:pt x="447636" y="76200"/>
                </a:lnTo>
                <a:lnTo>
                  <a:pt x="44763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24825" y="2990889"/>
            <a:ext cx="476250" cy="76200"/>
          </a:xfrm>
          <a:custGeom>
            <a:avLst/>
            <a:gdLst/>
            <a:ahLst/>
            <a:cxnLst/>
            <a:rect l="l" t="t" r="r" b="b"/>
            <a:pathLst>
              <a:path w="476250" h="76200">
                <a:moveTo>
                  <a:pt x="476211" y="0"/>
                </a:moveTo>
                <a:lnTo>
                  <a:pt x="0" y="0"/>
                </a:lnTo>
                <a:lnTo>
                  <a:pt x="0" y="76160"/>
                </a:lnTo>
                <a:lnTo>
                  <a:pt x="476211" y="76160"/>
                </a:lnTo>
                <a:lnTo>
                  <a:pt x="47621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86800" y="2990889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457200" y="0"/>
                </a:moveTo>
                <a:lnTo>
                  <a:pt x="0" y="0"/>
                </a:lnTo>
                <a:lnTo>
                  <a:pt x="0" y="76160"/>
                </a:lnTo>
                <a:lnTo>
                  <a:pt x="457200" y="7616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429375" y="3114714"/>
            <a:ext cx="2714625" cy="2028825"/>
            <a:chOff x="6429375" y="3114714"/>
            <a:chExt cx="2714625" cy="2028825"/>
          </a:xfrm>
        </p:grpSpPr>
        <p:sp>
          <p:nvSpPr>
            <p:cNvPr id="31" name="object 31"/>
            <p:cNvSpPr/>
            <p:nvPr/>
          </p:nvSpPr>
          <p:spPr>
            <a:xfrm>
              <a:off x="8505825" y="3114714"/>
              <a:ext cx="638175" cy="76200"/>
            </a:xfrm>
            <a:custGeom>
              <a:avLst/>
              <a:gdLst/>
              <a:ahLst/>
              <a:cxnLst/>
              <a:rect l="l" t="t" r="r" b="b"/>
              <a:pathLst>
                <a:path w="638175" h="76200">
                  <a:moveTo>
                    <a:pt x="638175" y="0"/>
                  </a:moveTo>
                  <a:lnTo>
                    <a:pt x="0" y="0"/>
                  </a:lnTo>
                  <a:lnTo>
                    <a:pt x="0" y="76160"/>
                  </a:lnTo>
                  <a:lnTo>
                    <a:pt x="638175" y="76160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375" y="3190874"/>
              <a:ext cx="2714625" cy="1952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" y="1581238"/>
            <a:ext cx="4362450" cy="247650"/>
          </a:xfrm>
          <a:custGeom>
            <a:avLst/>
            <a:gdLst/>
            <a:ahLst/>
            <a:cxnLst/>
            <a:rect l="l" t="t" r="r" b="b"/>
            <a:pathLst>
              <a:path w="4362450" h="247650">
                <a:moveTo>
                  <a:pt x="4362450" y="0"/>
                </a:moveTo>
                <a:lnTo>
                  <a:pt x="0" y="0"/>
                </a:lnTo>
                <a:lnTo>
                  <a:pt x="0" y="247561"/>
                </a:lnTo>
                <a:lnTo>
                  <a:pt x="4362450" y="247561"/>
                </a:lnTo>
                <a:lnTo>
                  <a:pt x="436245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76950" y="1581188"/>
            <a:ext cx="1238250" cy="247650"/>
          </a:xfrm>
          <a:custGeom>
            <a:avLst/>
            <a:gdLst/>
            <a:ahLst/>
            <a:cxnLst/>
            <a:rect l="l" t="t" r="r" b="b"/>
            <a:pathLst>
              <a:path w="1238250" h="247650">
                <a:moveTo>
                  <a:pt x="1238250" y="0"/>
                </a:moveTo>
                <a:lnTo>
                  <a:pt x="0" y="0"/>
                </a:lnTo>
                <a:lnTo>
                  <a:pt x="0" y="247611"/>
                </a:lnTo>
                <a:lnTo>
                  <a:pt x="1238250" y="247611"/>
                </a:lnTo>
                <a:lnTo>
                  <a:pt x="123825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700" y="3000413"/>
            <a:ext cx="1247775" cy="247650"/>
          </a:xfrm>
          <a:custGeom>
            <a:avLst/>
            <a:gdLst/>
            <a:ahLst/>
            <a:cxnLst/>
            <a:rect l="l" t="t" r="r" b="b"/>
            <a:pathLst>
              <a:path w="1247775" h="247650">
                <a:moveTo>
                  <a:pt x="1247686" y="0"/>
                </a:moveTo>
                <a:lnTo>
                  <a:pt x="0" y="0"/>
                </a:lnTo>
                <a:lnTo>
                  <a:pt x="0" y="247611"/>
                </a:lnTo>
                <a:lnTo>
                  <a:pt x="1247686" y="247611"/>
                </a:lnTo>
                <a:lnTo>
                  <a:pt x="1247686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0" y="3000413"/>
            <a:ext cx="4476750" cy="247650"/>
          </a:xfrm>
          <a:custGeom>
            <a:avLst/>
            <a:gdLst/>
            <a:ahLst/>
            <a:cxnLst/>
            <a:rect l="l" t="t" r="r" b="b"/>
            <a:pathLst>
              <a:path w="4476750" h="247650">
                <a:moveTo>
                  <a:pt x="4476623" y="0"/>
                </a:moveTo>
                <a:lnTo>
                  <a:pt x="0" y="0"/>
                </a:lnTo>
                <a:lnTo>
                  <a:pt x="0" y="247611"/>
                </a:lnTo>
                <a:lnTo>
                  <a:pt x="4476623" y="247611"/>
                </a:lnTo>
                <a:lnTo>
                  <a:pt x="4476623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0541" y="354965"/>
            <a:ext cx="40430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2400" algn="l"/>
                <a:tab pos="2127885" algn="l"/>
              </a:tabLst>
            </a:pPr>
            <a:r>
              <a:rPr sz="3000" b="1" spc="35" dirty="0">
                <a:solidFill>
                  <a:srgbClr val="0D0931"/>
                </a:solidFill>
                <a:latin typeface="Trebuchet MS"/>
                <a:cs typeface="Trebuchet MS"/>
              </a:rPr>
              <a:t>T</a:t>
            </a:r>
            <a:r>
              <a:rPr sz="3000" b="1" spc="-30" dirty="0">
                <a:solidFill>
                  <a:srgbClr val="0D0931"/>
                </a:solidFill>
                <a:latin typeface="Trebuchet MS"/>
                <a:cs typeface="Trebuchet MS"/>
              </a:rPr>
              <a:t>A</a:t>
            </a:r>
            <a:r>
              <a:rPr sz="3000" b="1" spc="85" dirty="0">
                <a:solidFill>
                  <a:srgbClr val="0D0931"/>
                </a:solidFill>
                <a:latin typeface="Trebuchet MS"/>
                <a:cs typeface="Trebuchet MS"/>
              </a:rPr>
              <a:t>B</a:t>
            </a:r>
            <a:r>
              <a:rPr sz="3000" b="1" spc="210" dirty="0">
                <a:solidFill>
                  <a:srgbClr val="0D0931"/>
                </a:solidFill>
                <a:latin typeface="Trebuchet MS"/>
                <a:cs typeface="Trebuchet MS"/>
              </a:rPr>
              <a:t>L</a:t>
            </a:r>
            <a:r>
              <a:rPr sz="3000" b="1" spc="140" dirty="0">
                <a:solidFill>
                  <a:srgbClr val="0D0931"/>
                </a:solidFill>
                <a:latin typeface="Trebuchet MS"/>
                <a:cs typeface="Trebuchet MS"/>
              </a:rPr>
              <a:t>E</a:t>
            </a:r>
            <a:r>
              <a:rPr sz="3000" b="1" dirty="0">
                <a:solidFill>
                  <a:srgbClr val="0D0931"/>
                </a:solidFill>
                <a:latin typeface="Trebuchet MS"/>
                <a:cs typeface="Trebuchet MS"/>
              </a:rPr>
              <a:t>	</a:t>
            </a:r>
            <a:r>
              <a:rPr sz="3000" b="1" spc="-240" dirty="0">
                <a:solidFill>
                  <a:srgbClr val="0D0931"/>
                </a:solidFill>
                <a:latin typeface="Trebuchet MS"/>
                <a:cs typeface="Trebuchet MS"/>
              </a:rPr>
              <a:t>O</a:t>
            </a:r>
            <a:r>
              <a:rPr sz="3000" b="1" spc="100" dirty="0">
                <a:solidFill>
                  <a:srgbClr val="0D0931"/>
                </a:solidFill>
                <a:latin typeface="Trebuchet MS"/>
                <a:cs typeface="Trebuchet MS"/>
              </a:rPr>
              <a:t>F</a:t>
            </a:r>
            <a:r>
              <a:rPr sz="3000" b="1" dirty="0">
                <a:solidFill>
                  <a:srgbClr val="0D0931"/>
                </a:solidFill>
                <a:latin typeface="Trebuchet MS"/>
                <a:cs typeface="Trebuchet MS"/>
              </a:rPr>
              <a:t>	</a:t>
            </a:r>
            <a:r>
              <a:rPr sz="3000" b="1" spc="35" dirty="0">
                <a:solidFill>
                  <a:srgbClr val="0D0931"/>
                </a:solidFill>
                <a:latin typeface="Trebuchet MS"/>
                <a:cs typeface="Trebuchet MS"/>
              </a:rPr>
              <a:t>C</a:t>
            </a:r>
            <a:r>
              <a:rPr sz="3000" b="1" spc="-240" dirty="0">
                <a:solidFill>
                  <a:srgbClr val="0D0931"/>
                </a:solidFill>
                <a:latin typeface="Trebuchet MS"/>
                <a:cs typeface="Trebuchet MS"/>
              </a:rPr>
              <a:t>O</a:t>
            </a:r>
            <a:r>
              <a:rPr sz="3000" b="1" spc="-135" dirty="0">
                <a:solidFill>
                  <a:srgbClr val="0D0931"/>
                </a:solidFill>
                <a:latin typeface="Trebuchet MS"/>
                <a:cs typeface="Trebuchet MS"/>
              </a:rPr>
              <a:t>N</a:t>
            </a:r>
            <a:r>
              <a:rPr sz="3000" b="1" spc="35" dirty="0">
                <a:solidFill>
                  <a:srgbClr val="0D0931"/>
                </a:solidFill>
                <a:latin typeface="Trebuchet MS"/>
                <a:cs typeface="Trebuchet MS"/>
              </a:rPr>
              <a:t>T</a:t>
            </a:r>
            <a:r>
              <a:rPr sz="3000" b="1" spc="160" dirty="0">
                <a:solidFill>
                  <a:srgbClr val="0D0931"/>
                </a:solidFill>
                <a:latin typeface="Trebuchet MS"/>
                <a:cs typeface="Trebuchet MS"/>
              </a:rPr>
              <a:t>E</a:t>
            </a:r>
            <a:r>
              <a:rPr sz="3000" b="1" spc="-135" dirty="0">
                <a:solidFill>
                  <a:srgbClr val="0D0931"/>
                </a:solidFill>
                <a:latin typeface="Trebuchet MS"/>
                <a:cs typeface="Trebuchet MS"/>
              </a:rPr>
              <a:t>N</a:t>
            </a:r>
            <a:r>
              <a:rPr sz="3000" b="1" spc="35" dirty="0">
                <a:solidFill>
                  <a:srgbClr val="0D0931"/>
                </a:solidFill>
                <a:latin typeface="Trebuchet MS"/>
                <a:cs typeface="Trebuchet MS"/>
              </a:rPr>
              <a:t>T</a:t>
            </a:r>
            <a:r>
              <a:rPr sz="3000" b="1" spc="315" dirty="0">
                <a:solidFill>
                  <a:srgbClr val="0D0931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8802" y="695960"/>
            <a:ext cx="57848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505" dirty="0">
                <a:solidFill>
                  <a:srgbClr val="FFFFFF"/>
                </a:solidFill>
              </a:rPr>
              <a:t>1.</a:t>
            </a:r>
            <a:endParaRPr sz="3500"/>
          </a:p>
        </p:txBody>
      </p:sp>
      <p:sp>
        <p:nvSpPr>
          <p:cNvPr id="9" name="object 9"/>
          <p:cNvSpPr txBox="1"/>
          <p:nvPr/>
        </p:nvSpPr>
        <p:spPr>
          <a:xfrm>
            <a:off x="682942" y="1488186"/>
            <a:ext cx="13970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60" dirty="0">
                <a:solidFill>
                  <a:srgbClr val="0D0931"/>
                </a:solidFill>
                <a:latin typeface="Trebuchet MS"/>
                <a:cs typeface="Trebuchet MS"/>
              </a:rPr>
              <a:t>Overview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637" y="3164204"/>
            <a:ext cx="1360805" cy="1123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1" spc="505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endParaRPr sz="3500">
              <a:latin typeface="Trebuchet MS"/>
              <a:cs typeface="Trebuchet MS"/>
            </a:endParaRPr>
          </a:p>
          <a:p>
            <a:pPr marL="145415">
              <a:lnSpc>
                <a:spcPct val="100000"/>
              </a:lnSpc>
              <a:spcBef>
                <a:spcPts val="1830"/>
              </a:spcBef>
            </a:pPr>
            <a:r>
              <a:rPr sz="2150" b="1" spc="-5" dirty="0">
                <a:solidFill>
                  <a:srgbClr val="0D0931"/>
                </a:solidFill>
                <a:latin typeface="Trebuchet MS"/>
                <a:cs typeface="Trebuchet MS"/>
              </a:rPr>
              <a:t>MODULES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802" y="1707612"/>
            <a:ext cx="1672589" cy="131064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3500" b="1" spc="505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endParaRPr sz="3500">
              <a:latin typeface="Trebuchet MS"/>
              <a:cs typeface="Trebuchet MS"/>
            </a:endParaRPr>
          </a:p>
          <a:p>
            <a:pPr marL="116205">
              <a:lnSpc>
                <a:spcPct val="100000"/>
              </a:lnSpc>
              <a:spcBef>
                <a:spcPts val="1280"/>
              </a:spcBef>
            </a:pPr>
            <a:r>
              <a:rPr sz="2150" b="1" spc="75" dirty="0">
                <a:solidFill>
                  <a:srgbClr val="0D0931"/>
                </a:solidFill>
                <a:latin typeface="Trebuchet MS"/>
                <a:cs typeface="Trebuchet MS"/>
              </a:rPr>
              <a:t>FUNCTIONS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4245" y="2585085"/>
            <a:ext cx="7124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-10" dirty="0">
                <a:solidFill>
                  <a:srgbClr val="0D0931"/>
                </a:solidFill>
                <a:latin typeface="Trebuchet MS"/>
                <a:cs typeface="Trebuchet MS"/>
              </a:rPr>
              <a:t>DATA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9544" y="2919094"/>
            <a:ext cx="2258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95" dirty="0">
                <a:solidFill>
                  <a:srgbClr val="0D0931"/>
                </a:solidFill>
                <a:latin typeface="Trebuchet MS"/>
                <a:cs typeface="Trebuchet MS"/>
              </a:rPr>
              <a:t>MANIPULATIONS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265" y="2026285"/>
            <a:ext cx="57848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1" spc="505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endParaRPr sz="35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3657600"/>
            <a:ext cx="17049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u="heavy" spc="2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532" y="1034986"/>
            <a:ext cx="6130290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Overview: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35"/>
              </a:lnSpc>
              <a:spcBef>
                <a:spcPts val="5"/>
              </a:spcBef>
            </a:pP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reusable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segments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 particular</a:t>
            </a:r>
            <a:r>
              <a:rPr sz="12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tasks.</a:t>
            </a:r>
            <a:endParaRPr sz="1200">
              <a:latin typeface="Trebuchet MS"/>
              <a:cs typeface="Trebuchet MS"/>
            </a:endParaRPr>
          </a:p>
          <a:p>
            <a:pPr marL="117475" indent="-105410">
              <a:lnSpc>
                <a:spcPts val="1425"/>
              </a:lnSpc>
              <a:buChar char="-"/>
              <a:tabLst>
                <a:tab pos="118110" algn="l"/>
              </a:tabLst>
            </a:pPr>
            <a:r>
              <a:rPr sz="1200" spc="-114" dirty="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sz="12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parameters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2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values;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defined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 with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'def'.</a:t>
            </a:r>
            <a:endParaRPr sz="1200">
              <a:latin typeface="Trebuchet MS"/>
              <a:cs typeface="Trebuchet MS"/>
            </a:endParaRPr>
          </a:p>
          <a:p>
            <a:pPr marL="117475" indent="-105410">
              <a:lnSpc>
                <a:spcPts val="1435"/>
              </a:lnSpc>
              <a:buChar char="-"/>
              <a:tabLst>
                <a:tab pos="118110" algn="l"/>
              </a:tabLst>
            </a:pPr>
            <a:r>
              <a:rPr sz="1200" spc="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2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8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rebuchet MS"/>
              <a:buChar char="-"/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35"/>
              </a:lnSpc>
            </a:pP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Modules: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containing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code,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functions,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classes,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sz="12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2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known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modules.</a:t>
            </a:r>
            <a:endParaRPr sz="1200">
              <a:latin typeface="Trebuchet MS"/>
              <a:cs typeface="Trebuchet MS"/>
            </a:endParaRPr>
          </a:p>
          <a:p>
            <a:pPr marL="117475" indent="-105410">
              <a:lnSpc>
                <a:spcPts val="1430"/>
              </a:lnSpc>
              <a:buChar char="-"/>
              <a:tabLst>
                <a:tab pos="118110" algn="l"/>
              </a:tabLst>
            </a:pP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reused 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imported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'import'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command.</a:t>
            </a:r>
            <a:endParaRPr sz="1200">
              <a:latin typeface="Trebuchet MS"/>
              <a:cs typeface="Trebuchet MS"/>
            </a:endParaRPr>
          </a:p>
          <a:p>
            <a:pPr marL="117475" indent="-105410">
              <a:lnSpc>
                <a:spcPts val="1435"/>
              </a:lnSpc>
              <a:buChar char="-"/>
              <a:tabLst>
                <a:tab pos="118110" algn="l"/>
              </a:tabLst>
            </a:pPr>
            <a:r>
              <a:rPr sz="1200" spc="-1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library</a:t>
            </a:r>
            <a:r>
              <a:rPr sz="1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offers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modules.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rebuchet MS"/>
              <a:buChar char="-"/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Cleaning,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altering,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filtering,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analyzing</a:t>
            </a:r>
            <a:r>
              <a:rPr sz="12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2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manipulation.</a:t>
            </a:r>
            <a:endParaRPr sz="1200">
              <a:latin typeface="Trebuchet MS"/>
              <a:cs typeface="Trebuchet MS"/>
            </a:endParaRPr>
          </a:p>
          <a:p>
            <a:pPr marL="117475" indent="-105410">
              <a:lnSpc>
                <a:spcPts val="1435"/>
              </a:lnSpc>
              <a:spcBef>
                <a:spcPts val="60"/>
              </a:spcBef>
              <a:buChar char="-"/>
              <a:tabLst>
                <a:tab pos="118110" algn="l"/>
              </a:tabLst>
            </a:pPr>
            <a:r>
              <a:rPr sz="1200" spc="-1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2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12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NumPy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crucial.</a:t>
            </a:r>
            <a:endParaRPr sz="1200">
              <a:latin typeface="Trebuchet MS"/>
              <a:cs typeface="Trebuchet MS"/>
            </a:endParaRPr>
          </a:p>
          <a:p>
            <a:pPr marL="117475" indent="-105410">
              <a:lnSpc>
                <a:spcPts val="1435"/>
              </a:lnSpc>
              <a:buChar char="-"/>
              <a:tabLst>
                <a:tab pos="118110" algn="l"/>
              </a:tabLst>
            </a:pP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Gets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ready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modeling,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visualization,</a:t>
            </a:r>
            <a:r>
              <a:rPr sz="12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analysis.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96050" y="1819275"/>
            <a:ext cx="2647950" cy="2076450"/>
            <a:chOff x="6496050" y="1819275"/>
            <a:chExt cx="2647950" cy="2076450"/>
          </a:xfrm>
        </p:grpSpPr>
        <p:sp>
          <p:nvSpPr>
            <p:cNvPr id="5" name="object 5"/>
            <p:cNvSpPr/>
            <p:nvPr/>
          </p:nvSpPr>
          <p:spPr>
            <a:xfrm>
              <a:off x="7977250" y="3109975"/>
              <a:ext cx="373380" cy="481330"/>
            </a:xfrm>
            <a:custGeom>
              <a:avLst/>
              <a:gdLst/>
              <a:ahLst/>
              <a:cxnLst/>
              <a:rect l="l" t="t" r="r" b="b"/>
              <a:pathLst>
                <a:path w="373379" h="481329">
                  <a:moveTo>
                    <a:pt x="0" y="481203"/>
                  </a:moveTo>
                  <a:lnTo>
                    <a:pt x="186435" y="481203"/>
                  </a:lnTo>
                  <a:lnTo>
                    <a:pt x="186435" y="0"/>
                  </a:lnTo>
                  <a:lnTo>
                    <a:pt x="372872" y="0"/>
                  </a:lnTo>
                </a:path>
              </a:pathLst>
            </a:custGeom>
            <a:ln w="9525">
              <a:solidFill>
                <a:srgbClr val="859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86725" y="3595751"/>
              <a:ext cx="711835" cy="1270"/>
            </a:xfrm>
            <a:custGeom>
              <a:avLst/>
              <a:gdLst/>
              <a:ahLst/>
              <a:cxnLst/>
              <a:rect l="l" t="t" r="r" b="b"/>
              <a:pathLst>
                <a:path w="711834" h="1270">
                  <a:moveTo>
                    <a:pt x="-4762" y="571"/>
                  </a:moveTo>
                  <a:lnTo>
                    <a:pt x="716216" y="571"/>
                  </a:lnTo>
                </a:path>
              </a:pathLst>
            </a:custGeom>
            <a:ln w="10668">
              <a:solidFill>
                <a:srgbClr val="859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77250" y="2176399"/>
              <a:ext cx="327025" cy="453390"/>
            </a:xfrm>
            <a:custGeom>
              <a:avLst/>
              <a:gdLst/>
              <a:ahLst/>
              <a:cxnLst/>
              <a:rect l="l" t="t" r="r" b="b"/>
              <a:pathLst>
                <a:path w="327025" h="453389">
                  <a:moveTo>
                    <a:pt x="0" y="0"/>
                  </a:moveTo>
                  <a:lnTo>
                    <a:pt x="0" y="226694"/>
                  </a:lnTo>
                  <a:lnTo>
                    <a:pt x="326644" y="226694"/>
                  </a:lnTo>
                  <a:lnTo>
                    <a:pt x="326644" y="453263"/>
                  </a:lnTo>
                </a:path>
              </a:pathLst>
            </a:custGeom>
            <a:ln w="9525">
              <a:solidFill>
                <a:srgbClr val="859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86725" y="2176525"/>
              <a:ext cx="709295" cy="1270"/>
            </a:xfrm>
            <a:custGeom>
              <a:avLst/>
              <a:gdLst/>
              <a:ahLst/>
              <a:cxnLst/>
              <a:rect l="l" t="t" r="r" b="b"/>
              <a:pathLst>
                <a:path w="709295" h="1269">
                  <a:moveTo>
                    <a:pt x="-4762" y="571"/>
                  </a:moveTo>
                  <a:lnTo>
                    <a:pt x="713549" y="571"/>
                  </a:lnTo>
                </a:path>
              </a:pathLst>
            </a:custGeom>
            <a:ln w="10668">
              <a:solidFill>
                <a:srgbClr val="859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2939" y="2524125"/>
              <a:ext cx="130936" cy="190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05651" y="2176525"/>
              <a:ext cx="857250" cy="1412875"/>
            </a:xfrm>
            <a:custGeom>
              <a:avLst/>
              <a:gdLst/>
              <a:ahLst/>
              <a:cxnLst/>
              <a:rect l="l" t="t" r="r" b="b"/>
              <a:pathLst>
                <a:path w="857250" h="1412875">
                  <a:moveTo>
                    <a:pt x="0" y="731266"/>
                  </a:moveTo>
                  <a:lnTo>
                    <a:pt x="428498" y="731266"/>
                  </a:lnTo>
                  <a:lnTo>
                    <a:pt x="428498" y="0"/>
                  </a:lnTo>
                  <a:lnTo>
                    <a:pt x="856996" y="0"/>
                  </a:lnTo>
                </a:path>
                <a:path w="857250" h="1412875">
                  <a:moveTo>
                    <a:pt x="0" y="733425"/>
                  </a:moveTo>
                  <a:lnTo>
                    <a:pt x="424306" y="733425"/>
                  </a:lnTo>
                  <a:lnTo>
                    <a:pt x="424306" y="1412494"/>
                  </a:lnTo>
                  <a:lnTo>
                    <a:pt x="848614" y="1412494"/>
                  </a:lnTo>
                </a:path>
              </a:pathLst>
            </a:custGeom>
            <a:ln w="9525">
              <a:solidFill>
                <a:srgbClr val="B9C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6050" y="2705100"/>
              <a:ext cx="247650" cy="352425"/>
            </a:xfrm>
            <a:custGeom>
              <a:avLst/>
              <a:gdLst/>
              <a:ahLst/>
              <a:cxnLst/>
              <a:rect l="l" t="t" r="r" b="b"/>
              <a:pathLst>
                <a:path w="247650" h="352425">
                  <a:moveTo>
                    <a:pt x="123825" y="0"/>
                  </a:moveTo>
                  <a:lnTo>
                    <a:pt x="84710" y="8978"/>
                  </a:lnTo>
                  <a:lnTo>
                    <a:pt x="50721" y="33970"/>
                  </a:lnTo>
                  <a:lnTo>
                    <a:pt x="23908" y="72063"/>
                  </a:lnTo>
                  <a:lnTo>
                    <a:pt x="6318" y="120343"/>
                  </a:lnTo>
                  <a:lnTo>
                    <a:pt x="0" y="175894"/>
                  </a:lnTo>
                  <a:lnTo>
                    <a:pt x="6318" y="231756"/>
                  </a:lnTo>
                  <a:lnTo>
                    <a:pt x="23908" y="280223"/>
                  </a:lnTo>
                  <a:lnTo>
                    <a:pt x="50721" y="318413"/>
                  </a:lnTo>
                  <a:lnTo>
                    <a:pt x="84710" y="343441"/>
                  </a:lnTo>
                  <a:lnTo>
                    <a:pt x="123825" y="352425"/>
                  </a:lnTo>
                  <a:lnTo>
                    <a:pt x="162939" y="343441"/>
                  </a:lnTo>
                  <a:lnTo>
                    <a:pt x="196928" y="318413"/>
                  </a:lnTo>
                  <a:lnTo>
                    <a:pt x="223741" y="280223"/>
                  </a:lnTo>
                  <a:lnTo>
                    <a:pt x="241331" y="231756"/>
                  </a:lnTo>
                  <a:lnTo>
                    <a:pt x="247650" y="175894"/>
                  </a:lnTo>
                  <a:lnTo>
                    <a:pt x="241331" y="120343"/>
                  </a:lnTo>
                  <a:lnTo>
                    <a:pt x="223741" y="72063"/>
                  </a:lnTo>
                  <a:lnTo>
                    <a:pt x="196928" y="33970"/>
                  </a:lnTo>
                  <a:lnTo>
                    <a:pt x="162939" y="8978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32928" y="2047875"/>
              <a:ext cx="193675" cy="257175"/>
            </a:xfrm>
            <a:custGeom>
              <a:avLst/>
              <a:gdLst/>
              <a:ahLst/>
              <a:cxnLst/>
              <a:rect l="l" t="t" r="r" b="b"/>
              <a:pathLst>
                <a:path w="193675" h="257175">
                  <a:moveTo>
                    <a:pt x="96900" y="0"/>
                  </a:moveTo>
                  <a:lnTo>
                    <a:pt x="53524" y="13525"/>
                  </a:lnTo>
                  <a:lnTo>
                    <a:pt x="24082" y="43465"/>
                  </a:lnTo>
                  <a:lnTo>
                    <a:pt x="5236" y="85836"/>
                  </a:lnTo>
                  <a:lnTo>
                    <a:pt x="0" y="136398"/>
                  </a:lnTo>
                  <a:lnTo>
                    <a:pt x="9267" y="184148"/>
                  </a:lnTo>
                  <a:lnTo>
                    <a:pt x="30511" y="222456"/>
                  </a:lnTo>
                  <a:lnTo>
                    <a:pt x="60757" y="247929"/>
                  </a:lnTo>
                  <a:lnTo>
                    <a:pt x="97027" y="257175"/>
                  </a:lnTo>
                  <a:lnTo>
                    <a:pt x="102616" y="256920"/>
                  </a:lnTo>
                  <a:lnTo>
                    <a:pt x="139862" y="243631"/>
                  </a:lnTo>
                  <a:lnTo>
                    <a:pt x="169322" y="213566"/>
                  </a:lnTo>
                  <a:lnTo>
                    <a:pt x="188162" y="171142"/>
                  </a:lnTo>
                  <a:lnTo>
                    <a:pt x="193548" y="120776"/>
                  </a:lnTo>
                  <a:lnTo>
                    <a:pt x="184179" y="73187"/>
                  </a:lnTo>
                  <a:lnTo>
                    <a:pt x="162988" y="34861"/>
                  </a:lnTo>
                  <a:lnTo>
                    <a:pt x="132915" y="9298"/>
                  </a:lnTo>
                  <a:lnTo>
                    <a:pt x="9690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2939" y="2066925"/>
              <a:ext cx="130936" cy="190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3495675"/>
              <a:ext cx="130936" cy="190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2939" y="3009900"/>
              <a:ext cx="130936" cy="1809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42327" y="3448050"/>
              <a:ext cx="184785" cy="257175"/>
            </a:xfrm>
            <a:custGeom>
              <a:avLst/>
              <a:gdLst/>
              <a:ahLst/>
              <a:cxnLst/>
              <a:rect l="l" t="t" r="r" b="b"/>
              <a:pathLst>
                <a:path w="184784" h="257175">
                  <a:moveTo>
                    <a:pt x="92201" y="0"/>
                  </a:moveTo>
                  <a:lnTo>
                    <a:pt x="50702" y="13257"/>
                  </a:lnTo>
                  <a:lnTo>
                    <a:pt x="22717" y="43227"/>
                  </a:lnTo>
                  <a:lnTo>
                    <a:pt x="4899" y="85746"/>
                  </a:lnTo>
                  <a:lnTo>
                    <a:pt x="0" y="136397"/>
                  </a:lnTo>
                  <a:lnTo>
                    <a:pt x="8764" y="184148"/>
                  </a:lnTo>
                  <a:lnTo>
                    <a:pt x="28971" y="222456"/>
                  </a:lnTo>
                  <a:lnTo>
                    <a:pt x="57775" y="247929"/>
                  </a:lnTo>
                  <a:lnTo>
                    <a:pt x="92328" y="257175"/>
                  </a:lnTo>
                  <a:lnTo>
                    <a:pt x="97790" y="256921"/>
                  </a:lnTo>
                  <a:lnTo>
                    <a:pt x="133199" y="243605"/>
                  </a:lnTo>
                  <a:lnTo>
                    <a:pt x="161226" y="213455"/>
                  </a:lnTo>
                  <a:lnTo>
                    <a:pt x="179157" y="170874"/>
                  </a:lnTo>
                  <a:lnTo>
                    <a:pt x="184276" y="120268"/>
                  </a:lnTo>
                  <a:lnTo>
                    <a:pt x="175355" y="72759"/>
                  </a:lnTo>
                  <a:lnTo>
                    <a:pt x="155194" y="34607"/>
                  </a:lnTo>
                  <a:lnTo>
                    <a:pt x="126555" y="9219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3700" y="1819275"/>
              <a:ext cx="2400300" cy="2076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080" y="191388"/>
            <a:ext cx="217170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>
                <a:solidFill>
                  <a:srgbClr val="0D0931"/>
                </a:solidFill>
              </a:rPr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0080" y="889698"/>
            <a:ext cx="7096759" cy="3303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spc="15" dirty="0">
                <a:solidFill>
                  <a:srgbClr val="F1F1F1"/>
                </a:solidFill>
                <a:latin typeface="Arial MT"/>
                <a:cs typeface="Arial MT"/>
              </a:rPr>
              <a:t>A</a:t>
            </a:r>
            <a:r>
              <a:rPr sz="1400" spc="1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1F1F1"/>
                </a:solidFill>
                <a:latin typeface="Arial MT"/>
                <a:cs typeface="Arial MT"/>
              </a:rPr>
              <a:t>function</a:t>
            </a:r>
            <a:r>
              <a:rPr sz="1400" spc="-13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1F1F1"/>
                </a:solidFill>
                <a:latin typeface="Arial MT"/>
                <a:cs typeface="Arial MT"/>
              </a:rPr>
              <a:t>is</a:t>
            </a:r>
            <a:r>
              <a:rPr sz="1400" spc="3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1F1F1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1F1F1"/>
                </a:solidFill>
                <a:latin typeface="Arial MT"/>
                <a:cs typeface="Arial MT"/>
              </a:rPr>
              <a:t>piece</a:t>
            </a:r>
            <a:r>
              <a:rPr sz="1400" spc="-13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1F1F1"/>
                </a:solidFill>
                <a:latin typeface="Arial MT"/>
                <a:cs typeface="Arial MT"/>
              </a:rPr>
              <a:t>of</a:t>
            </a:r>
            <a:r>
              <a:rPr sz="1400" spc="-114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1F1F1"/>
                </a:solidFill>
                <a:latin typeface="Arial MT"/>
                <a:cs typeface="Arial MT"/>
              </a:rPr>
              <a:t>reused</a:t>
            </a:r>
            <a:r>
              <a:rPr sz="1400" spc="-13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1F1F1"/>
                </a:solidFill>
                <a:latin typeface="Arial MT"/>
                <a:cs typeface="Arial MT"/>
              </a:rPr>
              <a:t>code</a:t>
            </a:r>
            <a:r>
              <a:rPr sz="1400" spc="-13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1F1F1"/>
                </a:solidFill>
                <a:latin typeface="Arial MT"/>
                <a:cs typeface="Arial MT"/>
              </a:rPr>
              <a:t>that</a:t>
            </a:r>
            <a:r>
              <a:rPr sz="1400" spc="4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1F1F1"/>
                </a:solidFill>
                <a:latin typeface="Arial MT"/>
                <a:cs typeface="Arial MT"/>
              </a:rPr>
              <a:t>carries</a:t>
            </a:r>
            <a:r>
              <a:rPr sz="1400" spc="-5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1F1F1"/>
                </a:solidFill>
                <a:latin typeface="Arial MT"/>
                <a:cs typeface="Arial MT"/>
              </a:rPr>
              <a:t>out</a:t>
            </a:r>
            <a:r>
              <a:rPr sz="1400" spc="-3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1F1F1"/>
                </a:solidFill>
                <a:latin typeface="Arial MT"/>
                <a:cs typeface="Arial MT"/>
              </a:rPr>
              <a:t>a</a:t>
            </a:r>
            <a:r>
              <a:rPr sz="1400" spc="2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1F1F1"/>
                </a:solidFill>
                <a:latin typeface="Arial MT"/>
                <a:cs typeface="Arial MT"/>
              </a:rPr>
              <a:t>single</a:t>
            </a:r>
            <a:r>
              <a:rPr sz="1400" spc="-13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1F1F1"/>
                </a:solidFill>
                <a:latin typeface="Arial MT"/>
                <a:cs typeface="Arial MT"/>
              </a:rPr>
              <a:t>task</a:t>
            </a:r>
            <a:r>
              <a:rPr sz="1400" spc="3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1F1F1"/>
                </a:solidFill>
                <a:latin typeface="Arial MT"/>
                <a:cs typeface="Arial MT"/>
              </a:rPr>
              <a:t>or</a:t>
            </a:r>
            <a:r>
              <a:rPr sz="1400" spc="-114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1F1F1"/>
                </a:solidFill>
                <a:latin typeface="Arial MT"/>
                <a:cs typeface="Arial MT"/>
              </a:rPr>
              <a:t>group</a:t>
            </a:r>
            <a:r>
              <a:rPr sz="1400" spc="-5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1F1F1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1F1F1"/>
                </a:solidFill>
                <a:latin typeface="Arial MT"/>
                <a:cs typeface="Arial MT"/>
              </a:rPr>
              <a:t>related</a:t>
            </a:r>
            <a:r>
              <a:rPr sz="1400" spc="-5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1F1F1"/>
                </a:solidFill>
                <a:latin typeface="Arial MT"/>
                <a:cs typeface="Arial MT"/>
              </a:rPr>
              <a:t>tasks. </a:t>
            </a:r>
            <a:r>
              <a:rPr sz="1400" spc="-37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1F1F1"/>
                </a:solidFill>
                <a:latin typeface="Arial MT"/>
                <a:cs typeface="Arial MT"/>
              </a:rPr>
              <a:t>By </a:t>
            </a:r>
            <a:r>
              <a:rPr sz="1400" dirty="0">
                <a:solidFill>
                  <a:srgbClr val="F1F1F1"/>
                </a:solidFill>
                <a:latin typeface="Arial MT"/>
                <a:cs typeface="Arial MT"/>
              </a:rPr>
              <a:t>dividing </a:t>
            </a:r>
            <a:r>
              <a:rPr sz="1400" spc="-5" dirty="0">
                <a:solidFill>
                  <a:srgbClr val="F1F1F1"/>
                </a:solidFill>
                <a:latin typeface="Arial MT"/>
                <a:cs typeface="Arial MT"/>
              </a:rPr>
              <a:t>your </a:t>
            </a:r>
            <a:r>
              <a:rPr sz="1400" spc="5" dirty="0">
                <a:solidFill>
                  <a:srgbClr val="F1F1F1"/>
                </a:solidFill>
                <a:latin typeface="Arial MT"/>
                <a:cs typeface="Arial MT"/>
              </a:rPr>
              <a:t>software </a:t>
            </a:r>
            <a:r>
              <a:rPr sz="1400" spc="-15" dirty="0">
                <a:solidFill>
                  <a:srgbClr val="F1F1F1"/>
                </a:solidFill>
                <a:latin typeface="Arial MT"/>
                <a:cs typeface="Arial MT"/>
              </a:rPr>
              <a:t>into </a:t>
            </a:r>
            <a:r>
              <a:rPr sz="1400" spc="5" dirty="0">
                <a:solidFill>
                  <a:srgbClr val="F1F1F1"/>
                </a:solidFill>
                <a:latin typeface="Arial MT"/>
                <a:cs typeface="Arial MT"/>
              </a:rPr>
              <a:t>smaller, easier-to-manage </a:t>
            </a:r>
            <a:r>
              <a:rPr sz="1400" spc="-10" dirty="0">
                <a:solidFill>
                  <a:srgbClr val="F1F1F1"/>
                </a:solidFill>
                <a:latin typeface="Arial MT"/>
                <a:cs typeface="Arial MT"/>
              </a:rPr>
              <a:t>chunks </a:t>
            </a:r>
            <a:r>
              <a:rPr sz="1400" spc="-5" dirty="0">
                <a:solidFill>
                  <a:srgbClr val="F1F1F1"/>
                </a:solidFill>
                <a:latin typeface="Arial MT"/>
                <a:cs typeface="Arial MT"/>
              </a:rPr>
              <a:t>using </a:t>
            </a:r>
            <a:r>
              <a:rPr sz="1400" spc="5" dirty="0">
                <a:solidFill>
                  <a:srgbClr val="F1F1F1"/>
                </a:solidFill>
                <a:latin typeface="Arial MT"/>
                <a:cs typeface="Arial MT"/>
              </a:rPr>
              <a:t>functions, </a:t>
            </a:r>
            <a:r>
              <a:rPr sz="1400" spc="10" dirty="0">
                <a:solidFill>
                  <a:srgbClr val="F1F1F1"/>
                </a:solidFill>
                <a:latin typeface="Arial MT"/>
                <a:cs typeface="Arial MT"/>
              </a:rPr>
              <a:t>you </a:t>
            </a:r>
            <a:r>
              <a:rPr sz="1400" spc="5" dirty="0">
                <a:solidFill>
                  <a:srgbClr val="F1F1F1"/>
                </a:solidFill>
                <a:latin typeface="Arial MT"/>
                <a:cs typeface="Arial MT"/>
              </a:rPr>
              <a:t>can </a:t>
            </a:r>
            <a:r>
              <a:rPr sz="1400" spc="-37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1F1F1"/>
                </a:solidFill>
                <a:latin typeface="Arial MT"/>
                <a:cs typeface="Arial MT"/>
              </a:rPr>
              <a:t>organize</a:t>
            </a:r>
            <a:r>
              <a:rPr sz="1400" spc="-6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1F1F1"/>
                </a:solidFill>
                <a:latin typeface="Arial MT"/>
                <a:cs typeface="Arial MT"/>
              </a:rPr>
              <a:t>and</a:t>
            </a:r>
            <a:r>
              <a:rPr sz="1400" spc="85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1F1F1"/>
                </a:solidFill>
                <a:latin typeface="Arial MT"/>
                <a:cs typeface="Arial MT"/>
              </a:rPr>
              <a:t>simplify</a:t>
            </a:r>
            <a:r>
              <a:rPr sz="1400" spc="-204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1F1F1"/>
                </a:solidFill>
                <a:latin typeface="Arial MT"/>
                <a:cs typeface="Arial MT"/>
              </a:rPr>
              <a:t>your</a:t>
            </a:r>
            <a:r>
              <a:rPr sz="1400" spc="-40" dirty="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1F1F1"/>
                </a:solidFill>
                <a:latin typeface="Arial MT"/>
                <a:cs typeface="Arial MT"/>
              </a:rPr>
              <a:t>code.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ts val="1670"/>
              </a:lnSpc>
              <a:spcBef>
                <a:spcPts val="5"/>
              </a:spcBef>
              <a:buSzPct val="110714"/>
              <a:buFont typeface="Wingdings"/>
              <a:buChar char=""/>
              <a:tabLst>
                <a:tab pos="299085" algn="l"/>
              </a:tabLst>
            </a:pP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298450" indent="-286385">
              <a:lnSpc>
                <a:spcPts val="1670"/>
              </a:lnSpc>
              <a:buSzPct val="110714"/>
              <a:buFont typeface="Wingdings"/>
              <a:buChar char=""/>
              <a:tabLst>
                <a:tab pos="299085" algn="l"/>
              </a:tabLst>
            </a:pP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298450" marR="2794000" indent="-286385">
              <a:lnSpc>
                <a:spcPts val="1650"/>
              </a:lnSpc>
              <a:spcBef>
                <a:spcPts val="125"/>
              </a:spcBef>
              <a:buSzPct val="110714"/>
              <a:buFont typeface="Wingdings"/>
              <a:buChar char=""/>
              <a:tabLst>
                <a:tab pos="299085" algn="l"/>
              </a:tabLst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function's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optional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input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values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referred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parameters.</a:t>
            </a:r>
            <a:endParaRPr sz="1400">
              <a:latin typeface="Trebuchet MS"/>
              <a:cs typeface="Trebuchet MS"/>
            </a:endParaRPr>
          </a:p>
          <a:p>
            <a:pPr marL="298450" indent="-286385">
              <a:lnSpc>
                <a:spcPts val="1605"/>
              </a:lnSpc>
              <a:buSzPct val="110714"/>
              <a:buFont typeface="Wingdings"/>
              <a:buChar char=""/>
              <a:tabLst>
                <a:tab pos="299085" algn="l"/>
              </a:tabLst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block's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beginning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indicated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colon:.</a:t>
            </a:r>
            <a:endParaRPr sz="1400">
              <a:latin typeface="Trebuchet MS"/>
              <a:cs typeface="Trebuchet MS"/>
            </a:endParaRPr>
          </a:p>
          <a:p>
            <a:pPr marL="298450" marR="2416810" indent="-286385">
              <a:lnSpc>
                <a:spcPts val="1650"/>
              </a:lnSpc>
              <a:spcBef>
                <a:spcPts val="130"/>
              </a:spcBef>
              <a:buSzPct val="110714"/>
              <a:buFont typeface="Wingdings"/>
              <a:buChar char=""/>
              <a:tabLst>
                <a:tab pos="299085" algn="l"/>
              </a:tabLst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executed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contained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indented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block.</a:t>
            </a:r>
            <a:endParaRPr sz="1400">
              <a:latin typeface="Trebuchet MS"/>
              <a:cs typeface="Trebuchet MS"/>
            </a:endParaRPr>
          </a:p>
          <a:p>
            <a:pPr marL="298450" indent="-286385">
              <a:lnSpc>
                <a:spcPts val="1664"/>
              </a:lnSpc>
              <a:buSzPct val="110714"/>
              <a:buFont typeface="Wingdings"/>
              <a:buChar char=""/>
              <a:tabLst>
                <a:tab pos="299085" algn="l"/>
              </a:tabLst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function's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specified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statement.</a:t>
            </a:r>
            <a:endParaRPr sz="1400">
              <a:latin typeface="Trebuchet MS"/>
              <a:cs typeface="Trebuchet MS"/>
            </a:endParaRPr>
          </a:p>
          <a:p>
            <a:pPr marL="298450" marR="2205355" indent="-286385">
              <a:lnSpc>
                <a:spcPts val="1660"/>
              </a:lnSpc>
              <a:spcBef>
                <a:spcPts val="60"/>
              </a:spcBef>
              <a:buSzPct val="110714"/>
              <a:buFont typeface="Wingdings"/>
              <a:buChar char=""/>
              <a:tabLst>
                <a:tab pos="299085" algn="l"/>
              </a:tabLst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defaultly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returns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None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absence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statement.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44040" y="647890"/>
            <a:ext cx="561975" cy="571500"/>
            <a:chOff x="7944040" y="647890"/>
            <a:chExt cx="561975" cy="571500"/>
          </a:xfrm>
        </p:grpSpPr>
        <p:sp>
          <p:nvSpPr>
            <p:cNvPr id="7" name="object 7"/>
            <p:cNvSpPr/>
            <p:nvPr/>
          </p:nvSpPr>
          <p:spPr>
            <a:xfrm>
              <a:off x="8015351" y="652652"/>
              <a:ext cx="247650" cy="190500"/>
            </a:xfrm>
            <a:custGeom>
              <a:avLst/>
              <a:gdLst/>
              <a:ahLst/>
              <a:cxnLst/>
              <a:rect l="l" t="t" r="r" b="b"/>
              <a:pathLst>
                <a:path w="247650" h="190500">
                  <a:moveTo>
                    <a:pt x="167894" y="0"/>
                  </a:moveTo>
                  <a:lnTo>
                    <a:pt x="167894" y="39877"/>
                  </a:lnTo>
                  <a:lnTo>
                    <a:pt x="116871" y="56723"/>
                  </a:lnTo>
                  <a:lnTo>
                    <a:pt x="70993" y="82915"/>
                  </a:lnTo>
                  <a:lnTo>
                    <a:pt x="31591" y="117655"/>
                  </a:lnTo>
                  <a:lnTo>
                    <a:pt x="0" y="160147"/>
                  </a:lnTo>
                  <a:lnTo>
                    <a:pt x="91313" y="190373"/>
                  </a:lnTo>
                  <a:lnTo>
                    <a:pt x="107547" y="172930"/>
                  </a:lnTo>
                  <a:lnTo>
                    <a:pt x="125841" y="157702"/>
                  </a:lnTo>
                  <a:lnTo>
                    <a:pt x="146016" y="145188"/>
                  </a:lnTo>
                  <a:lnTo>
                    <a:pt x="167894" y="135889"/>
                  </a:lnTo>
                  <a:lnTo>
                    <a:pt x="167894" y="163068"/>
                  </a:lnTo>
                  <a:lnTo>
                    <a:pt x="247650" y="84327"/>
                  </a:lnTo>
                  <a:lnTo>
                    <a:pt x="167894" y="0"/>
                  </a:lnTo>
                  <a:close/>
                </a:path>
              </a:pathLst>
            </a:custGeom>
            <a:ln w="9525">
              <a:solidFill>
                <a:srgbClr val="B9C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48803" y="862202"/>
              <a:ext cx="152400" cy="257175"/>
            </a:xfrm>
            <a:custGeom>
              <a:avLst/>
              <a:gdLst/>
              <a:ahLst/>
              <a:cxnLst/>
              <a:rect l="l" t="t" r="r" b="b"/>
              <a:pathLst>
                <a:path w="152400" h="257175">
                  <a:moveTo>
                    <a:pt x="101853" y="0"/>
                  </a:moveTo>
                  <a:lnTo>
                    <a:pt x="0" y="48513"/>
                  </a:lnTo>
                  <a:lnTo>
                    <a:pt x="34798" y="59817"/>
                  </a:lnTo>
                  <a:lnTo>
                    <a:pt x="34599" y="66274"/>
                  </a:lnTo>
                  <a:lnTo>
                    <a:pt x="34163" y="72707"/>
                  </a:lnTo>
                  <a:lnTo>
                    <a:pt x="33726" y="79140"/>
                  </a:lnTo>
                  <a:lnTo>
                    <a:pt x="33527" y="85598"/>
                  </a:lnTo>
                  <a:lnTo>
                    <a:pt x="37633" y="132264"/>
                  </a:lnTo>
                  <a:lnTo>
                    <a:pt x="49704" y="177180"/>
                  </a:lnTo>
                  <a:lnTo>
                    <a:pt x="69371" y="219168"/>
                  </a:lnTo>
                  <a:lnTo>
                    <a:pt x="96266" y="257048"/>
                  </a:lnTo>
                  <a:lnTo>
                    <a:pt x="152273" y="179832"/>
                  </a:lnTo>
                  <a:lnTo>
                    <a:pt x="140384" y="158746"/>
                  </a:lnTo>
                  <a:lnTo>
                    <a:pt x="131937" y="136493"/>
                  </a:lnTo>
                  <a:lnTo>
                    <a:pt x="126609" y="113430"/>
                  </a:lnTo>
                  <a:lnTo>
                    <a:pt x="124078" y="89916"/>
                  </a:lnTo>
                  <a:lnTo>
                    <a:pt x="152273" y="98425"/>
                  </a:lnTo>
                  <a:lnTo>
                    <a:pt x="101853" y="0"/>
                  </a:lnTo>
                  <a:close/>
                </a:path>
              </a:pathLst>
            </a:custGeom>
            <a:ln w="9525">
              <a:solidFill>
                <a:srgbClr val="A4B7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01203" y="1081277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112014" y="0"/>
                  </a:moveTo>
                  <a:lnTo>
                    <a:pt x="0" y="17272"/>
                  </a:lnTo>
                  <a:lnTo>
                    <a:pt x="13080" y="132969"/>
                  </a:lnTo>
                  <a:lnTo>
                    <a:pt x="36322" y="102743"/>
                  </a:lnTo>
                  <a:lnTo>
                    <a:pt x="61902" y="112170"/>
                  </a:lnTo>
                  <a:lnTo>
                    <a:pt x="88185" y="118919"/>
                  </a:lnTo>
                  <a:lnTo>
                    <a:pt x="114921" y="122977"/>
                  </a:lnTo>
                  <a:lnTo>
                    <a:pt x="141858" y="124333"/>
                  </a:lnTo>
                  <a:lnTo>
                    <a:pt x="168923" y="122977"/>
                  </a:lnTo>
                  <a:lnTo>
                    <a:pt x="195691" y="118919"/>
                  </a:lnTo>
                  <a:lnTo>
                    <a:pt x="221958" y="112170"/>
                  </a:lnTo>
                  <a:lnTo>
                    <a:pt x="247523" y="102743"/>
                  </a:lnTo>
                  <a:lnTo>
                    <a:pt x="190753" y="24511"/>
                  </a:lnTo>
                  <a:lnTo>
                    <a:pt x="178613" y="27898"/>
                  </a:lnTo>
                  <a:lnTo>
                    <a:pt x="166401" y="30273"/>
                  </a:lnTo>
                  <a:lnTo>
                    <a:pt x="154142" y="31672"/>
                  </a:lnTo>
                  <a:lnTo>
                    <a:pt x="141858" y="32131"/>
                  </a:lnTo>
                  <a:lnTo>
                    <a:pt x="129649" y="31672"/>
                  </a:lnTo>
                  <a:lnTo>
                    <a:pt x="117427" y="30273"/>
                  </a:lnTo>
                  <a:lnTo>
                    <a:pt x="105229" y="27898"/>
                  </a:lnTo>
                  <a:lnTo>
                    <a:pt x="93091" y="24511"/>
                  </a:lnTo>
                  <a:lnTo>
                    <a:pt x="112014" y="0"/>
                  </a:lnTo>
                  <a:close/>
                </a:path>
              </a:pathLst>
            </a:custGeom>
            <a:ln w="9525">
              <a:solidFill>
                <a:srgbClr val="859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6465" y="685863"/>
              <a:ext cx="209169" cy="45694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6275" y="4495825"/>
            <a:ext cx="285750" cy="361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" y="2152662"/>
            <a:ext cx="2105025" cy="133350"/>
          </a:xfrm>
          <a:custGeom>
            <a:avLst/>
            <a:gdLst/>
            <a:ahLst/>
            <a:cxnLst/>
            <a:rect l="l" t="t" r="r" b="b"/>
            <a:pathLst>
              <a:path w="2105025" h="133350">
                <a:moveTo>
                  <a:pt x="2105025" y="0"/>
                </a:moveTo>
                <a:lnTo>
                  <a:pt x="0" y="0"/>
                </a:lnTo>
                <a:lnTo>
                  <a:pt x="0" y="133337"/>
                </a:lnTo>
                <a:lnTo>
                  <a:pt x="2105025" y="133337"/>
                </a:lnTo>
                <a:lnTo>
                  <a:pt x="2105025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8637" y="2371755"/>
            <a:ext cx="1647825" cy="123825"/>
            <a:chOff x="428637" y="2371755"/>
            <a:chExt cx="1647825" cy="123825"/>
          </a:xfrm>
        </p:grpSpPr>
        <p:sp>
          <p:nvSpPr>
            <p:cNvPr id="5" name="object 5"/>
            <p:cNvSpPr/>
            <p:nvPr/>
          </p:nvSpPr>
          <p:spPr>
            <a:xfrm>
              <a:off x="428637" y="2371755"/>
              <a:ext cx="1171575" cy="123825"/>
            </a:xfrm>
            <a:custGeom>
              <a:avLst/>
              <a:gdLst/>
              <a:ahLst/>
              <a:cxnLst/>
              <a:rect l="l" t="t" r="r" b="b"/>
              <a:pathLst>
                <a:path w="1171575" h="123825">
                  <a:moveTo>
                    <a:pt x="0" y="123794"/>
                  </a:moveTo>
                  <a:lnTo>
                    <a:pt x="1171562" y="123794"/>
                  </a:lnTo>
                  <a:lnTo>
                    <a:pt x="1171562" y="0"/>
                  </a:lnTo>
                  <a:lnTo>
                    <a:pt x="0" y="0"/>
                  </a:lnTo>
                  <a:lnTo>
                    <a:pt x="0" y="1237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200" y="2371755"/>
              <a:ext cx="476250" cy="123825"/>
            </a:xfrm>
            <a:custGeom>
              <a:avLst/>
              <a:gdLst/>
              <a:ahLst/>
              <a:cxnLst/>
              <a:rect l="l" t="t" r="r" b="b"/>
              <a:pathLst>
                <a:path w="476250" h="123825">
                  <a:moveTo>
                    <a:pt x="476250" y="0"/>
                  </a:moveTo>
                  <a:lnTo>
                    <a:pt x="0" y="0"/>
                  </a:lnTo>
                  <a:lnTo>
                    <a:pt x="0" y="123794"/>
                  </a:lnTo>
                  <a:lnTo>
                    <a:pt x="476250" y="123794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" y="3219462"/>
            <a:ext cx="1476375" cy="133350"/>
          </a:xfrm>
          <a:custGeom>
            <a:avLst/>
            <a:gdLst/>
            <a:ahLst/>
            <a:cxnLst/>
            <a:rect l="l" t="t" r="r" b="b"/>
            <a:pathLst>
              <a:path w="1476375" h="133350">
                <a:moveTo>
                  <a:pt x="1476375" y="0"/>
                </a:moveTo>
                <a:lnTo>
                  <a:pt x="0" y="0"/>
                </a:lnTo>
                <a:lnTo>
                  <a:pt x="0" y="133337"/>
                </a:lnTo>
                <a:lnTo>
                  <a:pt x="1476375" y="133337"/>
                </a:lnTo>
                <a:lnTo>
                  <a:pt x="147637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0275" y="2371755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37" y="0"/>
                </a:moveTo>
                <a:lnTo>
                  <a:pt x="0" y="0"/>
                </a:lnTo>
                <a:lnTo>
                  <a:pt x="0" y="123794"/>
                </a:lnTo>
                <a:lnTo>
                  <a:pt x="133337" y="123794"/>
                </a:lnTo>
                <a:lnTo>
                  <a:pt x="133337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9825" y="237175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794" y="0"/>
                </a:moveTo>
                <a:lnTo>
                  <a:pt x="0" y="0"/>
                </a:lnTo>
                <a:lnTo>
                  <a:pt x="0" y="123794"/>
                </a:lnTo>
                <a:lnTo>
                  <a:pt x="123794" y="123794"/>
                </a:lnTo>
                <a:lnTo>
                  <a:pt x="123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2800350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37" y="0"/>
                </a:moveTo>
                <a:lnTo>
                  <a:pt x="0" y="0"/>
                </a:lnTo>
                <a:lnTo>
                  <a:pt x="0" y="123825"/>
                </a:lnTo>
                <a:lnTo>
                  <a:pt x="133337" y="123825"/>
                </a:lnTo>
                <a:lnTo>
                  <a:pt x="133337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7375" y="280035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0"/>
                </a:moveTo>
                <a:lnTo>
                  <a:pt x="0" y="0"/>
                </a:lnTo>
                <a:lnTo>
                  <a:pt x="0" y="123825"/>
                </a:lnTo>
                <a:lnTo>
                  <a:pt x="123825" y="123825"/>
                </a:lnTo>
                <a:lnTo>
                  <a:pt x="123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187" y="2800350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11" y="0"/>
                </a:moveTo>
                <a:lnTo>
                  <a:pt x="0" y="0"/>
                </a:lnTo>
                <a:lnTo>
                  <a:pt x="0" y="123825"/>
                </a:lnTo>
                <a:lnTo>
                  <a:pt x="133311" y="123825"/>
                </a:lnTo>
                <a:lnTo>
                  <a:pt x="133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12" y="2371755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11" y="0"/>
                </a:moveTo>
                <a:lnTo>
                  <a:pt x="0" y="0"/>
                </a:lnTo>
                <a:lnTo>
                  <a:pt x="0" y="123794"/>
                </a:lnTo>
                <a:lnTo>
                  <a:pt x="133311" y="123794"/>
                </a:lnTo>
                <a:lnTo>
                  <a:pt x="133311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43025" y="3009900"/>
            <a:ext cx="1638300" cy="123825"/>
            <a:chOff x="1343025" y="3009900"/>
            <a:chExt cx="1638300" cy="123825"/>
          </a:xfrm>
        </p:grpSpPr>
        <p:sp>
          <p:nvSpPr>
            <p:cNvPr id="15" name="object 15"/>
            <p:cNvSpPr/>
            <p:nvPr/>
          </p:nvSpPr>
          <p:spPr>
            <a:xfrm>
              <a:off x="1819249" y="3009900"/>
              <a:ext cx="1162685" cy="123825"/>
            </a:xfrm>
            <a:custGeom>
              <a:avLst/>
              <a:gdLst/>
              <a:ahLst/>
              <a:cxnLst/>
              <a:rect l="l" t="t" r="r" b="b"/>
              <a:pathLst>
                <a:path w="1162685" h="123825">
                  <a:moveTo>
                    <a:pt x="0" y="123825"/>
                  </a:moveTo>
                  <a:lnTo>
                    <a:pt x="1162075" y="123825"/>
                  </a:lnTo>
                  <a:lnTo>
                    <a:pt x="1162075" y="0"/>
                  </a:lnTo>
                  <a:lnTo>
                    <a:pt x="0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3025" y="3009900"/>
              <a:ext cx="476250" cy="123825"/>
            </a:xfrm>
            <a:custGeom>
              <a:avLst/>
              <a:gdLst/>
              <a:ahLst/>
              <a:cxnLst/>
              <a:rect l="l" t="t" r="r" b="b"/>
              <a:pathLst>
                <a:path w="476250" h="123825">
                  <a:moveTo>
                    <a:pt x="476224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476224" y="123825"/>
                  </a:lnTo>
                  <a:lnTo>
                    <a:pt x="476224" y="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5" y="3009900"/>
            <a:ext cx="752475" cy="123825"/>
          </a:xfrm>
          <a:custGeom>
            <a:avLst/>
            <a:gdLst/>
            <a:ahLst/>
            <a:cxnLst/>
            <a:rect l="l" t="t" r="r" b="b"/>
            <a:pathLst>
              <a:path w="752475" h="123825">
                <a:moveTo>
                  <a:pt x="752462" y="0"/>
                </a:moveTo>
                <a:lnTo>
                  <a:pt x="0" y="0"/>
                </a:lnTo>
                <a:lnTo>
                  <a:pt x="0" y="123825"/>
                </a:lnTo>
                <a:lnTo>
                  <a:pt x="752462" y="123825"/>
                </a:lnTo>
                <a:lnTo>
                  <a:pt x="75246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5850" y="300990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09" y="0"/>
                </a:moveTo>
                <a:lnTo>
                  <a:pt x="0" y="0"/>
                </a:lnTo>
                <a:lnTo>
                  <a:pt x="0" y="123825"/>
                </a:lnTo>
                <a:lnTo>
                  <a:pt x="123809" y="123825"/>
                </a:lnTo>
                <a:lnTo>
                  <a:pt x="123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300" y="3009900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50" y="0"/>
                </a:moveTo>
                <a:lnTo>
                  <a:pt x="0" y="0"/>
                </a:lnTo>
                <a:lnTo>
                  <a:pt x="0" y="123825"/>
                </a:lnTo>
                <a:lnTo>
                  <a:pt x="133350" y="123825"/>
                </a:lnTo>
                <a:lnTo>
                  <a:pt x="133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" y="3438555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50" y="0"/>
                </a:moveTo>
                <a:lnTo>
                  <a:pt x="0" y="0"/>
                </a:lnTo>
                <a:lnTo>
                  <a:pt x="0" y="123794"/>
                </a:lnTo>
                <a:lnTo>
                  <a:pt x="133350" y="123794"/>
                </a:lnTo>
                <a:lnTo>
                  <a:pt x="133350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" y="343855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0"/>
                </a:moveTo>
                <a:lnTo>
                  <a:pt x="0" y="0"/>
                </a:lnTo>
                <a:lnTo>
                  <a:pt x="0" y="123794"/>
                </a:lnTo>
                <a:lnTo>
                  <a:pt x="123825" y="123794"/>
                </a:lnTo>
                <a:lnTo>
                  <a:pt x="12382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875" y="3438555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37" y="0"/>
                </a:moveTo>
                <a:lnTo>
                  <a:pt x="0" y="0"/>
                </a:lnTo>
                <a:lnTo>
                  <a:pt x="0" y="123794"/>
                </a:lnTo>
                <a:lnTo>
                  <a:pt x="133337" y="123794"/>
                </a:lnTo>
                <a:lnTo>
                  <a:pt x="133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6400" y="2581287"/>
            <a:ext cx="1314450" cy="133350"/>
          </a:xfrm>
          <a:custGeom>
            <a:avLst/>
            <a:gdLst/>
            <a:ahLst/>
            <a:cxnLst/>
            <a:rect l="l" t="t" r="r" b="b"/>
            <a:pathLst>
              <a:path w="1314450" h="133350">
                <a:moveTo>
                  <a:pt x="1314450" y="0"/>
                </a:moveTo>
                <a:lnTo>
                  <a:pt x="0" y="0"/>
                </a:lnTo>
                <a:lnTo>
                  <a:pt x="0" y="133337"/>
                </a:lnTo>
                <a:lnTo>
                  <a:pt x="1314450" y="133337"/>
                </a:lnTo>
                <a:lnTo>
                  <a:pt x="1314450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187" y="2800350"/>
            <a:ext cx="895350" cy="123825"/>
          </a:xfrm>
          <a:custGeom>
            <a:avLst/>
            <a:gdLst/>
            <a:ahLst/>
            <a:cxnLst/>
            <a:rect l="l" t="t" r="r" b="b"/>
            <a:pathLst>
              <a:path w="895350" h="123825">
                <a:moveTo>
                  <a:pt x="895324" y="0"/>
                </a:moveTo>
                <a:lnTo>
                  <a:pt x="0" y="0"/>
                </a:lnTo>
                <a:lnTo>
                  <a:pt x="0" y="123825"/>
                </a:lnTo>
                <a:lnTo>
                  <a:pt x="895324" y="123825"/>
                </a:lnTo>
                <a:lnTo>
                  <a:pt x="895324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" y="2800350"/>
            <a:ext cx="447675" cy="123825"/>
          </a:xfrm>
          <a:custGeom>
            <a:avLst/>
            <a:gdLst/>
            <a:ahLst/>
            <a:cxnLst/>
            <a:rect l="l" t="t" r="r" b="b"/>
            <a:pathLst>
              <a:path w="447675" h="123825">
                <a:moveTo>
                  <a:pt x="447662" y="0"/>
                </a:moveTo>
                <a:lnTo>
                  <a:pt x="0" y="0"/>
                </a:lnTo>
                <a:lnTo>
                  <a:pt x="0" y="123825"/>
                </a:lnTo>
                <a:lnTo>
                  <a:pt x="447662" y="123825"/>
                </a:lnTo>
                <a:lnTo>
                  <a:pt x="447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" y="2581287"/>
            <a:ext cx="1276350" cy="133350"/>
          </a:xfrm>
          <a:custGeom>
            <a:avLst/>
            <a:gdLst/>
            <a:ahLst/>
            <a:cxnLst/>
            <a:rect l="l" t="t" r="r" b="b"/>
            <a:pathLst>
              <a:path w="1276350" h="133350">
                <a:moveTo>
                  <a:pt x="1276350" y="0"/>
                </a:moveTo>
                <a:lnTo>
                  <a:pt x="0" y="0"/>
                </a:lnTo>
                <a:lnTo>
                  <a:pt x="0" y="133337"/>
                </a:lnTo>
                <a:lnTo>
                  <a:pt x="1276350" y="133337"/>
                </a:lnTo>
                <a:lnTo>
                  <a:pt x="127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0" y="1028700"/>
            <a:ext cx="4305300" cy="4114800"/>
            <a:chOff x="0" y="1028700"/>
            <a:chExt cx="4305300" cy="4114800"/>
          </a:xfrm>
        </p:grpSpPr>
        <p:sp>
          <p:nvSpPr>
            <p:cNvPr id="28" name="object 28"/>
            <p:cNvSpPr/>
            <p:nvPr/>
          </p:nvSpPr>
          <p:spPr>
            <a:xfrm>
              <a:off x="809625" y="3438555"/>
              <a:ext cx="1562100" cy="123825"/>
            </a:xfrm>
            <a:custGeom>
              <a:avLst/>
              <a:gdLst/>
              <a:ahLst/>
              <a:cxnLst/>
              <a:rect l="l" t="t" r="r" b="b"/>
              <a:pathLst>
                <a:path w="1562100" h="123825">
                  <a:moveTo>
                    <a:pt x="1562100" y="0"/>
                  </a:moveTo>
                  <a:lnTo>
                    <a:pt x="0" y="0"/>
                  </a:lnTo>
                  <a:lnTo>
                    <a:pt x="0" y="123794"/>
                  </a:lnTo>
                  <a:lnTo>
                    <a:pt x="1562100" y="123794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FFFFFF">
                <a:alpha val="3137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848" y="1028700"/>
              <a:ext cx="2852451" cy="36099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0" y="4448175"/>
              <a:ext cx="1085850" cy="695325"/>
            </a:xfrm>
            <a:custGeom>
              <a:avLst/>
              <a:gdLst/>
              <a:ahLst/>
              <a:cxnLst/>
              <a:rect l="l" t="t" r="r" b="b"/>
              <a:pathLst>
                <a:path w="1085850" h="695325">
                  <a:moveTo>
                    <a:pt x="108585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1085850" y="695325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18839" y="1059878"/>
            <a:ext cx="4987290" cy="387857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8450" marR="146050" indent="-286385">
              <a:lnSpc>
                <a:spcPts val="1650"/>
              </a:lnSpc>
              <a:spcBef>
                <a:spcPts val="204"/>
              </a:spcBef>
              <a:buClr>
                <a:srgbClr val="FFFFFF"/>
              </a:buClr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reused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scripts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stored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298450" marR="72390" indent="-286385">
              <a:lnSpc>
                <a:spcPts val="1650"/>
              </a:lnSpc>
              <a:spcBef>
                <a:spcPts val="80"/>
              </a:spcBef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library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modules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many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h,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imes New Roman"/>
              <a:buChar char="●"/>
            </a:pPr>
            <a:endParaRPr sz="1450">
              <a:latin typeface="Trebuchet MS"/>
              <a:cs typeface="Trebuchet MS"/>
            </a:endParaRPr>
          </a:p>
          <a:p>
            <a:pPr marL="298450" marR="5080" indent="-286385">
              <a:lnSpc>
                <a:spcPts val="1650"/>
              </a:lnSpc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grouping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classes,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or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Python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e,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298450" marR="356235" indent="-286385">
              <a:lnSpc>
                <a:spcPts val="1660"/>
              </a:lnSpc>
              <a:spcBef>
                <a:spcPts val="75"/>
              </a:spcBef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used.</a:t>
            </a:r>
            <a:endParaRPr sz="1400">
              <a:latin typeface="Trebuchet MS"/>
              <a:cs typeface="Trebuchet MS"/>
            </a:endParaRPr>
          </a:p>
          <a:p>
            <a:pPr marL="298450" indent="-286385">
              <a:lnSpc>
                <a:spcPts val="1595"/>
              </a:lnSpc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keyword,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functions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1400">
              <a:latin typeface="Trebuchet MS"/>
              <a:cs typeface="Trebuchet MS"/>
            </a:endParaRPr>
          </a:p>
          <a:p>
            <a:pPr marL="298450">
              <a:lnSpc>
                <a:spcPct val="100000"/>
              </a:lnSpc>
              <a:spcBef>
                <a:spcPts val="45"/>
              </a:spcBef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module.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rebuchet MS"/>
              <a:cs typeface="Trebuchet MS"/>
            </a:endParaRPr>
          </a:p>
          <a:p>
            <a:pPr marL="298450" marR="370840" indent="-286385">
              <a:lnSpc>
                <a:spcPts val="1650"/>
              </a:lnSpc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modular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maintainable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modules,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298450" indent="-286385">
              <a:lnSpc>
                <a:spcPts val="1605"/>
              </a:lnSpc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becomes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efficient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less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redundant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  <a:p>
            <a:pPr marL="298450">
              <a:lnSpc>
                <a:spcPts val="1664"/>
              </a:lnSpc>
              <a:spcBef>
                <a:spcPts val="50"/>
              </a:spcBef>
            </a:pP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fr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298450" marR="311150" indent="-286385">
              <a:lnSpc>
                <a:spcPts val="1730"/>
              </a:lnSpc>
              <a:spcBef>
                <a:spcPts val="5"/>
              </a:spcBef>
              <a:buSzPct val="110714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s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modules.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072890" y="498474"/>
            <a:ext cx="15589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solidFill>
                  <a:srgbClr val="0D0931"/>
                </a:solidFill>
              </a:rPr>
              <a:t>MODULES</a:t>
            </a:r>
            <a:endParaRPr sz="2750"/>
          </a:p>
        </p:txBody>
      </p:sp>
      <p:sp>
        <p:nvSpPr>
          <p:cNvPr id="33" name="object 33"/>
          <p:cNvSpPr/>
          <p:nvPr/>
        </p:nvSpPr>
        <p:spPr>
          <a:xfrm>
            <a:off x="1422514" y="1000124"/>
            <a:ext cx="555625" cy="257175"/>
          </a:xfrm>
          <a:custGeom>
            <a:avLst/>
            <a:gdLst/>
            <a:ahLst/>
            <a:cxnLst/>
            <a:rect l="l" t="t" r="r" b="b"/>
            <a:pathLst>
              <a:path w="555625" h="257175">
                <a:moveTo>
                  <a:pt x="63385" y="242443"/>
                </a:moveTo>
                <a:lnTo>
                  <a:pt x="58940" y="238125"/>
                </a:lnTo>
                <a:lnTo>
                  <a:pt x="9918" y="238125"/>
                </a:lnTo>
                <a:lnTo>
                  <a:pt x="2489" y="241109"/>
                </a:lnTo>
                <a:lnTo>
                  <a:pt x="0" y="247650"/>
                </a:lnTo>
                <a:lnTo>
                  <a:pt x="2489" y="254203"/>
                </a:lnTo>
                <a:lnTo>
                  <a:pt x="9918" y="257175"/>
                </a:lnTo>
                <a:lnTo>
                  <a:pt x="58940" y="257175"/>
                </a:lnTo>
                <a:lnTo>
                  <a:pt x="63385" y="252857"/>
                </a:lnTo>
                <a:lnTo>
                  <a:pt x="63385" y="242443"/>
                </a:lnTo>
                <a:close/>
              </a:path>
              <a:path w="555625" h="257175">
                <a:moveTo>
                  <a:pt x="291985" y="4064"/>
                </a:moveTo>
                <a:lnTo>
                  <a:pt x="287667" y="0"/>
                </a:lnTo>
                <a:lnTo>
                  <a:pt x="282460" y="0"/>
                </a:lnTo>
                <a:lnTo>
                  <a:pt x="277253" y="0"/>
                </a:lnTo>
                <a:lnTo>
                  <a:pt x="272935" y="4064"/>
                </a:lnTo>
                <a:lnTo>
                  <a:pt x="272935" y="54229"/>
                </a:lnTo>
                <a:lnTo>
                  <a:pt x="277761" y="57150"/>
                </a:lnTo>
                <a:lnTo>
                  <a:pt x="287286" y="57150"/>
                </a:lnTo>
                <a:lnTo>
                  <a:pt x="291985" y="54229"/>
                </a:lnTo>
                <a:lnTo>
                  <a:pt x="291985" y="4064"/>
                </a:lnTo>
                <a:close/>
              </a:path>
              <a:path w="555625" h="257175">
                <a:moveTo>
                  <a:pt x="555599" y="247650"/>
                </a:moveTo>
                <a:lnTo>
                  <a:pt x="553288" y="241109"/>
                </a:lnTo>
                <a:lnTo>
                  <a:pt x="546366" y="238125"/>
                </a:lnTo>
                <a:lnTo>
                  <a:pt x="504710" y="238125"/>
                </a:lnTo>
                <a:lnTo>
                  <a:pt x="497560" y="241274"/>
                </a:lnTo>
                <a:lnTo>
                  <a:pt x="495185" y="247802"/>
                </a:lnTo>
                <a:lnTo>
                  <a:pt x="497560" y="254254"/>
                </a:lnTo>
                <a:lnTo>
                  <a:pt x="504710" y="257175"/>
                </a:lnTo>
                <a:lnTo>
                  <a:pt x="546366" y="257175"/>
                </a:lnTo>
                <a:lnTo>
                  <a:pt x="553288" y="254203"/>
                </a:lnTo>
                <a:lnTo>
                  <a:pt x="555599" y="247650"/>
                </a:lnTo>
                <a:close/>
              </a:path>
            </a:pathLst>
          </a:custGeom>
          <a:solidFill>
            <a:srgbClr val="AEC0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" y="2085975"/>
            <a:ext cx="1762125" cy="361950"/>
          </a:xfrm>
          <a:custGeom>
            <a:avLst/>
            <a:gdLst/>
            <a:ahLst/>
            <a:cxnLst/>
            <a:rect l="l" t="t" r="r" b="b"/>
            <a:pathLst>
              <a:path w="1762125" h="361950">
                <a:moveTo>
                  <a:pt x="1761870" y="0"/>
                </a:moveTo>
                <a:lnTo>
                  <a:pt x="0" y="0"/>
                </a:lnTo>
                <a:lnTo>
                  <a:pt x="0" y="361823"/>
                </a:lnTo>
                <a:lnTo>
                  <a:pt x="1761870" y="361823"/>
                </a:lnTo>
                <a:lnTo>
                  <a:pt x="1761870" y="0"/>
                </a:lnTo>
                <a:close/>
              </a:path>
            </a:pathLst>
          </a:custGeom>
          <a:solidFill>
            <a:srgbClr val="FFFFFF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8500" y="2085975"/>
            <a:ext cx="1743075" cy="361950"/>
          </a:xfrm>
          <a:custGeom>
            <a:avLst/>
            <a:gdLst/>
            <a:ahLst/>
            <a:cxnLst/>
            <a:rect l="l" t="t" r="r" b="b"/>
            <a:pathLst>
              <a:path w="1743075" h="361950">
                <a:moveTo>
                  <a:pt x="0" y="361823"/>
                </a:moveTo>
                <a:lnTo>
                  <a:pt x="1742566" y="361823"/>
                </a:lnTo>
                <a:lnTo>
                  <a:pt x="1742566" y="0"/>
                </a:lnTo>
                <a:lnTo>
                  <a:pt x="0" y="0"/>
                </a:lnTo>
                <a:lnTo>
                  <a:pt x="0" y="361823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8788" y="1504950"/>
            <a:ext cx="866775" cy="352425"/>
          </a:xfrm>
          <a:custGeom>
            <a:avLst/>
            <a:gdLst/>
            <a:ahLst/>
            <a:cxnLst/>
            <a:rect l="l" t="t" r="r" b="b"/>
            <a:pathLst>
              <a:path w="866775" h="352425">
                <a:moveTo>
                  <a:pt x="0" y="352298"/>
                </a:moveTo>
                <a:lnTo>
                  <a:pt x="866711" y="352298"/>
                </a:lnTo>
                <a:lnTo>
                  <a:pt x="866711" y="0"/>
                </a:lnTo>
                <a:lnTo>
                  <a:pt x="0" y="0"/>
                </a:lnTo>
                <a:lnTo>
                  <a:pt x="0" y="352298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" y="2676664"/>
            <a:ext cx="2095500" cy="361950"/>
          </a:xfrm>
          <a:custGeom>
            <a:avLst/>
            <a:gdLst/>
            <a:ahLst/>
            <a:cxnLst/>
            <a:rect l="l" t="t" r="r" b="b"/>
            <a:pathLst>
              <a:path w="2095500" h="361950">
                <a:moveTo>
                  <a:pt x="0" y="361683"/>
                </a:moveTo>
                <a:lnTo>
                  <a:pt x="2095325" y="361683"/>
                </a:lnTo>
                <a:lnTo>
                  <a:pt x="2095325" y="0"/>
                </a:lnTo>
                <a:lnTo>
                  <a:pt x="0" y="0"/>
                </a:lnTo>
                <a:lnTo>
                  <a:pt x="0" y="361683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04950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298"/>
                </a:lnTo>
                <a:lnTo>
                  <a:pt x="1037869" y="352298"/>
                </a:lnTo>
                <a:lnTo>
                  <a:pt x="1037869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3267202"/>
            <a:ext cx="800100" cy="352425"/>
          </a:xfrm>
          <a:custGeom>
            <a:avLst/>
            <a:gdLst/>
            <a:ahLst/>
            <a:cxnLst/>
            <a:rect l="l" t="t" r="r" b="b"/>
            <a:pathLst>
              <a:path w="800100" h="352425">
                <a:moveTo>
                  <a:pt x="0" y="352171"/>
                </a:moveTo>
                <a:lnTo>
                  <a:pt x="800100" y="352171"/>
                </a:lnTo>
                <a:lnTo>
                  <a:pt x="800100" y="0"/>
                </a:lnTo>
                <a:lnTo>
                  <a:pt x="0" y="0"/>
                </a:lnTo>
                <a:lnTo>
                  <a:pt x="0" y="352171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06156" y="3267202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171"/>
                </a:lnTo>
                <a:lnTo>
                  <a:pt x="1037869" y="352171"/>
                </a:lnTo>
                <a:lnTo>
                  <a:pt x="1037869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9227" y="1504950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646" y="0"/>
                </a:moveTo>
                <a:lnTo>
                  <a:pt x="0" y="0"/>
                </a:lnTo>
                <a:lnTo>
                  <a:pt x="0" y="352298"/>
                </a:lnTo>
                <a:lnTo>
                  <a:pt x="1104646" y="352298"/>
                </a:lnTo>
                <a:lnTo>
                  <a:pt x="110464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8500" y="1504950"/>
            <a:ext cx="800100" cy="352425"/>
          </a:xfrm>
          <a:custGeom>
            <a:avLst/>
            <a:gdLst/>
            <a:ahLst/>
            <a:cxnLst/>
            <a:rect l="l" t="t" r="r" b="b"/>
            <a:pathLst>
              <a:path w="800100" h="352425">
                <a:moveTo>
                  <a:pt x="0" y="352298"/>
                </a:moveTo>
                <a:lnTo>
                  <a:pt x="800100" y="352298"/>
                </a:lnTo>
                <a:lnTo>
                  <a:pt x="800100" y="0"/>
                </a:lnTo>
                <a:lnTo>
                  <a:pt x="0" y="0"/>
                </a:lnTo>
                <a:lnTo>
                  <a:pt x="0" y="352298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095500" y="914400"/>
            <a:ext cx="7048500" cy="4229100"/>
            <a:chOff x="2095500" y="914400"/>
            <a:chExt cx="7048500" cy="4229100"/>
          </a:xfrm>
        </p:grpSpPr>
        <p:sp>
          <p:nvSpPr>
            <p:cNvPr id="12" name="object 12"/>
            <p:cNvSpPr/>
            <p:nvPr/>
          </p:nvSpPr>
          <p:spPr>
            <a:xfrm>
              <a:off x="6896100" y="914400"/>
              <a:ext cx="2247900" cy="352425"/>
            </a:xfrm>
            <a:custGeom>
              <a:avLst/>
              <a:gdLst/>
              <a:ahLst/>
              <a:cxnLst/>
              <a:rect l="l" t="t" r="r" b="b"/>
              <a:pathLst>
                <a:path w="2247900" h="352425">
                  <a:moveTo>
                    <a:pt x="2247773" y="0"/>
                  </a:moveTo>
                  <a:lnTo>
                    <a:pt x="0" y="0"/>
                  </a:lnTo>
                  <a:lnTo>
                    <a:pt x="0" y="352298"/>
                  </a:lnTo>
                  <a:lnTo>
                    <a:pt x="2247773" y="352298"/>
                  </a:lnTo>
                  <a:lnTo>
                    <a:pt x="2247773" y="0"/>
                  </a:lnTo>
                  <a:close/>
                </a:path>
              </a:pathLst>
            </a:custGeom>
            <a:solidFill>
              <a:srgbClr val="FFFFFF">
                <a:alpha val="1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5500" y="1123906"/>
              <a:ext cx="4953000" cy="4019550"/>
            </a:xfrm>
            <a:custGeom>
              <a:avLst/>
              <a:gdLst/>
              <a:ahLst/>
              <a:cxnLst/>
              <a:rect l="l" t="t" r="r" b="b"/>
              <a:pathLst>
                <a:path w="4953000" h="4019550">
                  <a:moveTo>
                    <a:pt x="4953000" y="0"/>
                  </a:moveTo>
                  <a:lnTo>
                    <a:pt x="0" y="0"/>
                  </a:lnTo>
                  <a:lnTo>
                    <a:pt x="0" y="4019550"/>
                  </a:lnTo>
                  <a:lnTo>
                    <a:pt x="4953000" y="4019550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91435" y="1220406"/>
            <a:ext cx="3327400" cy="35547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400" b="1" spc="45" dirty="0">
                <a:solidFill>
                  <a:srgbClr val="1B1363"/>
                </a:solidFill>
                <a:latin typeface="Trebuchet MS"/>
                <a:cs typeface="Trebuchet MS"/>
              </a:rPr>
              <a:t>FUNCTION</a:t>
            </a:r>
            <a:r>
              <a:rPr sz="1400" b="1" spc="13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254" dirty="0">
                <a:solidFill>
                  <a:srgbClr val="1B1363"/>
                </a:solidFill>
                <a:latin typeface="Trebuchet MS"/>
                <a:cs typeface="Trebuchet MS"/>
              </a:rPr>
              <a:t>eg..</a:t>
            </a:r>
            <a:endParaRPr sz="1400">
              <a:latin typeface="Trebuchet MS"/>
              <a:cs typeface="Trebuchet MS"/>
            </a:endParaRPr>
          </a:p>
          <a:p>
            <a:pPr marL="450850" marR="208915" indent="-438784">
              <a:lnSpc>
                <a:spcPct val="100699"/>
              </a:lnSpc>
              <a:spcBef>
                <a:spcPts val="1614"/>
              </a:spcBef>
            </a:pPr>
            <a:r>
              <a:rPr sz="1400" b="1" spc="30" dirty="0">
                <a:solidFill>
                  <a:srgbClr val="1B1363"/>
                </a:solidFill>
                <a:latin typeface="Trebuchet MS"/>
                <a:cs typeface="Trebuchet MS"/>
              </a:rPr>
              <a:t>defi</a:t>
            </a:r>
            <a:r>
              <a:rPr sz="1400" b="1" spc="35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75" dirty="0">
                <a:solidFill>
                  <a:srgbClr val="1B1363"/>
                </a:solidFill>
                <a:latin typeface="Trebuchet MS"/>
                <a:cs typeface="Trebuchet MS"/>
              </a:rPr>
              <a:t>add_numbers(num1, </a:t>
            </a:r>
            <a:r>
              <a:rPr sz="1400" b="1" spc="110" dirty="0">
                <a:solidFill>
                  <a:srgbClr val="1B1363"/>
                </a:solidFill>
                <a:latin typeface="Trebuchet MS"/>
                <a:cs typeface="Trebuchet MS"/>
              </a:rPr>
              <a:t>num2): </a:t>
            </a:r>
            <a:r>
              <a:rPr sz="1400" b="1" spc="-409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254" dirty="0">
                <a:solidFill>
                  <a:srgbClr val="1B1363"/>
                </a:solidFill>
                <a:latin typeface="Trebuchet MS"/>
                <a:cs typeface="Trebuchet MS"/>
              </a:rPr>
              <a:t>result </a:t>
            </a:r>
            <a:r>
              <a:rPr sz="1400" b="1" spc="55" dirty="0">
                <a:solidFill>
                  <a:srgbClr val="1B1363"/>
                </a:solidFill>
                <a:latin typeface="Trebuchet MS"/>
                <a:cs typeface="Trebuchet MS"/>
              </a:rPr>
              <a:t>=</a:t>
            </a:r>
            <a:r>
              <a:rPr sz="1400" b="1" spc="6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B1363"/>
                </a:solidFill>
                <a:latin typeface="Trebuchet MS"/>
                <a:cs typeface="Trebuchet MS"/>
              </a:rPr>
              <a:t>num1</a:t>
            </a:r>
            <a:r>
              <a:rPr sz="1400" b="1" spc="-25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55" dirty="0">
                <a:solidFill>
                  <a:srgbClr val="1B1363"/>
                </a:solidFill>
                <a:latin typeface="Trebuchet MS"/>
                <a:cs typeface="Trebuchet MS"/>
              </a:rPr>
              <a:t>+</a:t>
            </a:r>
            <a:r>
              <a:rPr sz="1400" b="1" spc="6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1B1363"/>
                </a:solidFill>
                <a:latin typeface="Trebuchet MS"/>
                <a:cs typeface="Trebuchet MS"/>
              </a:rPr>
              <a:t>num2 </a:t>
            </a:r>
            <a:r>
              <a:rPr sz="1400" b="1" spc="-25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190" dirty="0">
                <a:solidFill>
                  <a:srgbClr val="1B1363"/>
                </a:solidFill>
                <a:latin typeface="Trebuchet MS"/>
                <a:cs typeface="Trebuchet MS"/>
              </a:rPr>
              <a:t>return </a:t>
            </a:r>
            <a:r>
              <a:rPr sz="1400" b="1" spc="254" dirty="0">
                <a:solidFill>
                  <a:srgbClr val="1B1363"/>
                </a:solidFill>
                <a:latin typeface="Trebuchet MS"/>
                <a:cs typeface="Trebuchet MS"/>
              </a:rPr>
              <a:t>result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600"/>
              </a:lnSpc>
              <a:spcBef>
                <a:spcPts val="1255"/>
              </a:spcBef>
            </a:pPr>
            <a:r>
              <a:rPr sz="1400" b="1" spc="155" dirty="0">
                <a:solidFill>
                  <a:srgbClr val="1B1363"/>
                </a:solidFill>
                <a:latin typeface="Trebuchet MS"/>
                <a:cs typeface="Trebuchet MS"/>
              </a:rPr>
              <a:t>sum_result </a:t>
            </a:r>
            <a:r>
              <a:rPr sz="1400" b="1" spc="55" dirty="0">
                <a:solidFill>
                  <a:srgbClr val="1B1363"/>
                </a:solidFill>
                <a:latin typeface="Trebuchet MS"/>
                <a:cs typeface="Trebuchet MS"/>
              </a:rPr>
              <a:t>= </a:t>
            </a:r>
            <a:r>
              <a:rPr sz="1400" b="1" spc="114" dirty="0">
                <a:solidFill>
                  <a:srgbClr val="1B1363"/>
                </a:solidFill>
                <a:latin typeface="Trebuchet MS"/>
                <a:cs typeface="Trebuchet MS"/>
              </a:rPr>
              <a:t>add_numbers(5, </a:t>
            </a:r>
            <a:r>
              <a:rPr sz="1400" b="1" spc="215" dirty="0">
                <a:solidFill>
                  <a:srgbClr val="1B1363"/>
                </a:solidFill>
                <a:latin typeface="Trebuchet MS"/>
                <a:cs typeface="Trebuchet MS"/>
              </a:rPr>
              <a:t>3) </a:t>
            </a:r>
            <a:r>
              <a:rPr sz="1400" b="1" spc="-409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195" dirty="0">
                <a:solidFill>
                  <a:srgbClr val="1B1363"/>
                </a:solidFill>
                <a:latin typeface="Trebuchet MS"/>
                <a:cs typeface="Trebuchet MS"/>
              </a:rPr>
              <a:t>print(sum_result)</a:t>
            </a:r>
            <a:r>
              <a:rPr sz="1400" b="1" spc="20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55" dirty="0">
                <a:solidFill>
                  <a:srgbClr val="1B1363"/>
                </a:solidFill>
                <a:latin typeface="Trebuchet MS"/>
                <a:cs typeface="Trebuchet MS"/>
              </a:rPr>
              <a:t># </a:t>
            </a:r>
            <a:r>
              <a:rPr sz="1400" b="1" spc="210" dirty="0">
                <a:solidFill>
                  <a:srgbClr val="1B1363"/>
                </a:solidFill>
                <a:latin typeface="Trebuchet MS"/>
                <a:cs typeface="Trebuchet MS"/>
              </a:rPr>
              <a:t>This </a:t>
            </a:r>
            <a:r>
              <a:rPr sz="1400" b="1" spc="305" dirty="0">
                <a:solidFill>
                  <a:srgbClr val="1B1363"/>
                </a:solidFill>
                <a:latin typeface="Trebuchet MS"/>
                <a:cs typeface="Trebuchet MS"/>
              </a:rPr>
              <a:t>will </a:t>
            </a:r>
            <a:r>
              <a:rPr sz="1400" b="1" spc="31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250" dirty="0">
                <a:solidFill>
                  <a:srgbClr val="1B1363"/>
                </a:solidFill>
                <a:latin typeface="Trebuchet MS"/>
                <a:cs typeface="Trebuchet MS"/>
              </a:rPr>
              <a:t>print</a:t>
            </a:r>
            <a:r>
              <a:rPr sz="1400" b="1" spc="27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55" dirty="0">
                <a:solidFill>
                  <a:srgbClr val="1B1363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265"/>
              </a:spcBef>
            </a:pPr>
            <a:r>
              <a:rPr sz="1400" b="1" spc="15" dirty="0">
                <a:solidFill>
                  <a:srgbClr val="1B1363"/>
                </a:solidFill>
                <a:latin typeface="Trebuchet MS"/>
                <a:cs typeface="Trebuchet MS"/>
              </a:rPr>
              <a:t>MODULES</a:t>
            </a:r>
            <a:r>
              <a:rPr sz="1400" b="1" spc="17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135" dirty="0">
                <a:solidFill>
                  <a:srgbClr val="1B1363"/>
                </a:solidFill>
                <a:latin typeface="Trebuchet MS"/>
                <a:cs typeface="Trebuchet MS"/>
              </a:rPr>
              <a:t>eg</a:t>
            </a:r>
            <a:r>
              <a:rPr sz="1400" b="1" spc="305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400" b="1" spc="385" dirty="0">
                <a:solidFill>
                  <a:srgbClr val="1B1363"/>
                </a:solidFill>
                <a:latin typeface="Trebuchet MS"/>
                <a:cs typeface="Trebuchet MS"/>
              </a:rPr>
              <a:t>..</a:t>
            </a:r>
            <a:endParaRPr sz="1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100" dirty="0">
                <a:solidFill>
                  <a:srgbClr val="1B1363"/>
                </a:solidFill>
                <a:latin typeface="Trebuchet MS"/>
                <a:cs typeface="Trebuchet MS"/>
              </a:rPr>
              <a:t>Save</a:t>
            </a:r>
            <a:r>
              <a:rPr sz="1050" b="1" spc="229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050" b="1" spc="114" dirty="0">
                <a:solidFill>
                  <a:srgbClr val="1B1363"/>
                </a:solidFill>
                <a:latin typeface="Trebuchet MS"/>
                <a:cs typeface="Trebuchet MS"/>
              </a:rPr>
              <a:t>the</a:t>
            </a:r>
            <a:r>
              <a:rPr sz="1050" b="1" spc="31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050" b="1" spc="80" dirty="0">
                <a:solidFill>
                  <a:srgbClr val="1B1363"/>
                </a:solidFill>
                <a:latin typeface="Trebuchet MS"/>
                <a:cs typeface="Trebuchet MS"/>
              </a:rPr>
              <a:t>code</a:t>
            </a:r>
            <a:r>
              <a:rPr sz="1050" b="1" spc="229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050" b="1" spc="190" dirty="0">
                <a:solidFill>
                  <a:srgbClr val="1B1363"/>
                </a:solidFill>
                <a:latin typeface="Trebuchet MS"/>
                <a:cs typeface="Trebuchet MS"/>
              </a:rPr>
              <a:t>in</a:t>
            </a:r>
            <a:r>
              <a:rPr sz="1050" b="1" spc="310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050" b="1" spc="-5" dirty="0">
                <a:solidFill>
                  <a:srgbClr val="1B1363"/>
                </a:solidFill>
                <a:latin typeface="Trebuchet MS"/>
                <a:cs typeface="Trebuchet MS"/>
              </a:rPr>
              <a:t>name</a:t>
            </a:r>
            <a:r>
              <a:rPr sz="1050" b="1" spc="305" dirty="0">
                <a:solidFill>
                  <a:srgbClr val="1B1363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1B1363"/>
                </a:solidFill>
                <a:latin typeface="Trebuchet MS"/>
                <a:cs typeface="Trebuchet MS"/>
              </a:rPr>
              <a:t>mymodule.py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rebuchet MS"/>
              <a:cs typeface="Trebuchet MS"/>
            </a:endParaRPr>
          </a:p>
          <a:p>
            <a:pPr marL="203200" marR="852805" indent="-191135">
              <a:lnSpc>
                <a:spcPts val="1500"/>
              </a:lnSpc>
            </a:pPr>
            <a:r>
              <a:rPr sz="1400" spc="-10" dirty="0">
                <a:solidFill>
                  <a:srgbClr val="0000CD"/>
                </a:solidFill>
                <a:latin typeface="Consolas"/>
                <a:cs typeface="Consolas"/>
              </a:rPr>
              <a:t>def</a:t>
            </a:r>
            <a:r>
              <a:rPr sz="1400" spc="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greeting(name):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42A2A"/>
                </a:solidFill>
                <a:latin typeface="Consolas"/>
                <a:cs typeface="Consolas"/>
              </a:rPr>
              <a:t>"Hello,</a:t>
            </a:r>
            <a:r>
              <a:rPr sz="1400" spc="-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400" spc="15" dirty="0">
                <a:solidFill>
                  <a:srgbClr val="A42A2A"/>
                </a:solidFill>
                <a:latin typeface="Consolas"/>
                <a:cs typeface="Consolas"/>
              </a:rPr>
              <a:t>"</a:t>
            </a:r>
            <a:r>
              <a:rPr sz="1400" spc="-6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400" spc="15" dirty="0">
                <a:latin typeface="Consolas"/>
                <a:cs typeface="Consolas"/>
              </a:rPr>
              <a:t>+</a:t>
            </a:r>
            <a:r>
              <a:rPr sz="1400" spc="-5" dirty="0">
                <a:latin typeface="Consolas"/>
                <a:cs typeface="Consolas"/>
              </a:rPr>
              <a:t> name)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EXAMPLES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551" y="3752913"/>
            <a:ext cx="1107611" cy="11429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183005" algn="l"/>
              </a:tabLst>
            </a:pPr>
            <a:r>
              <a:rPr spc="-30" dirty="0"/>
              <a:t>DATA	</a:t>
            </a:r>
            <a:r>
              <a:rPr spc="105" dirty="0"/>
              <a:t>MANIPULATION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905750" y="1828800"/>
            <a:ext cx="409575" cy="180975"/>
          </a:xfrm>
          <a:custGeom>
            <a:avLst/>
            <a:gdLst/>
            <a:ahLst/>
            <a:cxnLst/>
            <a:rect l="l" t="t" r="r" b="b"/>
            <a:pathLst>
              <a:path w="409575" h="180975">
                <a:moveTo>
                  <a:pt x="409536" y="0"/>
                </a:moveTo>
                <a:lnTo>
                  <a:pt x="0" y="0"/>
                </a:lnTo>
                <a:lnTo>
                  <a:pt x="0" y="180975"/>
                </a:lnTo>
                <a:lnTo>
                  <a:pt x="409536" y="180975"/>
                </a:lnTo>
                <a:lnTo>
                  <a:pt x="409536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0625" y="3495700"/>
            <a:ext cx="219075" cy="180975"/>
          </a:xfrm>
          <a:custGeom>
            <a:avLst/>
            <a:gdLst/>
            <a:ahLst/>
            <a:cxnLst/>
            <a:rect l="l" t="t" r="r" b="b"/>
            <a:pathLst>
              <a:path w="219075" h="180975">
                <a:moveTo>
                  <a:pt x="219036" y="0"/>
                </a:moveTo>
                <a:lnTo>
                  <a:pt x="0" y="0"/>
                </a:lnTo>
                <a:lnTo>
                  <a:pt x="0" y="180822"/>
                </a:lnTo>
                <a:lnTo>
                  <a:pt x="219036" y="180822"/>
                </a:lnTo>
                <a:lnTo>
                  <a:pt x="219036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4427" y="3495700"/>
            <a:ext cx="409575" cy="180975"/>
          </a:xfrm>
          <a:custGeom>
            <a:avLst/>
            <a:gdLst/>
            <a:ahLst/>
            <a:cxnLst/>
            <a:rect l="l" t="t" r="r" b="b"/>
            <a:pathLst>
              <a:path w="409575" h="180975">
                <a:moveTo>
                  <a:pt x="409498" y="0"/>
                </a:moveTo>
                <a:lnTo>
                  <a:pt x="0" y="0"/>
                </a:lnTo>
                <a:lnTo>
                  <a:pt x="0" y="180822"/>
                </a:lnTo>
                <a:lnTo>
                  <a:pt x="409498" y="180822"/>
                </a:lnTo>
                <a:lnTo>
                  <a:pt x="409498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4300" y="2124100"/>
            <a:ext cx="219075" cy="180975"/>
          </a:xfrm>
          <a:custGeom>
            <a:avLst/>
            <a:gdLst/>
            <a:ahLst/>
            <a:cxnLst/>
            <a:rect l="l" t="t" r="r" b="b"/>
            <a:pathLst>
              <a:path w="219075" h="180975">
                <a:moveTo>
                  <a:pt x="219075" y="0"/>
                </a:moveTo>
                <a:lnTo>
                  <a:pt x="0" y="0"/>
                </a:lnTo>
                <a:lnTo>
                  <a:pt x="0" y="180822"/>
                </a:lnTo>
                <a:lnTo>
                  <a:pt x="219075" y="180822"/>
                </a:lnTo>
                <a:lnTo>
                  <a:pt x="219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4325" y="3200400"/>
            <a:ext cx="476250" cy="180975"/>
          </a:xfrm>
          <a:custGeom>
            <a:avLst/>
            <a:gdLst/>
            <a:ahLst/>
            <a:cxnLst/>
            <a:rect l="l" t="t" r="r" b="b"/>
            <a:pathLst>
              <a:path w="476250" h="180975">
                <a:moveTo>
                  <a:pt x="476211" y="0"/>
                </a:moveTo>
                <a:lnTo>
                  <a:pt x="0" y="0"/>
                </a:lnTo>
                <a:lnTo>
                  <a:pt x="0" y="180975"/>
                </a:lnTo>
                <a:lnTo>
                  <a:pt x="476211" y="180975"/>
                </a:lnTo>
                <a:lnTo>
                  <a:pt x="47621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8650" y="3495700"/>
            <a:ext cx="381000" cy="180975"/>
          </a:xfrm>
          <a:custGeom>
            <a:avLst/>
            <a:gdLst/>
            <a:ahLst/>
            <a:cxnLst/>
            <a:rect l="l" t="t" r="r" b="b"/>
            <a:pathLst>
              <a:path w="381000" h="180975">
                <a:moveTo>
                  <a:pt x="380987" y="0"/>
                </a:moveTo>
                <a:lnTo>
                  <a:pt x="0" y="0"/>
                </a:lnTo>
                <a:lnTo>
                  <a:pt x="0" y="180822"/>
                </a:lnTo>
                <a:lnTo>
                  <a:pt x="380987" y="180822"/>
                </a:lnTo>
                <a:lnTo>
                  <a:pt x="38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3375" y="3800551"/>
            <a:ext cx="295275" cy="171450"/>
          </a:xfrm>
          <a:custGeom>
            <a:avLst/>
            <a:gdLst/>
            <a:ahLst/>
            <a:cxnLst/>
            <a:rect l="l" t="t" r="r" b="b"/>
            <a:pathLst>
              <a:path w="295275" h="171450">
                <a:moveTo>
                  <a:pt x="295249" y="0"/>
                </a:moveTo>
                <a:lnTo>
                  <a:pt x="0" y="0"/>
                </a:lnTo>
                <a:lnTo>
                  <a:pt x="0" y="171373"/>
                </a:lnTo>
                <a:lnTo>
                  <a:pt x="295249" y="171373"/>
                </a:lnTo>
                <a:lnTo>
                  <a:pt x="295249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25" y="3200400"/>
            <a:ext cx="495300" cy="180975"/>
          </a:xfrm>
          <a:custGeom>
            <a:avLst/>
            <a:gdLst/>
            <a:ahLst/>
            <a:cxnLst/>
            <a:rect l="l" t="t" r="r" b="b"/>
            <a:pathLst>
              <a:path w="495300" h="180975">
                <a:moveTo>
                  <a:pt x="495249" y="0"/>
                </a:moveTo>
                <a:lnTo>
                  <a:pt x="0" y="0"/>
                </a:lnTo>
                <a:lnTo>
                  <a:pt x="0" y="180975"/>
                </a:lnTo>
                <a:lnTo>
                  <a:pt x="495249" y="180975"/>
                </a:lnTo>
                <a:lnTo>
                  <a:pt x="495249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362" y="3495700"/>
            <a:ext cx="571500" cy="180975"/>
          </a:xfrm>
          <a:custGeom>
            <a:avLst/>
            <a:gdLst/>
            <a:ahLst/>
            <a:cxnLst/>
            <a:rect l="l" t="t" r="r" b="b"/>
            <a:pathLst>
              <a:path w="571500" h="180975">
                <a:moveTo>
                  <a:pt x="571487" y="0"/>
                </a:moveTo>
                <a:lnTo>
                  <a:pt x="0" y="0"/>
                </a:lnTo>
                <a:lnTo>
                  <a:pt x="0" y="180822"/>
                </a:lnTo>
                <a:lnTo>
                  <a:pt x="571487" y="180822"/>
                </a:lnTo>
                <a:lnTo>
                  <a:pt x="571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300" y="3800551"/>
            <a:ext cx="323850" cy="171450"/>
          </a:xfrm>
          <a:custGeom>
            <a:avLst/>
            <a:gdLst/>
            <a:ahLst/>
            <a:cxnLst/>
            <a:rect l="l" t="t" r="r" b="b"/>
            <a:pathLst>
              <a:path w="323850" h="171450">
                <a:moveTo>
                  <a:pt x="323824" y="0"/>
                </a:moveTo>
                <a:lnTo>
                  <a:pt x="0" y="0"/>
                </a:lnTo>
                <a:lnTo>
                  <a:pt x="0" y="171373"/>
                </a:lnTo>
                <a:lnTo>
                  <a:pt x="323824" y="171373"/>
                </a:lnTo>
                <a:lnTo>
                  <a:pt x="323824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388" y="1828800"/>
            <a:ext cx="704850" cy="180975"/>
          </a:xfrm>
          <a:custGeom>
            <a:avLst/>
            <a:gdLst/>
            <a:ahLst/>
            <a:cxnLst/>
            <a:rect l="l" t="t" r="r" b="b"/>
            <a:pathLst>
              <a:path w="704850" h="180975">
                <a:moveTo>
                  <a:pt x="704786" y="0"/>
                </a:moveTo>
                <a:lnTo>
                  <a:pt x="0" y="0"/>
                </a:lnTo>
                <a:lnTo>
                  <a:pt x="0" y="180975"/>
                </a:lnTo>
                <a:lnTo>
                  <a:pt x="704786" y="180975"/>
                </a:lnTo>
                <a:lnTo>
                  <a:pt x="704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050" y="21241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822"/>
                </a:lnTo>
                <a:lnTo>
                  <a:pt x="180975" y="180822"/>
                </a:lnTo>
                <a:lnTo>
                  <a:pt x="180975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67675" y="2124100"/>
            <a:ext cx="571500" cy="180975"/>
          </a:xfrm>
          <a:custGeom>
            <a:avLst/>
            <a:gdLst/>
            <a:ahLst/>
            <a:cxnLst/>
            <a:rect l="l" t="t" r="r" b="b"/>
            <a:pathLst>
              <a:path w="571500" h="180975">
                <a:moveTo>
                  <a:pt x="571398" y="0"/>
                </a:moveTo>
                <a:lnTo>
                  <a:pt x="0" y="0"/>
                </a:lnTo>
                <a:lnTo>
                  <a:pt x="0" y="180822"/>
                </a:lnTo>
                <a:lnTo>
                  <a:pt x="571398" y="180822"/>
                </a:lnTo>
                <a:lnTo>
                  <a:pt x="571398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4325" y="2428951"/>
            <a:ext cx="466725" cy="171450"/>
          </a:xfrm>
          <a:custGeom>
            <a:avLst/>
            <a:gdLst/>
            <a:ahLst/>
            <a:cxnLst/>
            <a:rect l="l" t="t" r="r" b="b"/>
            <a:pathLst>
              <a:path w="466725" h="171450">
                <a:moveTo>
                  <a:pt x="466686" y="0"/>
                </a:moveTo>
                <a:lnTo>
                  <a:pt x="0" y="0"/>
                </a:lnTo>
                <a:lnTo>
                  <a:pt x="0" y="171373"/>
                </a:lnTo>
                <a:lnTo>
                  <a:pt x="466686" y="171373"/>
                </a:lnTo>
                <a:lnTo>
                  <a:pt x="466686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7711" y="961072"/>
            <a:ext cx="575564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4"/>
              </a:spcBef>
            </a:pP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Python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allows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a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variety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actions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data,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cleaning,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manipulating,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filtering,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analyzing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draw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information.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modules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manipulating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available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Python.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81850" y="3362325"/>
            <a:ext cx="457200" cy="457200"/>
            <a:chOff x="7181850" y="3362325"/>
            <a:chExt cx="457200" cy="457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1850" y="3505200"/>
              <a:ext cx="114300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2350" y="3705225"/>
              <a:ext cx="114300" cy="104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1850" y="3676650"/>
              <a:ext cx="142875" cy="1428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39000" y="336232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88493" y="0"/>
                  </a:moveTo>
                  <a:lnTo>
                    <a:pt x="384175" y="0"/>
                  </a:lnTo>
                  <a:lnTo>
                    <a:pt x="345692" y="2068"/>
                  </a:lnTo>
                  <a:lnTo>
                    <a:pt x="295774" y="8471"/>
                  </a:lnTo>
                  <a:lnTo>
                    <a:pt x="240815" y="21561"/>
                  </a:lnTo>
                  <a:lnTo>
                    <a:pt x="187209" y="43692"/>
                  </a:lnTo>
                  <a:lnTo>
                    <a:pt x="141350" y="77216"/>
                  </a:lnTo>
                  <a:lnTo>
                    <a:pt x="107521" y="115998"/>
                  </a:lnTo>
                  <a:lnTo>
                    <a:pt x="79882" y="157734"/>
                  </a:lnTo>
                  <a:lnTo>
                    <a:pt x="66986" y="178415"/>
                  </a:lnTo>
                  <a:lnTo>
                    <a:pt x="50815" y="203739"/>
                  </a:lnTo>
                  <a:lnTo>
                    <a:pt x="30287" y="234922"/>
                  </a:lnTo>
                  <a:lnTo>
                    <a:pt x="4318" y="273177"/>
                  </a:lnTo>
                  <a:lnTo>
                    <a:pt x="0" y="279272"/>
                  </a:lnTo>
                  <a:lnTo>
                    <a:pt x="761" y="287655"/>
                  </a:lnTo>
                  <a:lnTo>
                    <a:pt x="6223" y="292988"/>
                  </a:lnTo>
                  <a:lnTo>
                    <a:pt x="110998" y="398272"/>
                  </a:lnTo>
                  <a:lnTo>
                    <a:pt x="114934" y="400050"/>
                  </a:lnTo>
                  <a:lnTo>
                    <a:pt x="122174" y="400050"/>
                  </a:lnTo>
                  <a:lnTo>
                    <a:pt x="125349" y="398906"/>
                  </a:lnTo>
                  <a:lnTo>
                    <a:pt x="127889" y="397128"/>
                  </a:lnTo>
                  <a:lnTo>
                    <a:pt x="165969" y="370976"/>
                  </a:lnTo>
                  <a:lnTo>
                    <a:pt x="196977" y="350408"/>
                  </a:lnTo>
                  <a:lnTo>
                    <a:pt x="265402" y="306756"/>
                  </a:lnTo>
                  <a:lnTo>
                    <a:pt x="284384" y="293655"/>
                  </a:lnTo>
                  <a:lnTo>
                    <a:pt x="302557" y="278983"/>
                  </a:lnTo>
                  <a:lnTo>
                    <a:pt x="323088" y="259715"/>
                  </a:lnTo>
                  <a:lnTo>
                    <a:pt x="356487" y="213471"/>
                  </a:lnTo>
                  <a:lnTo>
                    <a:pt x="356897" y="212471"/>
                  </a:lnTo>
                  <a:lnTo>
                    <a:pt x="240665" y="212471"/>
                  </a:lnTo>
                  <a:lnTo>
                    <a:pt x="230618" y="211538"/>
                  </a:lnTo>
                  <a:lnTo>
                    <a:pt x="192095" y="179853"/>
                  </a:lnTo>
                  <a:lnTo>
                    <a:pt x="188309" y="160004"/>
                  </a:lnTo>
                  <a:lnTo>
                    <a:pt x="192095" y="140225"/>
                  </a:lnTo>
                  <a:lnTo>
                    <a:pt x="220868" y="111331"/>
                  </a:lnTo>
                  <a:lnTo>
                    <a:pt x="240665" y="107442"/>
                  </a:lnTo>
                  <a:lnTo>
                    <a:pt x="390897" y="107442"/>
                  </a:lnTo>
                  <a:lnTo>
                    <a:pt x="391594" y="104495"/>
                  </a:lnTo>
                  <a:lnTo>
                    <a:pt x="397983" y="54503"/>
                  </a:lnTo>
                  <a:lnTo>
                    <a:pt x="400050" y="16001"/>
                  </a:lnTo>
                  <a:lnTo>
                    <a:pt x="400050" y="11937"/>
                  </a:lnTo>
                  <a:lnTo>
                    <a:pt x="398652" y="7619"/>
                  </a:lnTo>
                  <a:lnTo>
                    <a:pt x="395350" y="4699"/>
                  </a:lnTo>
                  <a:lnTo>
                    <a:pt x="392429" y="1777"/>
                  </a:lnTo>
                  <a:lnTo>
                    <a:pt x="388493" y="0"/>
                  </a:lnTo>
                  <a:close/>
                </a:path>
                <a:path w="400050" h="400050">
                  <a:moveTo>
                    <a:pt x="390897" y="107442"/>
                  </a:moveTo>
                  <a:lnTo>
                    <a:pt x="240665" y="107442"/>
                  </a:lnTo>
                  <a:lnTo>
                    <a:pt x="250634" y="108416"/>
                  </a:lnTo>
                  <a:lnTo>
                    <a:pt x="260318" y="111331"/>
                  </a:lnTo>
                  <a:lnTo>
                    <a:pt x="269382" y="116175"/>
                  </a:lnTo>
                  <a:lnTo>
                    <a:pt x="277495" y="122936"/>
                  </a:lnTo>
                  <a:lnTo>
                    <a:pt x="289139" y="140225"/>
                  </a:lnTo>
                  <a:lnTo>
                    <a:pt x="293020" y="160004"/>
                  </a:lnTo>
                  <a:lnTo>
                    <a:pt x="289139" y="179853"/>
                  </a:lnTo>
                  <a:lnTo>
                    <a:pt x="260318" y="208724"/>
                  </a:lnTo>
                  <a:lnTo>
                    <a:pt x="240665" y="212471"/>
                  </a:lnTo>
                  <a:lnTo>
                    <a:pt x="356897" y="212471"/>
                  </a:lnTo>
                  <a:lnTo>
                    <a:pt x="378543" y="159608"/>
                  </a:lnTo>
                  <a:lnTo>
                    <a:pt x="390897" y="107442"/>
                  </a:lnTo>
                  <a:close/>
                </a:path>
              </a:pathLst>
            </a:custGeom>
            <a:solidFill>
              <a:srgbClr val="1B1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2650" y="1828800"/>
            <a:ext cx="43053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601" y="355663"/>
            <a:ext cx="333121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56714" algn="l"/>
              </a:tabLst>
            </a:pPr>
            <a:r>
              <a:rPr lang="en-IN" spc="30" dirty="0">
                <a:solidFill>
                  <a:srgbClr val="0D0931"/>
                </a:solidFill>
              </a:rPr>
              <a:t>TOPICS</a:t>
            </a:r>
            <a:r>
              <a:rPr dirty="0">
                <a:solidFill>
                  <a:srgbClr val="0D0931"/>
                </a:solidFill>
              </a:rPr>
              <a:t>	</a:t>
            </a:r>
            <a:r>
              <a:rPr spc="30" dirty="0">
                <a:solidFill>
                  <a:srgbClr val="0D0931"/>
                </a:solidFill>
              </a:rPr>
              <a:t>C</a:t>
            </a:r>
            <a:r>
              <a:rPr spc="-245" dirty="0">
                <a:solidFill>
                  <a:srgbClr val="0D0931"/>
                </a:solidFill>
              </a:rPr>
              <a:t>O</a:t>
            </a:r>
            <a:r>
              <a:rPr dirty="0">
                <a:solidFill>
                  <a:srgbClr val="0D0931"/>
                </a:solidFill>
              </a:rPr>
              <a:t>V</a:t>
            </a:r>
            <a:r>
              <a:rPr spc="160" dirty="0">
                <a:solidFill>
                  <a:srgbClr val="0D0931"/>
                </a:solidFill>
              </a:rPr>
              <a:t>E</a:t>
            </a:r>
            <a:r>
              <a:rPr spc="35" dirty="0">
                <a:solidFill>
                  <a:srgbClr val="0D0931"/>
                </a:solidFill>
              </a:rPr>
              <a:t>R</a:t>
            </a:r>
            <a:r>
              <a:rPr spc="160" dirty="0">
                <a:solidFill>
                  <a:srgbClr val="0D0931"/>
                </a:solidFill>
              </a:rPr>
              <a:t>E</a:t>
            </a:r>
            <a:r>
              <a:rPr spc="-80" dirty="0">
                <a:solidFill>
                  <a:srgbClr val="0D0931"/>
                </a:solidFill>
              </a:rPr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7382002" y="3457575"/>
            <a:ext cx="1762125" cy="361950"/>
          </a:xfrm>
          <a:custGeom>
            <a:avLst/>
            <a:gdLst/>
            <a:ahLst/>
            <a:cxnLst/>
            <a:rect l="l" t="t" r="r" b="b"/>
            <a:pathLst>
              <a:path w="1762125" h="361950">
                <a:moveTo>
                  <a:pt x="1761871" y="0"/>
                </a:moveTo>
                <a:lnTo>
                  <a:pt x="0" y="0"/>
                </a:lnTo>
                <a:lnTo>
                  <a:pt x="0" y="361822"/>
                </a:lnTo>
                <a:lnTo>
                  <a:pt x="1761871" y="361822"/>
                </a:lnTo>
                <a:lnTo>
                  <a:pt x="1761871" y="0"/>
                </a:lnTo>
                <a:close/>
              </a:path>
            </a:pathLst>
          </a:custGeom>
          <a:solidFill>
            <a:srgbClr val="FFFFFF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0375" y="2876550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836" y="0"/>
                </a:moveTo>
                <a:lnTo>
                  <a:pt x="0" y="0"/>
                </a:lnTo>
                <a:lnTo>
                  <a:pt x="0" y="352298"/>
                </a:lnTo>
                <a:lnTo>
                  <a:pt x="1104836" y="352298"/>
                </a:lnTo>
                <a:lnTo>
                  <a:pt x="11048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6227" y="4048264"/>
            <a:ext cx="2247900" cy="361950"/>
          </a:xfrm>
          <a:custGeom>
            <a:avLst/>
            <a:gdLst/>
            <a:ahLst/>
            <a:cxnLst/>
            <a:rect l="l" t="t" r="r" b="b"/>
            <a:pathLst>
              <a:path w="2247900" h="361950">
                <a:moveTo>
                  <a:pt x="2247519" y="0"/>
                </a:moveTo>
                <a:lnTo>
                  <a:pt x="0" y="0"/>
                </a:lnTo>
                <a:lnTo>
                  <a:pt x="0" y="361683"/>
                </a:lnTo>
                <a:lnTo>
                  <a:pt x="2247519" y="361683"/>
                </a:lnTo>
                <a:lnTo>
                  <a:pt x="2247519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06156" y="2876550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298"/>
                </a:lnTo>
                <a:lnTo>
                  <a:pt x="1037869" y="352298"/>
                </a:lnTo>
                <a:lnTo>
                  <a:pt x="1037869" y="0"/>
                </a:lnTo>
                <a:close/>
              </a:path>
            </a:pathLst>
          </a:custGeom>
          <a:solidFill>
            <a:srgbClr val="FFFFFF">
              <a:alpha val="564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3700" y="4638802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836" y="0"/>
                </a:moveTo>
                <a:lnTo>
                  <a:pt x="0" y="0"/>
                </a:lnTo>
                <a:lnTo>
                  <a:pt x="0" y="352171"/>
                </a:lnTo>
                <a:lnTo>
                  <a:pt x="1104836" y="352171"/>
                </a:lnTo>
                <a:lnTo>
                  <a:pt x="11048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907" y="714375"/>
            <a:ext cx="2075814" cy="361950"/>
          </a:xfrm>
          <a:custGeom>
            <a:avLst/>
            <a:gdLst/>
            <a:ahLst/>
            <a:cxnLst/>
            <a:rect l="l" t="t" r="r" b="b"/>
            <a:pathLst>
              <a:path w="2075814" h="361950">
                <a:moveTo>
                  <a:pt x="2075433" y="0"/>
                </a:moveTo>
                <a:lnTo>
                  <a:pt x="0" y="0"/>
                </a:lnTo>
                <a:lnTo>
                  <a:pt x="0" y="361823"/>
                </a:lnTo>
                <a:lnTo>
                  <a:pt x="2075433" y="361823"/>
                </a:lnTo>
                <a:lnTo>
                  <a:pt x="2075433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895601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170"/>
                </a:lnTo>
                <a:lnTo>
                  <a:pt x="1037869" y="352170"/>
                </a:lnTo>
                <a:lnTo>
                  <a:pt x="1037869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" y="133350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646" y="0"/>
                </a:moveTo>
                <a:lnTo>
                  <a:pt x="0" y="0"/>
                </a:lnTo>
                <a:lnTo>
                  <a:pt x="0" y="352298"/>
                </a:lnTo>
                <a:lnTo>
                  <a:pt x="1104646" y="352298"/>
                </a:lnTo>
                <a:lnTo>
                  <a:pt x="110464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133350"/>
            <a:ext cx="495300" cy="352425"/>
          </a:xfrm>
          <a:custGeom>
            <a:avLst/>
            <a:gdLst/>
            <a:ahLst/>
            <a:cxnLst/>
            <a:rect l="l" t="t" r="r" b="b"/>
            <a:pathLst>
              <a:path w="495300" h="352425">
                <a:moveTo>
                  <a:pt x="495300" y="0"/>
                </a:moveTo>
                <a:lnTo>
                  <a:pt x="0" y="0"/>
                </a:lnTo>
                <a:lnTo>
                  <a:pt x="0" y="352298"/>
                </a:lnTo>
                <a:lnTo>
                  <a:pt x="495300" y="352298"/>
                </a:lnTo>
                <a:lnTo>
                  <a:pt x="49530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019425" y="923861"/>
            <a:ext cx="2681605" cy="3967479"/>
            <a:chOff x="3019425" y="923861"/>
            <a:chExt cx="2681605" cy="3967479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9425" y="923861"/>
              <a:ext cx="2233676" cy="4429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425" y="1247711"/>
              <a:ext cx="1052512" cy="4429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9425" y="1562036"/>
              <a:ext cx="1176337" cy="4429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9425" y="1885886"/>
              <a:ext cx="1881251" cy="4429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9425" y="2209736"/>
              <a:ext cx="2633726" cy="4429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425" y="2524061"/>
              <a:ext cx="1900301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9425" y="2847911"/>
              <a:ext cx="2300351" cy="4429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9425" y="3162363"/>
              <a:ext cx="1843151" cy="4429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9425" y="3486150"/>
              <a:ext cx="2500376" cy="4429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9425" y="3810000"/>
              <a:ext cx="2662301" cy="4429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19425" y="4124325"/>
              <a:ext cx="1547749" cy="4429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9425" y="4448175"/>
              <a:ext cx="2681351" cy="4429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141979" y="881697"/>
            <a:ext cx="2430780" cy="388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2595">
              <a:lnSpc>
                <a:spcPct val="152100"/>
              </a:lnSpc>
              <a:spcBef>
                <a:spcPts val="95"/>
              </a:spcBef>
            </a:pPr>
            <a:r>
              <a:rPr sz="1400" spc="45" dirty="0">
                <a:solidFill>
                  <a:srgbClr val="FFFF00"/>
                </a:solidFill>
                <a:latin typeface="Arial MT"/>
                <a:cs typeface="Arial MT"/>
              </a:rPr>
              <a:t>1</a:t>
            </a:r>
            <a:r>
              <a:rPr sz="1400" spc="5" dirty="0">
                <a:solidFill>
                  <a:srgbClr val="FFFF00"/>
                </a:solidFill>
                <a:latin typeface="Arial MT"/>
                <a:cs typeface="Arial MT"/>
              </a:rPr>
              <a:t>.</a:t>
            </a:r>
            <a:r>
              <a:rPr sz="1400" spc="-3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14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R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U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C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U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R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r>
              <a:rPr sz="1400" spc="10" dirty="0">
                <a:solidFill>
                  <a:srgbClr val="FFFF00"/>
                </a:solidFill>
                <a:latin typeface="Arial MT"/>
                <a:cs typeface="Arial MT"/>
              </a:rPr>
              <a:t>S  </a:t>
            </a:r>
            <a:r>
              <a:rPr sz="1400" spc="-10" dirty="0">
                <a:solidFill>
                  <a:srgbClr val="FFFF00"/>
                </a:solidFill>
                <a:latin typeface="Arial MT"/>
                <a:cs typeface="Arial MT"/>
              </a:rPr>
              <a:t>2.NUMPY</a:t>
            </a:r>
            <a:endParaRPr sz="1400">
              <a:latin typeface="Arial MT"/>
              <a:cs typeface="Arial MT"/>
            </a:endParaRPr>
          </a:p>
          <a:p>
            <a:pPr marL="168275" indent="-156210">
              <a:lnSpc>
                <a:spcPct val="100000"/>
              </a:lnSpc>
              <a:spcBef>
                <a:spcPts val="800"/>
              </a:spcBef>
              <a:buSzPct val="92857"/>
              <a:buAutoNum type="arabicPeriod" startAt="3"/>
              <a:tabLst>
                <a:tab pos="168910" algn="l"/>
              </a:tabLst>
            </a:pPr>
            <a:r>
              <a:rPr sz="1400" spc="20" dirty="0">
                <a:solidFill>
                  <a:srgbClr val="FFFF00"/>
                </a:solidFill>
                <a:latin typeface="Arial MT"/>
                <a:cs typeface="Arial MT"/>
              </a:rPr>
              <a:t>PANDAS</a:t>
            </a:r>
            <a:endParaRPr sz="1400">
              <a:latin typeface="Arial MT"/>
              <a:cs typeface="Arial MT"/>
            </a:endParaRPr>
          </a:p>
          <a:p>
            <a:pPr marL="168275" indent="-156210">
              <a:lnSpc>
                <a:spcPct val="100000"/>
              </a:lnSpc>
              <a:spcBef>
                <a:spcPts val="875"/>
              </a:spcBef>
              <a:buSzPct val="92857"/>
              <a:buAutoNum type="arabicPeriod" startAt="3"/>
              <a:tabLst>
                <a:tab pos="168910" algn="l"/>
              </a:tabLst>
            </a:pP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14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C</a:t>
            </a:r>
            <a:r>
              <a:rPr sz="1400" spc="45" dirty="0">
                <a:solidFill>
                  <a:srgbClr val="FFFF00"/>
                </a:solidFill>
                <a:latin typeface="Arial MT"/>
                <a:cs typeface="Arial MT"/>
              </a:rPr>
              <a:t>L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EA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20" dirty="0">
                <a:solidFill>
                  <a:srgbClr val="FFFF00"/>
                </a:solidFill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168275" indent="-156210">
              <a:lnSpc>
                <a:spcPct val="100000"/>
              </a:lnSpc>
              <a:spcBef>
                <a:spcPts val="875"/>
              </a:spcBef>
              <a:buSzPct val="92857"/>
              <a:buAutoNum type="arabicPeriod" startAt="3"/>
              <a:tabLst>
                <a:tab pos="168910" algn="l"/>
              </a:tabLst>
            </a:pP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14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R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F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RM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-4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168275" indent="-156210">
              <a:lnSpc>
                <a:spcPct val="100000"/>
              </a:lnSpc>
              <a:spcBef>
                <a:spcPts val="800"/>
              </a:spcBef>
              <a:buSzPct val="92857"/>
              <a:buAutoNum type="arabicPeriod" startAt="3"/>
              <a:tabLst>
                <a:tab pos="168910" algn="l"/>
              </a:tabLst>
            </a:pP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14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F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FFFF00"/>
                </a:solidFill>
                <a:latin typeface="Arial MT"/>
                <a:cs typeface="Arial MT"/>
              </a:rPr>
              <a:t>L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-40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20" dirty="0">
                <a:solidFill>
                  <a:srgbClr val="FFFF00"/>
                </a:solidFill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168275" indent="-156210">
              <a:lnSpc>
                <a:spcPct val="100000"/>
              </a:lnSpc>
              <a:spcBef>
                <a:spcPts val="875"/>
              </a:spcBef>
              <a:buSzPct val="92857"/>
              <a:buAutoNum type="arabicPeriod" startAt="3"/>
              <a:tabLst>
                <a:tab pos="168910" algn="l"/>
              </a:tabLst>
            </a:pP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14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V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U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FFFF00"/>
                </a:solidFill>
                <a:latin typeface="Arial MT"/>
                <a:cs typeface="Arial MT"/>
              </a:rPr>
              <a:t>L</a:t>
            </a:r>
            <a:r>
              <a:rPr sz="1400" spc="-2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-35" dirty="0">
                <a:solidFill>
                  <a:srgbClr val="FFFF00"/>
                </a:solidFill>
                <a:latin typeface="Arial MT"/>
                <a:cs typeface="Arial MT"/>
              </a:rPr>
              <a:t>Z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-2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168275" indent="-156210">
              <a:lnSpc>
                <a:spcPct val="100000"/>
              </a:lnSpc>
              <a:spcBef>
                <a:spcPts val="800"/>
              </a:spcBef>
              <a:buSzPct val="92857"/>
              <a:buAutoNum type="arabicPeriod" startAt="3"/>
              <a:tabLst>
                <a:tab pos="168910" algn="l"/>
              </a:tabLst>
            </a:pP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14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FFFF00"/>
                </a:solidFill>
                <a:latin typeface="Arial MT"/>
                <a:cs typeface="Arial MT"/>
              </a:rPr>
              <a:t>L</a:t>
            </a:r>
            <a:r>
              <a:rPr sz="1400" spc="-40" dirty="0">
                <a:solidFill>
                  <a:srgbClr val="FFFF00"/>
                </a:solidFill>
                <a:latin typeface="Arial MT"/>
                <a:cs typeface="Arial MT"/>
              </a:rPr>
              <a:t>Y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168275" indent="-156210">
              <a:lnSpc>
                <a:spcPct val="100000"/>
              </a:lnSpc>
              <a:spcBef>
                <a:spcPts val="869"/>
              </a:spcBef>
              <a:buSzPct val="92857"/>
              <a:buAutoNum type="arabicPeriod" startAt="3"/>
              <a:tabLst>
                <a:tab pos="168910" algn="l"/>
              </a:tabLst>
            </a:pP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R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20" dirty="0">
                <a:solidFill>
                  <a:srgbClr val="FFFF00"/>
                </a:solidFill>
                <a:latin typeface="Arial MT"/>
                <a:cs typeface="Arial MT"/>
              </a:rPr>
              <a:t>G</a:t>
            </a:r>
            <a:r>
              <a:rPr sz="1400" spc="-15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M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P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U</a:t>
            </a:r>
            <a:r>
              <a:rPr sz="1400" spc="45" dirty="0">
                <a:solidFill>
                  <a:srgbClr val="FFFF00"/>
                </a:solidFill>
                <a:latin typeface="Arial MT"/>
                <a:cs typeface="Arial MT"/>
              </a:rPr>
              <a:t>L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-2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875"/>
              </a:spcBef>
              <a:buSzPct val="92857"/>
              <a:buAutoNum type="arabicPeriod" startAt="3"/>
              <a:tabLst>
                <a:tab pos="273050" algn="l"/>
              </a:tabLst>
            </a:pP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r>
              <a:rPr sz="1400" spc="-35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-2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M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r>
              <a:rPr sz="1400" spc="-14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PE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R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-2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800"/>
              </a:spcBef>
              <a:buSzPct val="92857"/>
              <a:buAutoNum type="arabicPeriod" startAt="3"/>
              <a:tabLst>
                <a:tab pos="273050" algn="l"/>
              </a:tabLst>
            </a:pPr>
            <a:r>
              <a:rPr sz="1400" spc="10" dirty="0">
                <a:solidFill>
                  <a:srgbClr val="FFFF00"/>
                </a:solidFill>
                <a:latin typeface="Arial MT"/>
                <a:cs typeface="Arial MT"/>
              </a:rPr>
              <a:t>ITERTOOLS</a:t>
            </a:r>
            <a:endParaRPr sz="140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875"/>
              </a:spcBef>
              <a:buSzPct val="92857"/>
              <a:buAutoNum type="arabicPeriod" startAt="3"/>
              <a:tabLst>
                <a:tab pos="273050" algn="l"/>
              </a:tabLst>
            </a:pPr>
            <a:r>
              <a:rPr sz="1400" spc="45" dirty="0">
                <a:solidFill>
                  <a:srgbClr val="FFFF00"/>
                </a:solidFill>
                <a:latin typeface="Arial MT"/>
                <a:cs typeface="Arial MT"/>
              </a:rPr>
              <a:t>L</a:t>
            </a:r>
            <a:r>
              <a:rPr sz="1400" spc="55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T</a:t>
            </a:r>
            <a:r>
              <a:rPr sz="1400" spc="-2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CO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M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P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R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H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E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3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FFFF00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FFFF00"/>
                </a:solidFill>
                <a:latin typeface="Arial MT"/>
                <a:cs typeface="Arial MT"/>
              </a:rPr>
              <a:t>O</a:t>
            </a:r>
            <a:r>
              <a:rPr sz="1400" spc="-45" dirty="0">
                <a:solidFill>
                  <a:srgbClr val="FFFF00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FFFF00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66539" y="1390650"/>
            <a:ext cx="848360" cy="857250"/>
            <a:chOff x="7366539" y="1390650"/>
            <a:chExt cx="848360" cy="857250"/>
          </a:xfrm>
        </p:grpSpPr>
        <p:sp>
          <p:nvSpPr>
            <p:cNvPr id="27" name="object 27"/>
            <p:cNvSpPr/>
            <p:nvPr/>
          </p:nvSpPr>
          <p:spPr>
            <a:xfrm>
              <a:off x="7377779" y="1809750"/>
              <a:ext cx="836930" cy="438150"/>
            </a:xfrm>
            <a:custGeom>
              <a:avLst/>
              <a:gdLst/>
              <a:ahLst/>
              <a:cxnLst/>
              <a:rect l="l" t="t" r="r" b="b"/>
              <a:pathLst>
                <a:path w="836929" h="438150">
                  <a:moveTo>
                    <a:pt x="423957" y="0"/>
                  </a:moveTo>
                  <a:lnTo>
                    <a:pt x="418496" y="0"/>
                  </a:lnTo>
                  <a:lnTo>
                    <a:pt x="412908" y="0"/>
                  </a:lnTo>
                  <a:lnTo>
                    <a:pt x="407574" y="1142"/>
                  </a:lnTo>
                  <a:lnTo>
                    <a:pt x="16287" y="195961"/>
                  </a:lnTo>
                  <a:lnTo>
                    <a:pt x="4071" y="206426"/>
                  </a:lnTo>
                  <a:lnTo>
                    <a:pt x="0" y="219963"/>
                  </a:lnTo>
                  <a:lnTo>
                    <a:pt x="4071" y="233501"/>
                  </a:lnTo>
                  <a:lnTo>
                    <a:pt x="16287" y="243967"/>
                  </a:lnTo>
                  <a:lnTo>
                    <a:pt x="407574" y="436880"/>
                  </a:lnTo>
                  <a:lnTo>
                    <a:pt x="412908" y="438150"/>
                  </a:lnTo>
                  <a:lnTo>
                    <a:pt x="423830" y="438150"/>
                  </a:lnTo>
                  <a:lnTo>
                    <a:pt x="429291" y="436880"/>
                  </a:lnTo>
                  <a:lnTo>
                    <a:pt x="820451" y="243967"/>
                  </a:lnTo>
                  <a:lnTo>
                    <a:pt x="832667" y="233501"/>
                  </a:lnTo>
                  <a:lnTo>
                    <a:pt x="836739" y="219964"/>
                  </a:lnTo>
                  <a:lnTo>
                    <a:pt x="832667" y="206426"/>
                  </a:lnTo>
                  <a:lnTo>
                    <a:pt x="820451" y="195961"/>
                  </a:lnTo>
                  <a:lnTo>
                    <a:pt x="784637" y="177800"/>
                  </a:lnTo>
                  <a:lnTo>
                    <a:pt x="429672" y="1142"/>
                  </a:lnTo>
                  <a:lnTo>
                    <a:pt x="423957" y="0"/>
                  </a:lnTo>
                  <a:close/>
                </a:path>
              </a:pathLst>
            </a:custGeom>
            <a:solidFill>
              <a:srgbClr val="7A8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29499" y="1809750"/>
              <a:ext cx="733425" cy="361950"/>
            </a:xfrm>
            <a:custGeom>
              <a:avLst/>
              <a:gdLst/>
              <a:ahLst/>
              <a:cxnLst/>
              <a:rect l="l" t="t" r="r" b="b"/>
              <a:pathLst>
                <a:path w="733425" h="361950">
                  <a:moveTo>
                    <a:pt x="372618" y="0"/>
                  </a:moveTo>
                  <a:lnTo>
                    <a:pt x="367029" y="0"/>
                  </a:lnTo>
                  <a:lnTo>
                    <a:pt x="361442" y="0"/>
                  </a:lnTo>
                  <a:lnTo>
                    <a:pt x="355853" y="1142"/>
                  </a:lnTo>
                  <a:lnTo>
                    <a:pt x="350647" y="3555"/>
                  </a:lnTo>
                  <a:lnTo>
                    <a:pt x="0" y="181610"/>
                  </a:lnTo>
                  <a:lnTo>
                    <a:pt x="356107" y="360680"/>
                  </a:lnTo>
                  <a:lnTo>
                    <a:pt x="361569" y="361950"/>
                  </a:lnTo>
                  <a:lnTo>
                    <a:pt x="372491" y="361950"/>
                  </a:lnTo>
                  <a:lnTo>
                    <a:pt x="377951" y="360680"/>
                  </a:lnTo>
                  <a:lnTo>
                    <a:pt x="733298" y="181610"/>
                  </a:lnTo>
                  <a:lnTo>
                    <a:pt x="383413" y="3555"/>
                  </a:lnTo>
                  <a:lnTo>
                    <a:pt x="378205" y="1142"/>
                  </a:lnTo>
                  <a:lnTo>
                    <a:pt x="372618" y="0"/>
                  </a:lnTo>
                  <a:close/>
                </a:path>
              </a:pathLst>
            </a:custGeom>
            <a:solidFill>
              <a:srgbClr val="6D8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77779" y="1666875"/>
              <a:ext cx="836930" cy="447675"/>
            </a:xfrm>
            <a:custGeom>
              <a:avLst/>
              <a:gdLst/>
              <a:ahLst/>
              <a:cxnLst/>
              <a:rect l="l" t="t" r="r" b="b"/>
              <a:pathLst>
                <a:path w="836929" h="447675">
                  <a:moveTo>
                    <a:pt x="423957" y="0"/>
                  </a:moveTo>
                  <a:lnTo>
                    <a:pt x="418496" y="0"/>
                  </a:lnTo>
                  <a:lnTo>
                    <a:pt x="412908" y="0"/>
                  </a:lnTo>
                  <a:lnTo>
                    <a:pt x="407574" y="1397"/>
                  </a:lnTo>
                  <a:lnTo>
                    <a:pt x="402875" y="4063"/>
                  </a:lnTo>
                  <a:lnTo>
                    <a:pt x="16287" y="200787"/>
                  </a:lnTo>
                  <a:lnTo>
                    <a:pt x="4071" y="211329"/>
                  </a:lnTo>
                  <a:lnTo>
                    <a:pt x="0" y="224932"/>
                  </a:lnTo>
                  <a:lnTo>
                    <a:pt x="4071" y="238559"/>
                  </a:lnTo>
                  <a:lnTo>
                    <a:pt x="16287" y="249174"/>
                  </a:lnTo>
                  <a:lnTo>
                    <a:pt x="407574" y="446405"/>
                  </a:lnTo>
                  <a:lnTo>
                    <a:pt x="412908" y="447675"/>
                  </a:lnTo>
                  <a:lnTo>
                    <a:pt x="423830" y="447675"/>
                  </a:lnTo>
                  <a:lnTo>
                    <a:pt x="429291" y="446405"/>
                  </a:lnTo>
                  <a:lnTo>
                    <a:pt x="820451" y="249174"/>
                  </a:lnTo>
                  <a:lnTo>
                    <a:pt x="832399" y="238559"/>
                  </a:lnTo>
                  <a:lnTo>
                    <a:pt x="836501" y="224932"/>
                  </a:lnTo>
                  <a:lnTo>
                    <a:pt x="832578" y="211329"/>
                  </a:lnTo>
                  <a:lnTo>
                    <a:pt x="820451" y="200787"/>
                  </a:lnTo>
                  <a:lnTo>
                    <a:pt x="784637" y="182245"/>
                  </a:lnTo>
                  <a:lnTo>
                    <a:pt x="434625" y="4063"/>
                  </a:lnTo>
                  <a:lnTo>
                    <a:pt x="429672" y="1397"/>
                  </a:lnTo>
                  <a:lnTo>
                    <a:pt x="423957" y="0"/>
                  </a:lnTo>
                  <a:close/>
                </a:path>
              </a:pathLst>
            </a:custGeom>
            <a:solidFill>
              <a:srgbClr val="B8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9499" y="1666875"/>
              <a:ext cx="733425" cy="361950"/>
            </a:xfrm>
            <a:custGeom>
              <a:avLst/>
              <a:gdLst/>
              <a:ahLst/>
              <a:cxnLst/>
              <a:rect l="l" t="t" r="r" b="b"/>
              <a:pathLst>
                <a:path w="733425" h="361950">
                  <a:moveTo>
                    <a:pt x="372618" y="0"/>
                  </a:moveTo>
                  <a:lnTo>
                    <a:pt x="367029" y="0"/>
                  </a:lnTo>
                  <a:lnTo>
                    <a:pt x="361442" y="0"/>
                  </a:lnTo>
                  <a:lnTo>
                    <a:pt x="355853" y="1270"/>
                  </a:lnTo>
                  <a:lnTo>
                    <a:pt x="350647" y="3555"/>
                  </a:lnTo>
                  <a:lnTo>
                    <a:pt x="0" y="181610"/>
                  </a:lnTo>
                  <a:lnTo>
                    <a:pt x="356107" y="360806"/>
                  </a:lnTo>
                  <a:lnTo>
                    <a:pt x="361569" y="361950"/>
                  </a:lnTo>
                  <a:lnTo>
                    <a:pt x="372491" y="361950"/>
                  </a:lnTo>
                  <a:lnTo>
                    <a:pt x="377951" y="360806"/>
                  </a:lnTo>
                  <a:lnTo>
                    <a:pt x="733298" y="181610"/>
                  </a:lnTo>
                  <a:lnTo>
                    <a:pt x="383413" y="3555"/>
                  </a:lnTo>
                  <a:lnTo>
                    <a:pt x="378205" y="1270"/>
                  </a:lnTo>
                  <a:lnTo>
                    <a:pt x="372618" y="0"/>
                  </a:lnTo>
                  <a:close/>
                </a:path>
              </a:pathLst>
            </a:custGeom>
            <a:solidFill>
              <a:srgbClr val="859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77779" y="1533525"/>
              <a:ext cx="836930" cy="438150"/>
            </a:xfrm>
            <a:custGeom>
              <a:avLst/>
              <a:gdLst/>
              <a:ahLst/>
              <a:cxnLst/>
              <a:rect l="l" t="t" r="r" b="b"/>
              <a:pathLst>
                <a:path w="836929" h="438150">
                  <a:moveTo>
                    <a:pt x="424338" y="0"/>
                  </a:moveTo>
                  <a:lnTo>
                    <a:pt x="418750" y="0"/>
                  </a:lnTo>
                  <a:lnTo>
                    <a:pt x="413162" y="0"/>
                  </a:lnTo>
                  <a:lnTo>
                    <a:pt x="407574" y="1397"/>
                  </a:lnTo>
                  <a:lnTo>
                    <a:pt x="46132" y="181228"/>
                  </a:lnTo>
                  <a:lnTo>
                    <a:pt x="16287" y="196469"/>
                  </a:lnTo>
                  <a:lnTo>
                    <a:pt x="4071" y="206835"/>
                  </a:lnTo>
                  <a:lnTo>
                    <a:pt x="0" y="220154"/>
                  </a:lnTo>
                  <a:lnTo>
                    <a:pt x="4071" y="233473"/>
                  </a:lnTo>
                  <a:lnTo>
                    <a:pt x="16287" y="243839"/>
                  </a:lnTo>
                  <a:lnTo>
                    <a:pt x="407828" y="436880"/>
                  </a:lnTo>
                  <a:lnTo>
                    <a:pt x="413289" y="438150"/>
                  </a:lnTo>
                  <a:lnTo>
                    <a:pt x="424211" y="438150"/>
                  </a:lnTo>
                  <a:lnTo>
                    <a:pt x="429672" y="436880"/>
                  </a:lnTo>
                  <a:lnTo>
                    <a:pt x="821213" y="243839"/>
                  </a:lnTo>
                  <a:lnTo>
                    <a:pt x="833000" y="233473"/>
                  </a:lnTo>
                  <a:lnTo>
                    <a:pt x="836930" y="220154"/>
                  </a:lnTo>
                  <a:lnTo>
                    <a:pt x="833000" y="206835"/>
                  </a:lnTo>
                  <a:lnTo>
                    <a:pt x="821213" y="196469"/>
                  </a:lnTo>
                  <a:lnTo>
                    <a:pt x="756062" y="163702"/>
                  </a:lnTo>
                  <a:lnTo>
                    <a:pt x="429926" y="1397"/>
                  </a:lnTo>
                  <a:lnTo>
                    <a:pt x="424338" y="0"/>
                  </a:lnTo>
                  <a:close/>
                </a:path>
              </a:pathLst>
            </a:custGeom>
            <a:solidFill>
              <a:srgbClr val="C5D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20101" y="1533525"/>
              <a:ext cx="714375" cy="361950"/>
            </a:xfrm>
            <a:custGeom>
              <a:avLst/>
              <a:gdLst/>
              <a:ahLst/>
              <a:cxnLst/>
              <a:rect l="l" t="t" r="r" b="b"/>
              <a:pathLst>
                <a:path w="714375" h="361950">
                  <a:moveTo>
                    <a:pt x="380238" y="0"/>
                  </a:moveTo>
                  <a:lnTo>
                    <a:pt x="374776" y="0"/>
                  </a:lnTo>
                  <a:lnTo>
                    <a:pt x="369189" y="0"/>
                  </a:lnTo>
                  <a:lnTo>
                    <a:pt x="363474" y="1270"/>
                  </a:lnTo>
                  <a:lnTo>
                    <a:pt x="358394" y="3937"/>
                  </a:lnTo>
                  <a:lnTo>
                    <a:pt x="0" y="179832"/>
                  </a:lnTo>
                  <a:lnTo>
                    <a:pt x="370077" y="359791"/>
                  </a:lnTo>
                  <a:lnTo>
                    <a:pt x="373506" y="361188"/>
                  </a:lnTo>
                  <a:lnTo>
                    <a:pt x="377190" y="361950"/>
                  </a:lnTo>
                  <a:lnTo>
                    <a:pt x="384682" y="361950"/>
                  </a:lnTo>
                  <a:lnTo>
                    <a:pt x="388493" y="361188"/>
                  </a:lnTo>
                  <a:lnTo>
                    <a:pt x="391795" y="359791"/>
                  </a:lnTo>
                  <a:lnTo>
                    <a:pt x="450596" y="330708"/>
                  </a:lnTo>
                  <a:lnTo>
                    <a:pt x="683387" y="218186"/>
                  </a:lnTo>
                  <a:lnTo>
                    <a:pt x="696279" y="209807"/>
                  </a:lnTo>
                  <a:lnTo>
                    <a:pt x="705945" y="199072"/>
                  </a:lnTo>
                  <a:lnTo>
                    <a:pt x="712015" y="186717"/>
                  </a:lnTo>
                  <a:lnTo>
                    <a:pt x="714121" y="173482"/>
                  </a:lnTo>
                  <a:lnTo>
                    <a:pt x="714121" y="162433"/>
                  </a:lnTo>
                  <a:lnTo>
                    <a:pt x="390525" y="3937"/>
                  </a:lnTo>
                  <a:lnTo>
                    <a:pt x="385699" y="1270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B8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6539" y="1390650"/>
              <a:ext cx="758825" cy="447675"/>
            </a:xfrm>
            <a:custGeom>
              <a:avLst/>
              <a:gdLst/>
              <a:ahLst/>
              <a:cxnLst/>
              <a:rect l="l" t="t" r="r" b="b"/>
              <a:pathLst>
                <a:path w="758825" h="447675">
                  <a:moveTo>
                    <a:pt x="431768" y="0"/>
                  </a:moveTo>
                  <a:lnTo>
                    <a:pt x="428085" y="0"/>
                  </a:lnTo>
                  <a:lnTo>
                    <a:pt x="424275" y="0"/>
                  </a:lnTo>
                  <a:lnTo>
                    <a:pt x="420592" y="888"/>
                  </a:lnTo>
                  <a:lnTo>
                    <a:pt x="11144" y="208279"/>
                  </a:lnTo>
                  <a:lnTo>
                    <a:pt x="2786" y="215409"/>
                  </a:lnTo>
                  <a:lnTo>
                    <a:pt x="0" y="224742"/>
                  </a:lnTo>
                  <a:lnTo>
                    <a:pt x="2786" y="234193"/>
                  </a:lnTo>
                  <a:lnTo>
                    <a:pt x="11144" y="241680"/>
                  </a:lnTo>
                  <a:lnTo>
                    <a:pt x="417163" y="445388"/>
                  </a:lnTo>
                  <a:lnTo>
                    <a:pt x="420592" y="446913"/>
                  </a:lnTo>
                  <a:lnTo>
                    <a:pt x="424275" y="447675"/>
                  </a:lnTo>
                  <a:lnTo>
                    <a:pt x="431768" y="447675"/>
                  </a:lnTo>
                  <a:lnTo>
                    <a:pt x="435451" y="446913"/>
                  </a:lnTo>
                  <a:lnTo>
                    <a:pt x="438880" y="445388"/>
                  </a:lnTo>
                  <a:lnTo>
                    <a:pt x="497046" y="415671"/>
                  </a:lnTo>
                  <a:lnTo>
                    <a:pt x="758285" y="284352"/>
                  </a:lnTo>
                  <a:lnTo>
                    <a:pt x="758285" y="164337"/>
                  </a:lnTo>
                  <a:lnTo>
                    <a:pt x="435451" y="888"/>
                  </a:lnTo>
                  <a:lnTo>
                    <a:pt x="431768" y="0"/>
                  </a:lnTo>
                  <a:close/>
                </a:path>
              </a:pathLst>
            </a:custGeom>
            <a:solidFill>
              <a:srgbClr val="DFE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3952" y="1552575"/>
              <a:ext cx="120872" cy="12382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619188" y="3819525"/>
            <a:ext cx="923925" cy="781050"/>
            <a:chOff x="619188" y="3819525"/>
            <a:chExt cx="923925" cy="781050"/>
          </a:xfrm>
        </p:grpSpPr>
        <p:sp>
          <p:nvSpPr>
            <p:cNvPr id="36" name="object 36"/>
            <p:cNvSpPr/>
            <p:nvPr/>
          </p:nvSpPr>
          <p:spPr>
            <a:xfrm>
              <a:off x="619848" y="3895725"/>
              <a:ext cx="923290" cy="704850"/>
            </a:xfrm>
            <a:custGeom>
              <a:avLst/>
              <a:gdLst/>
              <a:ahLst/>
              <a:cxnLst/>
              <a:rect l="l" t="t" r="r" b="b"/>
              <a:pathLst>
                <a:path w="923290" h="704850">
                  <a:moveTo>
                    <a:pt x="596" y="0"/>
                  </a:moveTo>
                  <a:lnTo>
                    <a:pt x="0" y="621982"/>
                  </a:lnTo>
                  <a:lnTo>
                    <a:pt x="20513" y="679546"/>
                  </a:lnTo>
                  <a:lnTo>
                    <a:pt x="71412" y="703364"/>
                  </a:lnTo>
                  <a:lnTo>
                    <a:pt x="921931" y="704773"/>
                  </a:lnTo>
                  <a:lnTo>
                    <a:pt x="923201" y="1409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EBE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300" y="3981526"/>
              <a:ext cx="590550" cy="523875"/>
            </a:xfrm>
            <a:custGeom>
              <a:avLst/>
              <a:gdLst/>
              <a:ahLst/>
              <a:cxnLst/>
              <a:rect l="l" t="t" r="r" b="b"/>
              <a:pathLst>
                <a:path w="590550" h="523875">
                  <a:moveTo>
                    <a:pt x="108394" y="0"/>
                  </a:moveTo>
                  <a:lnTo>
                    <a:pt x="107289" y="0"/>
                  </a:lnTo>
                  <a:lnTo>
                    <a:pt x="106705" y="76"/>
                  </a:lnTo>
                  <a:lnTo>
                    <a:pt x="6921" y="76"/>
                  </a:lnTo>
                  <a:lnTo>
                    <a:pt x="647" y="7175"/>
                  </a:lnTo>
                  <a:lnTo>
                    <a:pt x="0" y="374332"/>
                  </a:lnTo>
                  <a:lnTo>
                    <a:pt x="6712" y="421226"/>
                  </a:lnTo>
                  <a:lnTo>
                    <a:pt x="25384" y="462039"/>
                  </a:lnTo>
                  <a:lnTo>
                    <a:pt x="53818" y="494278"/>
                  </a:lnTo>
                  <a:lnTo>
                    <a:pt x="89816" y="515450"/>
                  </a:lnTo>
                  <a:lnTo>
                    <a:pt x="131178" y="523062"/>
                  </a:lnTo>
                  <a:lnTo>
                    <a:pt x="575437" y="523722"/>
                  </a:lnTo>
                  <a:lnTo>
                    <a:pt x="583691" y="523722"/>
                  </a:lnTo>
                  <a:lnTo>
                    <a:pt x="589915" y="516623"/>
                  </a:lnTo>
                  <a:lnTo>
                    <a:pt x="589946" y="491756"/>
                  </a:lnTo>
                  <a:lnTo>
                    <a:pt x="241007" y="491756"/>
                  </a:lnTo>
                  <a:lnTo>
                    <a:pt x="241009" y="491020"/>
                  </a:lnTo>
                  <a:lnTo>
                    <a:pt x="131178" y="491020"/>
                  </a:lnTo>
                  <a:lnTo>
                    <a:pt x="91002" y="481788"/>
                  </a:lnTo>
                  <a:lnTo>
                    <a:pt x="58300" y="456679"/>
                  </a:lnTo>
                  <a:lnTo>
                    <a:pt x="36307" y="419568"/>
                  </a:lnTo>
                  <a:lnTo>
                    <a:pt x="28257" y="374332"/>
                  </a:lnTo>
                  <a:lnTo>
                    <a:pt x="28257" y="275399"/>
                  </a:lnTo>
                  <a:lnTo>
                    <a:pt x="241413" y="275399"/>
                  </a:lnTo>
                  <a:lnTo>
                    <a:pt x="241472" y="244106"/>
                  </a:lnTo>
                  <a:lnTo>
                    <a:pt x="28905" y="244106"/>
                  </a:lnTo>
                  <a:lnTo>
                    <a:pt x="28905" y="31369"/>
                  </a:lnTo>
                  <a:lnTo>
                    <a:pt x="108549" y="31369"/>
                  </a:lnTo>
                  <a:lnTo>
                    <a:pt x="118417" y="26531"/>
                  </a:lnTo>
                  <a:lnTo>
                    <a:pt x="121758" y="15722"/>
                  </a:lnTo>
                  <a:lnTo>
                    <a:pt x="118417" y="4913"/>
                  </a:lnTo>
                  <a:lnTo>
                    <a:pt x="108394" y="0"/>
                  </a:lnTo>
                  <a:close/>
                </a:path>
                <a:path w="590550" h="523875">
                  <a:moveTo>
                    <a:pt x="590530" y="32105"/>
                  </a:moveTo>
                  <a:lnTo>
                    <a:pt x="562229" y="32105"/>
                  </a:lnTo>
                  <a:lnTo>
                    <a:pt x="561721" y="491756"/>
                  </a:lnTo>
                  <a:lnTo>
                    <a:pt x="589946" y="491756"/>
                  </a:lnTo>
                  <a:lnTo>
                    <a:pt x="590530" y="32105"/>
                  </a:lnTo>
                  <a:close/>
                </a:path>
                <a:path w="590550" h="523875">
                  <a:moveTo>
                    <a:pt x="241413" y="275399"/>
                  </a:moveTo>
                  <a:lnTo>
                    <a:pt x="213410" y="275399"/>
                  </a:lnTo>
                  <a:lnTo>
                    <a:pt x="213410" y="491020"/>
                  </a:lnTo>
                  <a:lnTo>
                    <a:pt x="241009" y="491020"/>
                  </a:lnTo>
                  <a:lnTo>
                    <a:pt x="241413" y="275399"/>
                  </a:lnTo>
                  <a:close/>
                </a:path>
                <a:path w="590550" h="523875">
                  <a:moveTo>
                    <a:pt x="590531" y="31369"/>
                  </a:moveTo>
                  <a:lnTo>
                    <a:pt x="213994" y="31369"/>
                  </a:lnTo>
                  <a:lnTo>
                    <a:pt x="213994" y="244106"/>
                  </a:lnTo>
                  <a:lnTo>
                    <a:pt x="241472" y="244106"/>
                  </a:lnTo>
                  <a:lnTo>
                    <a:pt x="241592" y="180098"/>
                  </a:lnTo>
                  <a:lnTo>
                    <a:pt x="461899" y="180098"/>
                  </a:lnTo>
                  <a:lnTo>
                    <a:pt x="468122" y="172999"/>
                  </a:lnTo>
                  <a:lnTo>
                    <a:pt x="468122" y="148793"/>
                  </a:lnTo>
                  <a:lnTo>
                    <a:pt x="241592" y="148793"/>
                  </a:lnTo>
                  <a:lnTo>
                    <a:pt x="241592" y="32105"/>
                  </a:lnTo>
                  <a:lnTo>
                    <a:pt x="590530" y="32105"/>
                  </a:lnTo>
                  <a:lnTo>
                    <a:pt x="590531" y="31369"/>
                  </a:lnTo>
                  <a:close/>
                </a:path>
                <a:path w="590550" h="523875">
                  <a:moveTo>
                    <a:pt x="468122" y="32105"/>
                  </a:moveTo>
                  <a:lnTo>
                    <a:pt x="440563" y="32105"/>
                  </a:lnTo>
                  <a:lnTo>
                    <a:pt x="440563" y="148793"/>
                  </a:lnTo>
                  <a:lnTo>
                    <a:pt x="468122" y="148793"/>
                  </a:lnTo>
                  <a:lnTo>
                    <a:pt x="468122" y="32105"/>
                  </a:lnTo>
                  <a:close/>
                </a:path>
                <a:path w="590550" h="523875">
                  <a:moveTo>
                    <a:pt x="108549" y="31369"/>
                  </a:moveTo>
                  <a:lnTo>
                    <a:pt x="106705" y="31369"/>
                  </a:lnTo>
                  <a:lnTo>
                    <a:pt x="107289" y="31445"/>
                  </a:lnTo>
                  <a:lnTo>
                    <a:pt x="108394" y="31445"/>
                  </a:lnTo>
                  <a:lnTo>
                    <a:pt x="108549" y="31369"/>
                  </a:lnTo>
                  <a:close/>
                </a:path>
                <a:path w="590550" h="523875">
                  <a:moveTo>
                    <a:pt x="161975" y="0"/>
                  </a:moveTo>
                  <a:lnTo>
                    <a:pt x="160870" y="0"/>
                  </a:lnTo>
                  <a:lnTo>
                    <a:pt x="150848" y="4913"/>
                  </a:lnTo>
                  <a:lnTo>
                    <a:pt x="147507" y="15722"/>
                  </a:lnTo>
                  <a:lnTo>
                    <a:pt x="150848" y="26531"/>
                  </a:lnTo>
                  <a:lnTo>
                    <a:pt x="160870" y="31445"/>
                  </a:lnTo>
                  <a:lnTo>
                    <a:pt x="161975" y="31445"/>
                  </a:lnTo>
                  <a:lnTo>
                    <a:pt x="162559" y="31369"/>
                  </a:lnTo>
                  <a:lnTo>
                    <a:pt x="590531" y="31369"/>
                  </a:lnTo>
                  <a:lnTo>
                    <a:pt x="590550" y="8280"/>
                  </a:lnTo>
                  <a:lnTo>
                    <a:pt x="584835" y="736"/>
                  </a:lnTo>
                  <a:lnTo>
                    <a:pt x="576707" y="736"/>
                  </a:lnTo>
                  <a:lnTo>
                    <a:pt x="162559" y="76"/>
                  </a:lnTo>
                  <a:lnTo>
                    <a:pt x="161975" y="0"/>
                  </a:lnTo>
                  <a:close/>
                </a:path>
              </a:pathLst>
            </a:custGeom>
            <a:solidFill>
              <a:srgbClr val="7A8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9188" y="3819525"/>
              <a:ext cx="200025" cy="685800"/>
            </a:xfrm>
            <a:custGeom>
              <a:avLst/>
              <a:gdLst/>
              <a:ahLst/>
              <a:cxnLst/>
              <a:rect l="l" t="t" r="r" b="b"/>
              <a:pathLst>
                <a:path w="200025" h="685800">
                  <a:moveTo>
                    <a:pt x="199898" y="0"/>
                  </a:moveTo>
                  <a:lnTo>
                    <a:pt x="70205" y="0"/>
                  </a:lnTo>
                  <a:lnTo>
                    <a:pt x="65798" y="0"/>
                  </a:lnTo>
                  <a:lnTo>
                    <a:pt x="56921" y="1524"/>
                  </a:lnTo>
                  <a:lnTo>
                    <a:pt x="16667" y="28201"/>
                  </a:lnTo>
                  <a:lnTo>
                    <a:pt x="596" y="78524"/>
                  </a:lnTo>
                  <a:lnTo>
                    <a:pt x="0" y="685800"/>
                  </a:lnTo>
                  <a:lnTo>
                    <a:pt x="7590" y="658974"/>
                  </a:lnTo>
                  <a:lnTo>
                    <a:pt x="22626" y="637451"/>
                  </a:lnTo>
                  <a:lnTo>
                    <a:pt x="43275" y="623138"/>
                  </a:lnTo>
                  <a:lnTo>
                    <a:pt x="68961" y="617943"/>
                  </a:lnTo>
                  <a:lnTo>
                    <a:pt x="198640" y="617943"/>
                  </a:lnTo>
                  <a:lnTo>
                    <a:pt x="199898" y="0"/>
                  </a:lnTo>
                  <a:close/>
                </a:path>
              </a:pathLst>
            </a:custGeom>
            <a:solidFill>
              <a:srgbClr val="C5D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9188" y="3819651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022" y="0"/>
                  </a:moveTo>
                  <a:lnTo>
                    <a:pt x="16451" y="26671"/>
                  </a:lnTo>
                  <a:lnTo>
                    <a:pt x="596" y="75831"/>
                  </a:lnTo>
                  <a:lnTo>
                    <a:pt x="0" y="685596"/>
                  </a:lnTo>
                  <a:lnTo>
                    <a:pt x="6202" y="662023"/>
                  </a:lnTo>
                  <a:lnTo>
                    <a:pt x="18418" y="642173"/>
                  </a:lnTo>
                  <a:lnTo>
                    <a:pt x="35515" y="627369"/>
                  </a:lnTo>
                  <a:lnTo>
                    <a:pt x="56362" y="618934"/>
                  </a:lnTo>
                  <a:lnTo>
                    <a:pt x="57022" y="0"/>
                  </a:lnTo>
                  <a:close/>
                </a:path>
              </a:pathLst>
            </a:custGeom>
            <a:solidFill>
              <a:srgbClr val="B8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82002" y="2085975"/>
            <a:ext cx="1762125" cy="361950"/>
          </a:xfrm>
          <a:custGeom>
            <a:avLst/>
            <a:gdLst/>
            <a:ahLst/>
            <a:cxnLst/>
            <a:rect l="l" t="t" r="r" b="b"/>
            <a:pathLst>
              <a:path w="1762125" h="361950">
                <a:moveTo>
                  <a:pt x="1761871" y="0"/>
                </a:moveTo>
                <a:lnTo>
                  <a:pt x="0" y="0"/>
                </a:lnTo>
                <a:lnTo>
                  <a:pt x="0" y="361823"/>
                </a:lnTo>
                <a:lnTo>
                  <a:pt x="1761871" y="361823"/>
                </a:lnTo>
                <a:lnTo>
                  <a:pt x="1761871" y="0"/>
                </a:lnTo>
                <a:close/>
              </a:path>
            </a:pathLst>
          </a:custGeom>
          <a:solidFill>
            <a:srgbClr val="FFFFFF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0375" y="1504950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836" y="0"/>
                </a:moveTo>
                <a:lnTo>
                  <a:pt x="0" y="0"/>
                </a:lnTo>
                <a:lnTo>
                  <a:pt x="0" y="352298"/>
                </a:lnTo>
                <a:lnTo>
                  <a:pt x="1104836" y="352298"/>
                </a:lnTo>
                <a:lnTo>
                  <a:pt x="11048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6227" y="2676664"/>
            <a:ext cx="2247900" cy="361950"/>
          </a:xfrm>
          <a:custGeom>
            <a:avLst/>
            <a:gdLst/>
            <a:ahLst/>
            <a:cxnLst/>
            <a:rect l="l" t="t" r="r" b="b"/>
            <a:pathLst>
              <a:path w="2247900" h="361950">
                <a:moveTo>
                  <a:pt x="2247519" y="0"/>
                </a:moveTo>
                <a:lnTo>
                  <a:pt x="0" y="0"/>
                </a:lnTo>
                <a:lnTo>
                  <a:pt x="0" y="361683"/>
                </a:lnTo>
                <a:lnTo>
                  <a:pt x="2247519" y="361683"/>
                </a:lnTo>
                <a:lnTo>
                  <a:pt x="2247519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06156" y="1504950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298"/>
                </a:lnTo>
                <a:lnTo>
                  <a:pt x="1037869" y="352298"/>
                </a:lnTo>
                <a:lnTo>
                  <a:pt x="1037869" y="0"/>
                </a:lnTo>
                <a:close/>
              </a:path>
            </a:pathLst>
          </a:custGeom>
          <a:solidFill>
            <a:srgbClr val="FFFFFF">
              <a:alpha val="564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3700" y="3267202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836" y="0"/>
                </a:moveTo>
                <a:lnTo>
                  <a:pt x="0" y="0"/>
                </a:lnTo>
                <a:lnTo>
                  <a:pt x="0" y="352171"/>
                </a:lnTo>
                <a:lnTo>
                  <a:pt x="1104836" y="352171"/>
                </a:lnTo>
                <a:lnTo>
                  <a:pt x="110483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267202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1037869" y="0"/>
                </a:moveTo>
                <a:lnTo>
                  <a:pt x="0" y="0"/>
                </a:lnTo>
                <a:lnTo>
                  <a:pt x="0" y="352171"/>
                </a:lnTo>
                <a:lnTo>
                  <a:pt x="1037869" y="352171"/>
                </a:lnTo>
                <a:lnTo>
                  <a:pt x="1037869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" y="1504950"/>
            <a:ext cx="1104900" cy="352425"/>
          </a:xfrm>
          <a:custGeom>
            <a:avLst/>
            <a:gdLst/>
            <a:ahLst/>
            <a:cxnLst/>
            <a:rect l="l" t="t" r="r" b="b"/>
            <a:pathLst>
              <a:path w="1104900" h="352425">
                <a:moveTo>
                  <a:pt x="1104646" y="0"/>
                </a:moveTo>
                <a:lnTo>
                  <a:pt x="0" y="0"/>
                </a:lnTo>
                <a:lnTo>
                  <a:pt x="0" y="352298"/>
                </a:lnTo>
                <a:lnTo>
                  <a:pt x="1104646" y="352298"/>
                </a:lnTo>
                <a:lnTo>
                  <a:pt x="110464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1504950"/>
            <a:ext cx="495300" cy="352425"/>
          </a:xfrm>
          <a:custGeom>
            <a:avLst/>
            <a:gdLst/>
            <a:ahLst/>
            <a:cxnLst/>
            <a:rect l="l" t="t" r="r" b="b"/>
            <a:pathLst>
              <a:path w="495300" h="352425">
                <a:moveTo>
                  <a:pt x="495300" y="0"/>
                </a:moveTo>
                <a:lnTo>
                  <a:pt x="0" y="0"/>
                </a:lnTo>
                <a:lnTo>
                  <a:pt x="0" y="352298"/>
                </a:lnTo>
                <a:lnTo>
                  <a:pt x="495300" y="352298"/>
                </a:lnTo>
                <a:lnTo>
                  <a:pt x="49530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5705" y="689927"/>
            <a:ext cx="6218555" cy="1311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45" dirty="0">
                <a:solidFill>
                  <a:srgbClr val="0D0931"/>
                </a:solidFill>
                <a:latin typeface="Arial"/>
                <a:cs typeface="Arial"/>
              </a:rPr>
              <a:t>1</a:t>
            </a:r>
            <a:r>
              <a:rPr sz="1400" b="1" spc="5" dirty="0">
                <a:solidFill>
                  <a:srgbClr val="0D0931"/>
                </a:solidFill>
                <a:latin typeface="Arial"/>
                <a:cs typeface="Arial"/>
              </a:rPr>
              <a:t>.</a:t>
            </a:r>
            <a:r>
              <a:rPr sz="1400" b="1" dirty="0">
                <a:solidFill>
                  <a:srgbClr val="0D0931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0D0931"/>
                </a:solidFill>
                <a:latin typeface="Arial"/>
                <a:cs typeface="Arial"/>
              </a:rPr>
              <a:t> 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D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1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A</a:t>
            </a:r>
            <a:r>
              <a:rPr sz="1400" b="1" u="heavy" spc="-14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S</a:t>
            </a:r>
            <a:r>
              <a:rPr sz="1400" b="1" u="heavy" spc="114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RU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C</a:t>
            </a:r>
            <a:r>
              <a:rPr sz="1400" b="1" u="heavy" spc="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T</a:t>
            </a:r>
            <a:r>
              <a:rPr sz="1400" b="1" u="heavy" spc="-4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UR</a:t>
            </a:r>
            <a:r>
              <a:rPr sz="1400" b="1" u="heavy" spc="3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ES</a:t>
            </a:r>
            <a:r>
              <a:rPr sz="1400" b="1" u="heavy" spc="5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494030">
              <a:lnSpc>
                <a:spcPts val="1650"/>
              </a:lnSpc>
              <a:buAutoNum type="arabicPeriod"/>
              <a:tabLst>
                <a:tab pos="212725" algn="l"/>
              </a:tabLst>
            </a:pP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organize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comes</a:t>
            </a:r>
            <a:r>
              <a:rPr sz="14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built-in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structures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g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na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d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  <a:spcBef>
                <a:spcPts val="80"/>
              </a:spcBef>
              <a:buAutoNum type="arabicPeriod"/>
              <a:tabLst>
                <a:tab pos="212725" algn="l"/>
              </a:tabLst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Specialized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structures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numerical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tabular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1400" spc="-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libraries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pandas.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907" y="2085975"/>
            <a:ext cx="2075814" cy="361950"/>
          </a:xfrm>
          <a:prstGeom prst="rect">
            <a:avLst/>
          </a:prstGeom>
          <a:solidFill>
            <a:srgbClr val="FFFFFF">
              <a:alpha val="1960"/>
            </a:srgbClr>
          </a:solidFill>
        </p:spPr>
        <p:txBody>
          <a:bodyPr vert="horz" wrap="square" lIns="0" tIns="11811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930"/>
              </a:spcBef>
            </a:pPr>
            <a:r>
              <a:rPr sz="1400" b="1" spc="25" dirty="0">
                <a:solidFill>
                  <a:srgbClr val="0D0931"/>
                </a:solidFill>
                <a:latin typeface="Arial"/>
                <a:cs typeface="Arial"/>
              </a:rPr>
              <a:t>2.</a:t>
            </a:r>
            <a:r>
              <a:rPr sz="1400" b="1" spc="280" dirty="0">
                <a:solidFill>
                  <a:srgbClr val="0D0931"/>
                </a:solidFill>
                <a:latin typeface="Arial"/>
                <a:cs typeface="Arial"/>
              </a:rPr>
              <a:t> </a:t>
            </a:r>
            <a:r>
              <a:rPr sz="1400" b="1" u="heavy" spc="20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NUMPY: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5705" y="2617406"/>
            <a:ext cx="6342380" cy="2161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49910">
              <a:lnSpc>
                <a:spcPts val="1650"/>
              </a:lnSpc>
              <a:spcBef>
                <a:spcPts val="204"/>
              </a:spcBef>
              <a:buAutoNum type="arabicPeriod"/>
              <a:tabLst>
                <a:tab pos="212725" algn="l"/>
              </a:tabLst>
            </a:pP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offers</a:t>
            </a:r>
            <a:r>
              <a:rPr sz="14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arrays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matrices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effective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numerical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computations.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60"/>
              </a:lnSpc>
              <a:spcBef>
                <a:spcPts val="75"/>
              </a:spcBef>
              <a:buAutoNum type="arabicPeriod"/>
              <a:tabLst>
                <a:tab pos="212725" algn="l"/>
              </a:tabLst>
            </a:pP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supports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indexing,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mathematical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computations,</a:t>
            </a:r>
            <a:r>
              <a:rPr sz="14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element-wise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operations.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400" b="1" u="heavy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"/>
                <a:cs typeface="Arial"/>
              </a:rPr>
              <a:t>PANDAS</a:t>
            </a:r>
            <a:r>
              <a:rPr sz="1400" u="heavy" dirty="0">
                <a:solidFill>
                  <a:srgbClr val="0D0931"/>
                </a:solidFill>
                <a:uFill>
                  <a:solidFill>
                    <a:srgbClr val="0D0931"/>
                  </a:solidFill>
                </a:uFill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 marL="12700" marR="118110">
              <a:lnSpc>
                <a:spcPts val="1650"/>
              </a:lnSpc>
              <a:buAutoNum type="arabicPeriod"/>
              <a:tabLst>
                <a:tab pos="212725" algn="l"/>
              </a:tabLst>
            </a:pP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DataFrames,</a:t>
            </a:r>
            <a:r>
              <a:rPr sz="1400" spc="-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tabular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structures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akin</a:t>
            </a:r>
            <a:r>
              <a:rPr sz="1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spreadsheets,</a:t>
            </a:r>
            <a:r>
              <a:rPr sz="14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introduced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manipulation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tool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pandas.</a:t>
            </a:r>
            <a:endParaRPr sz="1400">
              <a:latin typeface="Arial MT"/>
              <a:cs typeface="Arial MT"/>
            </a:endParaRPr>
          </a:p>
          <a:p>
            <a:pPr marL="212090" indent="-200025">
              <a:lnSpc>
                <a:spcPts val="1605"/>
              </a:lnSpc>
              <a:buAutoNum type="arabicPeriod"/>
              <a:tabLst>
                <a:tab pos="212725" algn="l"/>
              </a:tabLst>
            </a:pP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variety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filtering,</a:t>
            </a:r>
            <a:r>
              <a:rPr sz="1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cleaning,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analyzing</a:t>
            </a:r>
            <a:r>
              <a:rPr sz="1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913</Words>
  <Application>Microsoft Office PowerPoint</Application>
  <PresentationFormat>On-screen Show (16:9)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Consolas</vt:lpstr>
      <vt:lpstr>Times New Roman</vt:lpstr>
      <vt:lpstr>Trebuchet MS</vt:lpstr>
      <vt:lpstr>Wingdings</vt:lpstr>
      <vt:lpstr>Office Theme</vt:lpstr>
      <vt:lpstr>Vaultsoficode  Task-2</vt:lpstr>
      <vt:lpstr>1.</vt:lpstr>
      <vt:lpstr>Overview</vt:lpstr>
      <vt:lpstr>FUNCTIONS</vt:lpstr>
      <vt:lpstr>MODULES</vt:lpstr>
      <vt:lpstr>EXAMPLES</vt:lpstr>
      <vt:lpstr>DATA MANIPULATION</vt:lpstr>
      <vt:lpstr>TOPICS COVERED</vt:lpstr>
      <vt:lpstr>PowerPoint Presentation</vt:lpstr>
      <vt:lpstr>PowerPoint Presentation</vt:lpstr>
      <vt:lpstr>PowerPoint Presentation</vt:lpstr>
      <vt:lpstr>PowerPoint Presentation</vt:lpstr>
      <vt:lpstr>THANK YOU   Presented By: PRATIBHA BHARTI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Vaultsoficode  Task-2</dc:title>
  <dc:creator>Pratibha Bharti</dc:creator>
  <cp:lastModifiedBy>Pratibha Bharti</cp:lastModifiedBy>
  <cp:revision>1</cp:revision>
  <dcterms:created xsi:type="dcterms:W3CDTF">2023-11-20T15:45:56Z</dcterms:created>
  <dcterms:modified xsi:type="dcterms:W3CDTF">2023-11-20T15:57:46Z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2023-10-10T00:00:00Z</vt:filetime>
  </property>
  <property fmtid="{D5CDD505-2E9C-101B-9397-08002B2CF9AE}" pid="3" name="LastSaved">
    <vt:filetime>2023-11-20T00:00:00Z</vt:filetime>
  </property>
</Properties>
</file>