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722786-D47E-4EEB-A282-780D5ACF48CA}">
  <a:tblStyle styleId="{AA722786-D47E-4EEB-A282-780D5ACF48CA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fill>
          <a:solidFill>
            <a:srgbClr val="E5CBCD"/>
          </a:solidFill>
        </a:fill>
      </a:tcStyle>
    </a:band1H>
    <a:band2H>
      <a:tcTxStyle/>
    </a:band2H>
    <a:band1V>
      <a:tcTxStyle/>
      <a:tcStyle>
        <a:fill>
          <a:solidFill>
            <a:srgbClr val="E5CBCD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PROCESS MANAGEMENT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PROCESS PRIORITY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Each process is assigned a </a:t>
            </a:r>
            <a:r>
              <a:rPr b="1" lang="en-US"/>
              <a:t>process priority</a:t>
            </a:r>
            <a:r>
              <a:rPr lang="en-US"/>
              <a:t> to determine how much CPU or processor time is allocated to it for execution.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process priority determines which process gets more CPU time and which processes can be left to wait in the background.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nice value of a process can have a range between -20 (highest priority) to +19 (lowest priority)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By default, the nice value is zero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MODIFY PROCESS PRIORITY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Nice –n -10 firefox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Renice –n 10 –p 1234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Renice –n 5 –u sam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0" y="140450"/>
            <a:ext cx="17634" cy="176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83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Gill Sans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process is a running instance of a launched executable program.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Every new process is assigned a unique process id(PID) for tracking &amp; security.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Every Process have a parent process have a id called PPID.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All Process are descendent of first of the first system process systemd or init in linux.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PROCESS UNDERSTANDING</a:t>
            </a:r>
            <a:endParaRPr/>
          </a:p>
        </p:txBody>
      </p:sp>
      <p:pic>
        <p:nvPicPr>
          <p:cNvPr id="113" name="Google Shape;11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764" y="2184704"/>
            <a:ext cx="9204230" cy="387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Running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Sleeping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Stopped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Zombie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PROCESS LIST COMMANDS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Ps -A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ps aux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ps –ef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Ps –fU username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JOB &amp; SESSION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Job control </a:t>
            </a:r>
            <a:r>
              <a:rPr lang="en-US"/>
              <a:t>is a feature of the shell which allows a single shell instance to run and manage multiple commands.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Each terminal is its own </a:t>
            </a:r>
            <a:r>
              <a:rPr i="1" lang="en-US"/>
              <a:t>session</a:t>
            </a:r>
            <a:r>
              <a:rPr lang="en-US"/>
              <a:t>, and can have a foreground process and any number of independent background processes.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Jobs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Fg %x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Ctrl + Z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Bg %x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KILL PROCESS SIGNAL(KILL –L)</a:t>
            </a:r>
            <a:endParaRPr/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1450975" y="2016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{AA722786-D47E-4EEB-A282-780D5ACF48CA}</a:tableStyleId>
              </a:tblPr>
              <a:tblGrid>
                <a:gridCol w="2417425"/>
                <a:gridCol w="2417425"/>
                <a:gridCol w="2417425"/>
                <a:gridCol w="2417425"/>
              </a:tblGrid>
              <a:tr h="4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Signal number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definition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purpose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Hangup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Reload configuration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Keyboard interrupt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CTRL+C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Keyboard quit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CTRL+\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KILL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Kill,Unblockable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Forcefully terminate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15(default)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Terminate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Polite way to terminate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Continue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resume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TSTP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Keyboard stop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CTRL+Z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PKILL COMMAND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</a:t>
            </a:r>
            <a:r>
              <a:rPr b="1" lang="en-US"/>
              <a:t>pkill </a:t>
            </a:r>
            <a:r>
              <a:rPr lang="en-US"/>
              <a:t>to send a signal to one or more processes which match selection criteria. Selection criteria can be a command name, a processes owned by a specific user, or all system-wide processes like: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Pkill –U user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Pkill –t tty3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Pkill –P process_id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MONITORING SYSTEM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Uptime command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Top command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