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4"/>
  </p:notesMasterIdLst>
  <p:sldIdLst>
    <p:sldId id="256" r:id="rId2"/>
    <p:sldId id="258" r:id="rId3"/>
    <p:sldId id="268" r:id="rId4"/>
    <p:sldId id="257" r:id="rId5"/>
    <p:sldId id="259" r:id="rId6"/>
    <p:sldId id="265" r:id="rId7"/>
    <p:sldId id="266" r:id="rId8"/>
    <p:sldId id="264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l Kathet" initials="AK" lastIdx="1" clrIdx="0">
    <p:extLst>
      <p:ext uri="{19B8F6BF-5375-455C-9EA6-DF929625EA0E}">
        <p15:presenceInfo xmlns:p15="http://schemas.microsoft.com/office/powerpoint/2012/main" userId="f20b1c1e50471d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CB794-8AD6-4F57-BF52-ACA9C953D01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D03EAF-9E5B-4B06-9D91-C87C3878BD25}">
      <dgm:prSet phldrT="[Text]"/>
      <dgm:spPr/>
      <dgm:t>
        <a:bodyPr/>
        <a:lstStyle/>
        <a:p>
          <a:r>
            <a:rPr lang="en-US" dirty="0"/>
            <a:t>Permissions</a:t>
          </a:r>
          <a:endParaRPr lang="en-IN" dirty="0"/>
        </a:p>
      </dgm:t>
    </dgm:pt>
    <dgm:pt modelId="{656D30B5-F47A-452A-A8B4-DA0D2EDDAE4B}" type="parTrans" cxnId="{196BFD3F-EFC9-4540-8F48-467D3A7DE799}">
      <dgm:prSet/>
      <dgm:spPr/>
      <dgm:t>
        <a:bodyPr/>
        <a:lstStyle/>
        <a:p>
          <a:endParaRPr lang="en-IN"/>
        </a:p>
      </dgm:t>
    </dgm:pt>
    <dgm:pt modelId="{EB507EBA-1F04-4405-B92D-24B874F7F4B5}" type="sibTrans" cxnId="{196BFD3F-EFC9-4540-8F48-467D3A7DE799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087EABFD-0E85-423B-BEEE-F80A4D9822BA}">
      <dgm:prSet phldrT="[Text]"/>
      <dgm:spPr/>
      <dgm:t>
        <a:bodyPr/>
        <a:lstStyle/>
        <a:p>
          <a:r>
            <a:rPr lang="en-US" dirty="0"/>
            <a:t>User</a:t>
          </a:r>
          <a:endParaRPr lang="en-IN" dirty="0"/>
        </a:p>
      </dgm:t>
    </dgm:pt>
    <dgm:pt modelId="{C81D85D0-4627-41F3-94A3-1C859A7F27E7}" type="parTrans" cxnId="{F541CCD3-5C57-4821-9339-5F2CE304464C}">
      <dgm:prSet/>
      <dgm:spPr/>
      <dgm:t>
        <a:bodyPr/>
        <a:lstStyle/>
        <a:p>
          <a:endParaRPr lang="en-IN"/>
        </a:p>
      </dgm:t>
    </dgm:pt>
    <dgm:pt modelId="{6C608F21-E5F7-4C90-865C-04231C3B8DB1}" type="sibTrans" cxnId="{F541CCD3-5C57-4821-9339-5F2CE304464C}">
      <dgm:prSet custT="1"/>
      <dgm:spPr/>
      <dgm:t>
        <a:bodyPr/>
        <a:lstStyle/>
        <a:p>
          <a:r>
            <a:rPr lang="en-US" sz="1600" dirty="0"/>
            <a:t>Who creates object</a:t>
          </a:r>
          <a:endParaRPr lang="en-IN" sz="1600" dirty="0"/>
        </a:p>
      </dgm:t>
    </dgm:pt>
    <dgm:pt modelId="{5B63E16F-B5B1-4EB5-A717-178EFDD7AF08}">
      <dgm:prSet phldrT="[Text]"/>
      <dgm:spPr/>
      <dgm:t>
        <a:bodyPr/>
        <a:lstStyle/>
        <a:p>
          <a:r>
            <a:rPr lang="en-US" dirty="0"/>
            <a:t>Group</a:t>
          </a:r>
          <a:endParaRPr lang="en-IN" dirty="0"/>
        </a:p>
      </dgm:t>
    </dgm:pt>
    <dgm:pt modelId="{2F398BB2-5A5A-47E2-84D8-CDBEB6956A30}" type="parTrans" cxnId="{E1C66D50-E53D-4CB1-9A0C-D3AC2F87A92E}">
      <dgm:prSet/>
      <dgm:spPr/>
      <dgm:t>
        <a:bodyPr/>
        <a:lstStyle/>
        <a:p>
          <a:endParaRPr lang="en-IN"/>
        </a:p>
      </dgm:t>
    </dgm:pt>
    <dgm:pt modelId="{B4F2F740-70E1-4604-A271-19EB14F23F51}" type="sibTrans" cxnId="{E1C66D50-E53D-4CB1-9A0C-D3AC2F87A92E}">
      <dgm:prSet custT="1"/>
      <dgm:spPr/>
      <dgm:t>
        <a:bodyPr/>
        <a:lstStyle/>
        <a:p>
          <a:r>
            <a:rPr lang="en-IN" sz="1600" dirty="0"/>
            <a:t>Group owner of that objects</a:t>
          </a:r>
        </a:p>
      </dgm:t>
    </dgm:pt>
    <dgm:pt modelId="{8AD70E92-A9F2-4994-BE2E-E9E24E81B212}">
      <dgm:prSet phldrT="[Text]"/>
      <dgm:spPr/>
      <dgm:t>
        <a:bodyPr/>
        <a:lstStyle/>
        <a:p>
          <a:r>
            <a:rPr lang="en-US" dirty="0"/>
            <a:t>Other</a:t>
          </a:r>
          <a:endParaRPr lang="en-IN" dirty="0"/>
        </a:p>
      </dgm:t>
    </dgm:pt>
    <dgm:pt modelId="{60B89E3D-F956-4695-BE31-EAEFC4B23EAC}" type="parTrans" cxnId="{CF838921-187E-4D61-B42D-D434B2D94129}">
      <dgm:prSet/>
      <dgm:spPr/>
      <dgm:t>
        <a:bodyPr/>
        <a:lstStyle/>
        <a:p>
          <a:endParaRPr lang="en-IN"/>
        </a:p>
      </dgm:t>
    </dgm:pt>
    <dgm:pt modelId="{B812C40A-C643-4862-8236-27D59BEB90E9}" type="sibTrans" cxnId="{CF838921-187E-4D61-B42D-D434B2D94129}">
      <dgm:prSet custT="1"/>
      <dgm:spPr/>
      <dgm:t>
        <a:bodyPr/>
        <a:lstStyle/>
        <a:p>
          <a:r>
            <a:rPr lang="en-US" sz="1600" dirty="0"/>
            <a:t>Other than owner &amp; group</a:t>
          </a:r>
          <a:endParaRPr lang="en-IN" sz="1600" dirty="0"/>
        </a:p>
      </dgm:t>
    </dgm:pt>
    <dgm:pt modelId="{FE09E244-AA6C-41FE-A083-6954585E5C87}" type="pres">
      <dgm:prSet presAssocID="{B30CB794-8AD6-4F57-BF52-ACA9C953D0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D6B009-31D1-439E-9D7F-C74756B2A6EE}" type="pres">
      <dgm:prSet presAssocID="{14D03EAF-9E5B-4B06-9D91-C87C3878BD25}" presName="hierRoot1" presStyleCnt="0">
        <dgm:presLayoutVars>
          <dgm:hierBranch val="init"/>
        </dgm:presLayoutVars>
      </dgm:prSet>
      <dgm:spPr/>
    </dgm:pt>
    <dgm:pt modelId="{67EA2FB9-F2EE-41E3-8D8B-B3EEE9B97EC9}" type="pres">
      <dgm:prSet presAssocID="{14D03EAF-9E5B-4B06-9D91-C87C3878BD25}" presName="rootComposite1" presStyleCnt="0"/>
      <dgm:spPr/>
    </dgm:pt>
    <dgm:pt modelId="{710A1D99-24FB-41C2-B6DE-F2BBBBE7CD72}" type="pres">
      <dgm:prSet presAssocID="{14D03EAF-9E5B-4B06-9D91-C87C3878BD25}" presName="rootText1" presStyleLbl="node0" presStyleIdx="0" presStyleCnt="1" custScaleX="140478">
        <dgm:presLayoutVars>
          <dgm:chMax/>
          <dgm:chPref val="3"/>
        </dgm:presLayoutVars>
      </dgm:prSet>
      <dgm:spPr/>
    </dgm:pt>
    <dgm:pt modelId="{60DEAEB6-A130-4041-8387-0C907072825E}" type="pres">
      <dgm:prSet presAssocID="{14D03EAF-9E5B-4B06-9D91-C87C3878BD25}" presName="titleText1" presStyleLbl="fgAcc0" presStyleIdx="0" presStyleCnt="1">
        <dgm:presLayoutVars>
          <dgm:chMax val="0"/>
          <dgm:chPref val="0"/>
        </dgm:presLayoutVars>
      </dgm:prSet>
      <dgm:spPr/>
    </dgm:pt>
    <dgm:pt modelId="{AD50FFE3-C8E7-4414-ADE6-745522B2F44E}" type="pres">
      <dgm:prSet presAssocID="{14D03EAF-9E5B-4B06-9D91-C87C3878BD25}" presName="rootConnector1" presStyleLbl="node1" presStyleIdx="0" presStyleCnt="3"/>
      <dgm:spPr/>
    </dgm:pt>
    <dgm:pt modelId="{A70C1D7F-A0C1-4D73-892D-05A55ED22C33}" type="pres">
      <dgm:prSet presAssocID="{14D03EAF-9E5B-4B06-9D91-C87C3878BD25}" presName="hierChild2" presStyleCnt="0"/>
      <dgm:spPr/>
    </dgm:pt>
    <dgm:pt modelId="{67CD6C8B-F783-494C-A261-D989829DE362}" type="pres">
      <dgm:prSet presAssocID="{C81D85D0-4627-41F3-94A3-1C859A7F27E7}" presName="Name37" presStyleLbl="parChTrans1D2" presStyleIdx="0" presStyleCnt="3"/>
      <dgm:spPr/>
    </dgm:pt>
    <dgm:pt modelId="{A9184BA5-AD7F-4AB9-AAE3-94E5684C08B3}" type="pres">
      <dgm:prSet presAssocID="{087EABFD-0E85-423B-BEEE-F80A4D9822BA}" presName="hierRoot2" presStyleCnt="0">
        <dgm:presLayoutVars>
          <dgm:hierBranch val="init"/>
        </dgm:presLayoutVars>
      </dgm:prSet>
      <dgm:spPr/>
    </dgm:pt>
    <dgm:pt modelId="{993A3605-DF84-4D33-BDED-6FBBB8F4F476}" type="pres">
      <dgm:prSet presAssocID="{087EABFD-0E85-423B-BEEE-F80A4D9822BA}" presName="rootComposite" presStyleCnt="0"/>
      <dgm:spPr/>
    </dgm:pt>
    <dgm:pt modelId="{1B2129C1-192B-4745-A5A7-D5A3B75A3D65}" type="pres">
      <dgm:prSet presAssocID="{087EABFD-0E85-423B-BEEE-F80A4D9822BA}" presName="rootText" presStyleLbl="node1" presStyleIdx="0" presStyleCnt="3">
        <dgm:presLayoutVars>
          <dgm:chMax/>
          <dgm:chPref val="3"/>
        </dgm:presLayoutVars>
      </dgm:prSet>
      <dgm:spPr/>
    </dgm:pt>
    <dgm:pt modelId="{6C146C93-D148-448B-AE01-4727774D1E31}" type="pres">
      <dgm:prSet presAssocID="{087EABFD-0E85-423B-BEEE-F80A4D9822BA}" presName="titleText2" presStyleLbl="fgAcc1" presStyleIdx="0" presStyleCnt="3" custScaleX="75852" custScaleY="92989" custLinFactNeighborX="-14562" custLinFactNeighborY="48509">
        <dgm:presLayoutVars>
          <dgm:chMax val="0"/>
          <dgm:chPref val="0"/>
        </dgm:presLayoutVars>
      </dgm:prSet>
      <dgm:spPr/>
    </dgm:pt>
    <dgm:pt modelId="{DDE38E0B-0946-42E9-B997-C1E73633EF1F}" type="pres">
      <dgm:prSet presAssocID="{087EABFD-0E85-423B-BEEE-F80A4D9822BA}" presName="rootConnector" presStyleLbl="node2" presStyleIdx="0" presStyleCnt="0"/>
      <dgm:spPr/>
    </dgm:pt>
    <dgm:pt modelId="{9EF7EBC2-6A8D-4C6F-AE6C-468F656EBEA1}" type="pres">
      <dgm:prSet presAssocID="{087EABFD-0E85-423B-BEEE-F80A4D9822BA}" presName="hierChild4" presStyleCnt="0"/>
      <dgm:spPr/>
    </dgm:pt>
    <dgm:pt modelId="{47C6EF67-2574-4412-B0E1-E5091D3B48C4}" type="pres">
      <dgm:prSet presAssocID="{087EABFD-0E85-423B-BEEE-F80A4D9822BA}" presName="hierChild5" presStyleCnt="0"/>
      <dgm:spPr/>
    </dgm:pt>
    <dgm:pt modelId="{1592E5CF-8A10-4DBB-9D1C-7F6796B68FE3}" type="pres">
      <dgm:prSet presAssocID="{2F398BB2-5A5A-47E2-84D8-CDBEB6956A30}" presName="Name37" presStyleLbl="parChTrans1D2" presStyleIdx="1" presStyleCnt="3"/>
      <dgm:spPr/>
    </dgm:pt>
    <dgm:pt modelId="{C1E96270-A430-4841-92EF-8FE8901BB423}" type="pres">
      <dgm:prSet presAssocID="{5B63E16F-B5B1-4EB5-A717-178EFDD7AF08}" presName="hierRoot2" presStyleCnt="0">
        <dgm:presLayoutVars>
          <dgm:hierBranch val="init"/>
        </dgm:presLayoutVars>
      </dgm:prSet>
      <dgm:spPr/>
    </dgm:pt>
    <dgm:pt modelId="{FB26CC73-72D2-41D4-8430-8A82DB683F51}" type="pres">
      <dgm:prSet presAssocID="{5B63E16F-B5B1-4EB5-A717-178EFDD7AF08}" presName="rootComposite" presStyleCnt="0"/>
      <dgm:spPr/>
    </dgm:pt>
    <dgm:pt modelId="{3B68B712-B8A1-42F9-AEFF-E75B1E0A7F65}" type="pres">
      <dgm:prSet presAssocID="{5B63E16F-B5B1-4EB5-A717-178EFDD7AF08}" presName="rootText" presStyleLbl="node1" presStyleIdx="1" presStyleCnt="3">
        <dgm:presLayoutVars>
          <dgm:chMax/>
          <dgm:chPref val="3"/>
        </dgm:presLayoutVars>
      </dgm:prSet>
      <dgm:spPr/>
    </dgm:pt>
    <dgm:pt modelId="{D1CFF549-7FF6-40B9-87D9-B9F818DEC1A1}" type="pres">
      <dgm:prSet presAssocID="{5B63E16F-B5B1-4EB5-A717-178EFDD7AF08}" presName="titleText2" presStyleLbl="fgAcc1" presStyleIdx="1" presStyleCnt="3" custScaleX="81872" custScaleY="96739" custLinFactNeighborX="-13577" custLinFactNeighborY="60755">
        <dgm:presLayoutVars>
          <dgm:chMax val="0"/>
          <dgm:chPref val="0"/>
        </dgm:presLayoutVars>
      </dgm:prSet>
      <dgm:spPr/>
    </dgm:pt>
    <dgm:pt modelId="{66BD0CC1-DB8A-45F7-9699-5BACCEDD2269}" type="pres">
      <dgm:prSet presAssocID="{5B63E16F-B5B1-4EB5-A717-178EFDD7AF08}" presName="rootConnector" presStyleLbl="node2" presStyleIdx="0" presStyleCnt="0"/>
      <dgm:spPr/>
    </dgm:pt>
    <dgm:pt modelId="{27733C5F-0466-4C5B-8BE7-F170F0A7F456}" type="pres">
      <dgm:prSet presAssocID="{5B63E16F-B5B1-4EB5-A717-178EFDD7AF08}" presName="hierChild4" presStyleCnt="0"/>
      <dgm:spPr/>
    </dgm:pt>
    <dgm:pt modelId="{1D2B90BE-AE9D-4EB8-A5A7-1893CF216DA5}" type="pres">
      <dgm:prSet presAssocID="{5B63E16F-B5B1-4EB5-A717-178EFDD7AF08}" presName="hierChild5" presStyleCnt="0"/>
      <dgm:spPr/>
    </dgm:pt>
    <dgm:pt modelId="{4CA4437F-674D-4243-9920-AF1C8204748D}" type="pres">
      <dgm:prSet presAssocID="{60B89E3D-F956-4695-BE31-EAEFC4B23EAC}" presName="Name37" presStyleLbl="parChTrans1D2" presStyleIdx="2" presStyleCnt="3"/>
      <dgm:spPr/>
    </dgm:pt>
    <dgm:pt modelId="{B5E68B17-A6FC-41A0-B736-5C68400B6319}" type="pres">
      <dgm:prSet presAssocID="{8AD70E92-A9F2-4994-BE2E-E9E24E81B212}" presName="hierRoot2" presStyleCnt="0">
        <dgm:presLayoutVars>
          <dgm:hierBranch val="init"/>
        </dgm:presLayoutVars>
      </dgm:prSet>
      <dgm:spPr/>
    </dgm:pt>
    <dgm:pt modelId="{26E71B7F-08FA-4878-A704-EA398A0026BB}" type="pres">
      <dgm:prSet presAssocID="{8AD70E92-A9F2-4994-BE2E-E9E24E81B212}" presName="rootComposite" presStyleCnt="0"/>
      <dgm:spPr/>
    </dgm:pt>
    <dgm:pt modelId="{794434CD-CAAF-48A5-956E-3FEAAC46EF62}" type="pres">
      <dgm:prSet presAssocID="{8AD70E92-A9F2-4994-BE2E-E9E24E81B212}" presName="rootText" presStyleLbl="node1" presStyleIdx="2" presStyleCnt="3">
        <dgm:presLayoutVars>
          <dgm:chMax/>
          <dgm:chPref val="3"/>
        </dgm:presLayoutVars>
      </dgm:prSet>
      <dgm:spPr/>
    </dgm:pt>
    <dgm:pt modelId="{3D5F4F6A-4066-4CD6-A972-D10F334764E8}" type="pres">
      <dgm:prSet presAssocID="{8AD70E92-A9F2-4994-BE2E-E9E24E81B212}" presName="titleText2" presStyleLbl="fgAcc1" presStyleIdx="2" presStyleCnt="3" custLinFactNeighborX="-16151" custLinFactNeighborY="58619">
        <dgm:presLayoutVars>
          <dgm:chMax val="0"/>
          <dgm:chPref val="0"/>
        </dgm:presLayoutVars>
      </dgm:prSet>
      <dgm:spPr/>
    </dgm:pt>
    <dgm:pt modelId="{D27935E6-D4AD-4039-BDD1-F8B34176BF97}" type="pres">
      <dgm:prSet presAssocID="{8AD70E92-A9F2-4994-BE2E-E9E24E81B212}" presName="rootConnector" presStyleLbl="node2" presStyleIdx="0" presStyleCnt="0"/>
      <dgm:spPr/>
    </dgm:pt>
    <dgm:pt modelId="{770ABDE2-5187-41E4-AA58-B5AC416513C5}" type="pres">
      <dgm:prSet presAssocID="{8AD70E92-A9F2-4994-BE2E-E9E24E81B212}" presName="hierChild4" presStyleCnt="0"/>
      <dgm:spPr/>
    </dgm:pt>
    <dgm:pt modelId="{B02418BB-5B5D-4472-A375-63976E17F0A1}" type="pres">
      <dgm:prSet presAssocID="{8AD70E92-A9F2-4994-BE2E-E9E24E81B212}" presName="hierChild5" presStyleCnt="0"/>
      <dgm:spPr/>
    </dgm:pt>
    <dgm:pt modelId="{32A5436C-93EA-4673-A5D4-3FDA4D9EAB4F}" type="pres">
      <dgm:prSet presAssocID="{14D03EAF-9E5B-4B06-9D91-C87C3878BD25}" presName="hierChild3" presStyleCnt="0"/>
      <dgm:spPr/>
    </dgm:pt>
  </dgm:ptLst>
  <dgm:cxnLst>
    <dgm:cxn modelId="{CF838921-187E-4D61-B42D-D434B2D94129}" srcId="{14D03EAF-9E5B-4B06-9D91-C87C3878BD25}" destId="{8AD70E92-A9F2-4994-BE2E-E9E24E81B212}" srcOrd="2" destOrd="0" parTransId="{60B89E3D-F956-4695-BE31-EAEFC4B23EAC}" sibTransId="{B812C40A-C643-4862-8236-27D59BEB90E9}"/>
    <dgm:cxn modelId="{A1481127-E036-454B-A9CA-6006C6AFFDE2}" type="presOf" srcId="{B30CB794-8AD6-4F57-BF52-ACA9C953D010}" destId="{FE09E244-AA6C-41FE-A083-6954585E5C87}" srcOrd="0" destOrd="0" presId="urn:microsoft.com/office/officeart/2008/layout/NameandTitleOrganizationalChart"/>
    <dgm:cxn modelId="{196BFD3F-EFC9-4540-8F48-467D3A7DE799}" srcId="{B30CB794-8AD6-4F57-BF52-ACA9C953D010}" destId="{14D03EAF-9E5B-4B06-9D91-C87C3878BD25}" srcOrd="0" destOrd="0" parTransId="{656D30B5-F47A-452A-A8B4-DA0D2EDDAE4B}" sibTransId="{EB507EBA-1F04-4405-B92D-24B874F7F4B5}"/>
    <dgm:cxn modelId="{E1C66D50-E53D-4CB1-9A0C-D3AC2F87A92E}" srcId="{14D03EAF-9E5B-4B06-9D91-C87C3878BD25}" destId="{5B63E16F-B5B1-4EB5-A717-178EFDD7AF08}" srcOrd="1" destOrd="0" parTransId="{2F398BB2-5A5A-47E2-84D8-CDBEB6956A30}" sibTransId="{B4F2F740-70E1-4604-A271-19EB14F23F51}"/>
    <dgm:cxn modelId="{407ADD71-1A9D-4782-9FFC-8B72E655C596}" type="presOf" srcId="{5B63E16F-B5B1-4EB5-A717-178EFDD7AF08}" destId="{66BD0CC1-DB8A-45F7-9699-5BACCEDD2269}" srcOrd="1" destOrd="0" presId="urn:microsoft.com/office/officeart/2008/layout/NameandTitleOrganizationalChart"/>
    <dgm:cxn modelId="{7E378E57-B112-4D92-B845-5FF0DF5730A7}" type="presOf" srcId="{087EABFD-0E85-423B-BEEE-F80A4D9822BA}" destId="{1B2129C1-192B-4745-A5A7-D5A3B75A3D65}" srcOrd="0" destOrd="0" presId="urn:microsoft.com/office/officeart/2008/layout/NameandTitleOrganizationalChart"/>
    <dgm:cxn modelId="{CFDCBD87-D56B-4E33-BEC8-A4C9E26EDDD7}" type="presOf" srcId="{14D03EAF-9E5B-4B06-9D91-C87C3878BD25}" destId="{AD50FFE3-C8E7-4414-ADE6-745522B2F44E}" srcOrd="1" destOrd="0" presId="urn:microsoft.com/office/officeart/2008/layout/NameandTitleOrganizationalChart"/>
    <dgm:cxn modelId="{C4217B9A-DD2E-4E39-9513-54B162E693B3}" type="presOf" srcId="{14D03EAF-9E5B-4B06-9D91-C87C3878BD25}" destId="{710A1D99-24FB-41C2-B6DE-F2BBBBE7CD72}" srcOrd="0" destOrd="0" presId="urn:microsoft.com/office/officeart/2008/layout/NameandTitleOrganizationalChart"/>
    <dgm:cxn modelId="{EA3DB79A-1BDF-483B-8885-9BC8E64D1340}" type="presOf" srcId="{B812C40A-C643-4862-8236-27D59BEB90E9}" destId="{3D5F4F6A-4066-4CD6-A972-D10F334764E8}" srcOrd="0" destOrd="0" presId="urn:microsoft.com/office/officeart/2008/layout/NameandTitleOrganizationalChart"/>
    <dgm:cxn modelId="{329F98B7-2D8C-43FC-AAE0-9C4EF1A765C4}" type="presOf" srcId="{C81D85D0-4627-41F3-94A3-1C859A7F27E7}" destId="{67CD6C8B-F783-494C-A261-D989829DE362}" srcOrd="0" destOrd="0" presId="urn:microsoft.com/office/officeart/2008/layout/NameandTitleOrganizationalChart"/>
    <dgm:cxn modelId="{1EDD6EBA-A5EC-4240-9378-60AFA9FD0D16}" type="presOf" srcId="{8AD70E92-A9F2-4994-BE2E-E9E24E81B212}" destId="{D27935E6-D4AD-4039-BDD1-F8B34176BF97}" srcOrd="1" destOrd="0" presId="urn:microsoft.com/office/officeart/2008/layout/NameandTitleOrganizationalChart"/>
    <dgm:cxn modelId="{07EDB8BC-FC58-4EED-BEF2-AEF3F30EFDF8}" type="presOf" srcId="{2F398BB2-5A5A-47E2-84D8-CDBEB6956A30}" destId="{1592E5CF-8A10-4DBB-9D1C-7F6796B68FE3}" srcOrd="0" destOrd="0" presId="urn:microsoft.com/office/officeart/2008/layout/NameandTitleOrganizationalChart"/>
    <dgm:cxn modelId="{10A453C8-1EA8-436B-BF2F-8DDFAC5C8142}" type="presOf" srcId="{60B89E3D-F956-4695-BE31-EAEFC4B23EAC}" destId="{4CA4437F-674D-4243-9920-AF1C8204748D}" srcOrd="0" destOrd="0" presId="urn:microsoft.com/office/officeart/2008/layout/NameandTitleOrganizationalChart"/>
    <dgm:cxn modelId="{F039FECF-DFFF-45C2-85BF-520E61A4D204}" type="presOf" srcId="{B4F2F740-70E1-4604-A271-19EB14F23F51}" destId="{D1CFF549-7FF6-40B9-87D9-B9F818DEC1A1}" srcOrd="0" destOrd="0" presId="urn:microsoft.com/office/officeart/2008/layout/NameandTitleOrganizationalChart"/>
    <dgm:cxn modelId="{9161A7D2-9F4A-4A91-8542-CB4EA1072FB2}" type="presOf" srcId="{6C608F21-E5F7-4C90-865C-04231C3B8DB1}" destId="{6C146C93-D148-448B-AE01-4727774D1E31}" srcOrd="0" destOrd="0" presId="urn:microsoft.com/office/officeart/2008/layout/NameandTitleOrganizationalChart"/>
    <dgm:cxn modelId="{F541CCD3-5C57-4821-9339-5F2CE304464C}" srcId="{14D03EAF-9E5B-4B06-9D91-C87C3878BD25}" destId="{087EABFD-0E85-423B-BEEE-F80A4D9822BA}" srcOrd="0" destOrd="0" parTransId="{C81D85D0-4627-41F3-94A3-1C859A7F27E7}" sibTransId="{6C608F21-E5F7-4C90-865C-04231C3B8DB1}"/>
    <dgm:cxn modelId="{0DA1F2EB-CB3E-4FE7-A76D-338FA9CCA5AB}" type="presOf" srcId="{8AD70E92-A9F2-4994-BE2E-E9E24E81B212}" destId="{794434CD-CAAF-48A5-956E-3FEAAC46EF62}" srcOrd="0" destOrd="0" presId="urn:microsoft.com/office/officeart/2008/layout/NameandTitleOrganizationalChart"/>
    <dgm:cxn modelId="{8A1671F2-0AA0-4E3A-BF77-A0E272F3EDA9}" type="presOf" srcId="{087EABFD-0E85-423B-BEEE-F80A4D9822BA}" destId="{DDE38E0B-0946-42E9-B997-C1E73633EF1F}" srcOrd="1" destOrd="0" presId="urn:microsoft.com/office/officeart/2008/layout/NameandTitleOrganizationalChart"/>
    <dgm:cxn modelId="{8213D7F2-7A6D-4337-ACA0-6646B974FE2C}" type="presOf" srcId="{EB507EBA-1F04-4405-B92D-24B874F7F4B5}" destId="{60DEAEB6-A130-4041-8387-0C907072825E}" srcOrd="0" destOrd="0" presId="urn:microsoft.com/office/officeart/2008/layout/NameandTitleOrganizationalChart"/>
    <dgm:cxn modelId="{3C24D5FF-600A-48C0-A370-FC601CA36A19}" type="presOf" srcId="{5B63E16F-B5B1-4EB5-A717-178EFDD7AF08}" destId="{3B68B712-B8A1-42F9-AEFF-E75B1E0A7F65}" srcOrd="0" destOrd="0" presId="urn:microsoft.com/office/officeart/2008/layout/NameandTitleOrganizationalChart"/>
    <dgm:cxn modelId="{8FDE429A-B8D9-447C-8145-101FD3400659}" type="presParOf" srcId="{FE09E244-AA6C-41FE-A083-6954585E5C87}" destId="{E6D6B009-31D1-439E-9D7F-C74756B2A6EE}" srcOrd="0" destOrd="0" presId="urn:microsoft.com/office/officeart/2008/layout/NameandTitleOrganizationalChart"/>
    <dgm:cxn modelId="{92D601FA-8099-4C29-A589-3823C5523E80}" type="presParOf" srcId="{E6D6B009-31D1-439E-9D7F-C74756B2A6EE}" destId="{67EA2FB9-F2EE-41E3-8D8B-B3EEE9B97EC9}" srcOrd="0" destOrd="0" presId="urn:microsoft.com/office/officeart/2008/layout/NameandTitleOrganizationalChart"/>
    <dgm:cxn modelId="{AC3E35C6-2CD0-4645-A17D-2E96E33CCA80}" type="presParOf" srcId="{67EA2FB9-F2EE-41E3-8D8B-B3EEE9B97EC9}" destId="{710A1D99-24FB-41C2-B6DE-F2BBBBE7CD72}" srcOrd="0" destOrd="0" presId="urn:microsoft.com/office/officeart/2008/layout/NameandTitleOrganizationalChart"/>
    <dgm:cxn modelId="{31B3A7B4-932A-4090-8F68-BC8DAA1446A1}" type="presParOf" srcId="{67EA2FB9-F2EE-41E3-8D8B-B3EEE9B97EC9}" destId="{60DEAEB6-A130-4041-8387-0C907072825E}" srcOrd="1" destOrd="0" presId="urn:microsoft.com/office/officeart/2008/layout/NameandTitleOrganizationalChart"/>
    <dgm:cxn modelId="{05E040DB-86BE-439E-B3AE-94C38B80A15E}" type="presParOf" srcId="{67EA2FB9-F2EE-41E3-8D8B-B3EEE9B97EC9}" destId="{AD50FFE3-C8E7-4414-ADE6-745522B2F44E}" srcOrd="2" destOrd="0" presId="urn:microsoft.com/office/officeart/2008/layout/NameandTitleOrganizationalChart"/>
    <dgm:cxn modelId="{114CB0EB-6187-4908-8943-0B1E255E38C3}" type="presParOf" srcId="{E6D6B009-31D1-439E-9D7F-C74756B2A6EE}" destId="{A70C1D7F-A0C1-4D73-892D-05A55ED22C33}" srcOrd="1" destOrd="0" presId="urn:microsoft.com/office/officeart/2008/layout/NameandTitleOrganizationalChart"/>
    <dgm:cxn modelId="{EE032E74-F8E5-496B-84FD-3AB713958D55}" type="presParOf" srcId="{A70C1D7F-A0C1-4D73-892D-05A55ED22C33}" destId="{67CD6C8B-F783-494C-A261-D989829DE362}" srcOrd="0" destOrd="0" presId="urn:microsoft.com/office/officeart/2008/layout/NameandTitleOrganizationalChart"/>
    <dgm:cxn modelId="{4F00F1C4-9D90-4656-A7FE-2D09322F10BA}" type="presParOf" srcId="{A70C1D7F-A0C1-4D73-892D-05A55ED22C33}" destId="{A9184BA5-AD7F-4AB9-AAE3-94E5684C08B3}" srcOrd="1" destOrd="0" presId="urn:microsoft.com/office/officeart/2008/layout/NameandTitleOrganizationalChart"/>
    <dgm:cxn modelId="{105488BA-4E77-41DF-B904-C6DF1B6F09AE}" type="presParOf" srcId="{A9184BA5-AD7F-4AB9-AAE3-94E5684C08B3}" destId="{993A3605-DF84-4D33-BDED-6FBBB8F4F476}" srcOrd="0" destOrd="0" presId="urn:microsoft.com/office/officeart/2008/layout/NameandTitleOrganizationalChart"/>
    <dgm:cxn modelId="{805C4FF6-51CE-40CF-B449-DCCB5305D382}" type="presParOf" srcId="{993A3605-DF84-4D33-BDED-6FBBB8F4F476}" destId="{1B2129C1-192B-4745-A5A7-D5A3B75A3D65}" srcOrd="0" destOrd="0" presId="urn:microsoft.com/office/officeart/2008/layout/NameandTitleOrganizationalChart"/>
    <dgm:cxn modelId="{B2424AC8-7474-4E8D-94F5-1DC84D3E1918}" type="presParOf" srcId="{993A3605-DF84-4D33-BDED-6FBBB8F4F476}" destId="{6C146C93-D148-448B-AE01-4727774D1E31}" srcOrd="1" destOrd="0" presId="urn:microsoft.com/office/officeart/2008/layout/NameandTitleOrganizationalChart"/>
    <dgm:cxn modelId="{17264B39-F156-4F92-8478-65A94312FD83}" type="presParOf" srcId="{993A3605-DF84-4D33-BDED-6FBBB8F4F476}" destId="{DDE38E0B-0946-42E9-B997-C1E73633EF1F}" srcOrd="2" destOrd="0" presId="urn:microsoft.com/office/officeart/2008/layout/NameandTitleOrganizationalChart"/>
    <dgm:cxn modelId="{BC4A62EE-9173-4D93-8DA1-187A07683B56}" type="presParOf" srcId="{A9184BA5-AD7F-4AB9-AAE3-94E5684C08B3}" destId="{9EF7EBC2-6A8D-4C6F-AE6C-468F656EBEA1}" srcOrd="1" destOrd="0" presId="urn:microsoft.com/office/officeart/2008/layout/NameandTitleOrganizationalChart"/>
    <dgm:cxn modelId="{639F33B5-C366-4E2B-B456-B542CAFD99FC}" type="presParOf" srcId="{A9184BA5-AD7F-4AB9-AAE3-94E5684C08B3}" destId="{47C6EF67-2574-4412-B0E1-E5091D3B48C4}" srcOrd="2" destOrd="0" presId="urn:microsoft.com/office/officeart/2008/layout/NameandTitleOrganizationalChart"/>
    <dgm:cxn modelId="{797F2E53-59C9-4198-B4B4-11DA051B7A9E}" type="presParOf" srcId="{A70C1D7F-A0C1-4D73-892D-05A55ED22C33}" destId="{1592E5CF-8A10-4DBB-9D1C-7F6796B68FE3}" srcOrd="2" destOrd="0" presId="urn:microsoft.com/office/officeart/2008/layout/NameandTitleOrganizationalChart"/>
    <dgm:cxn modelId="{C9C92C3F-4CA9-4933-8CD7-4EB1B4A87FEF}" type="presParOf" srcId="{A70C1D7F-A0C1-4D73-892D-05A55ED22C33}" destId="{C1E96270-A430-4841-92EF-8FE8901BB423}" srcOrd="3" destOrd="0" presId="urn:microsoft.com/office/officeart/2008/layout/NameandTitleOrganizationalChart"/>
    <dgm:cxn modelId="{FC3E480C-0B14-44D3-86BF-F8534F6FE935}" type="presParOf" srcId="{C1E96270-A430-4841-92EF-8FE8901BB423}" destId="{FB26CC73-72D2-41D4-8430-8A82DB683F51}" srcOrd="0" destOrd="0" presId="urn:microsoft.com/office/officeart/2008/layout/NameandTitleOrganizationalChart"/>
    <dgm:cxn modelId="{594FE67B-AB47-441A-8308-D77A776AB771}" type="presParOf" srcId="{FB26CC73-72D2-41D4-8430-8A82DB683F51}" destId="{3B68B712-B8A1-42F9-AEFF-E75B1E0A7F65}" srcOrd="0" destOrd="0" presId="urn:microsoft.com/office/officeart/2008/layout/NameandTitleOrganizationalChart"/>
    <dgm:cxn modelId="{D5A685ED-F955-41E6-85D1-5E6AF1DECEE5}" type="presParOf" srcId="{FB26CC73-72D2-41D4-8430-8A82DB683F51}" destId="{D1CFF549-7FF6-40B9-87D9-B9F818DEC1A1}" srcOrd="1" destOrd="0" presId="urn:microsoft.com/office/officeart/2008/layout/NameandTitleOrganizationalChart"/>
    <dgm:cxn modelId="{598CDAA4-0266-4268-885E-EFBC3FD9FEA9}" type="presParOf" srcId="{FB26CC73-72D2-41D4-8430-8A82DB683F51}" destId="{66BD0CC1-DB8A-45F7-9699-5BACCEDD2269}" srcOrd="2" destOrd="0" presId="urn:microsoft.com/office/officeart/2008/layout/NameandTitleOrganizationalChart"/>
    <dgm:cxn modelId="{0884D8B8-F6D0-4110-9872-7626B31B318A}" type="presParOf" srcId="{C1E96270-A430-4841-92EF-8FE8901BB423}" destId="{27733C5F-0466-4C5B-8BE7-F170F0A7F456}" srcOrd="1" destOrd="0" presId="urn:microsoft.com/office/officeart/2008/layout/NameandTitleOrganizationalChart"/>
    <dgm:cxn modelId="{5D04690A-AFB2-479B-A65E-AC47FF54C840}" type="presParOf" srcId="{C1E96270-A430-4841-92EF-8FE8901BB423}" destId="{1D2B90BE-AE9D-4EB8-A5A7-1893CF216DA5}" srcOrd="2" destOrd="0" presId="urn:microsoft.com/office/officeart/2008/layout/NameandTitleOrganizationalChart"/>
    <dgm:cxn modelId="{5CA7F780-B7F1-48C0-B212-D52073CE5F9D}" type="presParOf" srcId="{A70C1D7F-A0C1-4D73-892D-05A55ED22C33}" destId="{4CA4437F-674D-4243-9920-AF1C8204748D}" srcOrd="4" destOrd="0" presId="urn:microsoft.com/office/officeart/2008/layout/NameandTitleOrganizationalChart"/>
    <dgm:cxn modelId="{8CA5A714-282E-4DB3-987D-2DFF4534F17B}" type="presParOf" srcId="{A70C1D7F-A0C1-4D73-892D-05A55ED22C33}" destId="{B5E68B17-A6FC-41A0-B736-5C68400B6319}" srcOrd="5" destOrd="0" presId="urn:microsoft.com/office/officeart/2008/layout/NameandTitleOrganizationalChart"/>
    <dgm:cxn modelId="{ED8811AB-C0DF-41F1-9FFB-B91E5F7C7609}" type="presParOf" srcId="{B5E68B17-A6FC-41A0-B736-5C68400B6319}" destId="{26E71B7F-08FA-4878-A704-EA398A0026BB}" srcOrd="0" destOrd="0" presId="urn:microsoft.com/office/officeart/2008/layout/NameandTitleOrganizationalChart"/>
    <dgm:cxn modelId="{98C8F282-5208-4C35-B7DA-5AC0CFED5F1A}" type="presParOf" srcId="{26E71B7F-08FA-4878-A704-EA398A0026BB}" destId="{794434CD-CAAF-48A5-956E-3FEAAC46EF62}" srcOrd="0" destOrd="0" presId="urn:microsoft.com/office/officeart/2008/layout/NameandTitleOrganizationalChart"/>
    <dgm:cxn modelId="{CDAAE1A4-BB3D-4AD3-8156-DEDE18BFFFD9}" type="presParOf" srcId="{26E71B7F-08FA-4878-A704-EA398A0026BB}" destId="{3D5F4F6A-4066-4CD6-A972-D10F334764E8}" srcOrd="1" destOrd="0" presId="urn:microsoft.com/office/officeart/2008/layout/NameandTitleOrganizationalChart"/>
    <dgm:cxn modelId="{83589932-FF1F-4A50-A93E-33A98DD7E1B6}" type="presParOf" srcId="{26E71B7F-08FA-4878-A704-EA398A0026BB}" destId="{D27935E6-D4AD-4039-BDD1-F8B34176BF97}" srcOrd="2" destOrd="0" presId="urn:microsoft.com/office/officeart/2008/layout/NameandTitleOrganizationalChart"/>
    <dgm:cxn modelId="{966B57F8-C2B6-41D8-B2A6-C3E78FE6C28B}" type="presParOf" srcId="{B5E68B17-A6FC-41A0-B736-5C68400B6319}" destId="{770ABDE2-5187-41E4-AA58-B5AC416513C5}" srcOrd="1" destOrd="0" presId="urn:microsoft.com/office/officeart/2008/layout/NameandTitleOrganizationalChart"/>
    <dgm:cxn modelId="{2E864EC5-1D52-4486-A1B1-08A5DE132BCB}" type="presParOf" srcId="{B5E68B17-A6FC-41A0-B736-5C68400B6319}" destId="{B02418BB-5B5D-4472-A375-63976E17F0A1}" srcOrd="2" destOrd="0" presId="urn:microsoft.com/office/officeart/2008/layout/NameandTitleOrganizationalChart"/>
    <dgm:cxn modelId="{7C48442C-F031-4BA6-9F1B-75A4DC2971BE}" type="presParOf" srcId="{E6D6B009-31D1-439E-9D7F-C74756B2A6EE}" destId="{32A5436C-93EA-4673-A5D4-3FDA4D9EAB4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4437F-674D-4243-9920-AF1C8204748D}">
      <dsp:nvSpPr>
        <dsp:cNvPr id="0" name=""/>
        <dsp:cNvSpPr/>
      </dsp:nvSpPr>
      <dsp:spPr>
        <a:xfrm>
          <a:off x="4250702" y="2751636"/>
          <a:ext cx="2778163" cy="692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91"/>
              </a:lnTo>
              <a:lnTo>
                <a:pt x="2778163" y="412591"/>
              </a:lnTo>
              <a:lnTo>
                <a:pt x="2778163" y="6920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2E5CF-8A10-4DBB-9D1C-7F6796B68FE3}">
      <dsp:nvSpPr>
        <dsp:cNvPr id="0" name=""/>
        <dsp:cNvSpPr/>
      </dsp:nvSpPr>
      <dsp:spPr>
        <a:xfrm>
          <a:off x="4113713" y="2751636"/>
          <a:ext cx="136988" cy="692088"/>
        </a:xfrm>
        <a:custGeom>
          <a:avLst/>
          <a:gdLst/>
          <a:ahLst/>
          <a:cxnLst/>
          <a:rect l="0" t="0" r="0" b="0"/>
          <a:pathLst>
            <a:path>
              <a:moveTo>
                <a:pt x="136988" y="0"/>
              </a:moveTo>
              <a:lnTo>
                <a:pt x="136988" y="412591"/>
              </a:lnTo>
              <a:lnTo>
                <a:pt x="0" y="412591"/>
              </a:lnTo>
              <a:lnTo>
                <a:pt x="0" y="6920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D6C8B-F783-494C-A261-D989829DE362}">
      <dsp:nvSpPr>
        <dsp:cNvPr id="0" name=""/>
        <dsp:cNvSpPr/>
      </dsp:nvSpPr>
      <dsp:spPr>
        <a:xfrm>
          <a:off x="1241185" y="2751636"/>
          <a:ext cx="3009516" cy="692088"/>
        </a:xfrm>
        <a:custGeom>
          <a:avLst/>
          <a:gdLst/>
          <a:ahLst/>
          <a:cxnLst/>
          <a:rect l="0" t="0" r="0" b="0"/>
          <a:pathLst>
            <a:path>
              <a:moveTo>
                <a:pt x="3009516" y="0"/>
              </a:moveTo>
              <a:lnTo>
                <a:pt x="3009516" y="412591"/>
              </a:lnTo>
              <a:lnTo>
                <a:pt x="0" y="412591"/>
              </a:lnTo>
              <a:lnTo>
                <a:pt x="0" y="6920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A1D99-24FB-41C2-B6DE-F2BBBBE7CD72}">
      <dsp:nvSpPr>
        <dsp:cNvPr id="0" name=""/>
        <dsp:cNvSpPr/>
      </dsp:nvSpPr>
      <dsp:spPr>
        <a:xfrm>
          <a:off x="2625699" y="1553791"/>
          <a:ext cx="3250005" cy="119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169029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Permissions</a:t>
          </a:r>
          <a:endParaRPr lang="en-IN" sz="4800" kern="1200" dirty="0"/>
        </a:p>
      </dsp:txBody>
      <dsp:txXfrm>
        <a:off x="2625699" y="1553791"/>
        <a:ext cx="3250005" cy="1197845"/>
      </dsp:txXfrm>
    </dsp:sp>
    <dsp:sp modelId="{60DEAEB6-A130-4041-8387-0C907072825E}">
      <dsp:nvSpPr>
        <dsp:cNvPr id="0" name=""/>
        <dsp:cNvSpPr/>
      </dsp:nvSpPr>
      <dsp:spPr>
        <a:xfrm>
          <a:off x="3556642" y="2485449"/>
          <a:ext cx="2082180" cy="399281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556642" y="2485449"/>
        <a:ext cx="2082180" cy="399281"/>
      </dsp:txXfrm>
    </dsp:sp>
    <dsp:sp modelId="{1B2129C1-192B-4745-A5A7-D5A3B75A3D65}">
      <dsp:nvSpPr>
        <dsp:cNvPr id="0" name=""/>
        <dsp:cNvSpPr/>
      </dsp:nvSpPr>
      <dsp:spPr>
        <a:xfrm>
          <a:off x="84419" y="3443725"/>
          <a:ext cx="2313533" cy="119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169029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User</a:t>
          </a:r>
          <a:endParaRPr lang="en-IN" sz="4800" kern="1200" dirty="0"/>
        </a:p>
      </dsp:txBody>
      <dsp:txXfrm>
        <a:off x="84419" y="3443725"/>
        <a:ext cx="2313533" cy="1197845"/>
      </dsp:txXfrm>
    </dsp:sp>
    <dsp:sp modelId="{6C146C93-D148-448B-AE01-4727774D1E31}">
      <dsp:nvSpPr>
        <dsp:cNvPr id="0" name=""/>
        <dsp:cNvSpPr/>
      </dsp:nvSpPr>
      <dsp:spPr>
        <a:xfrm>
          <a:off x="495321" y="4583066"/>
          <a:ext cx="1579375" cy="3712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Who creates object</a:t>
          </a:r>
          <a:endParaRPr lang="en-IN" sz="1600" kern="1200" dirty="0"/>
        </a:p>
      </dsp:txBody>
      <dsp:txXfrm>
        <a:off x="495321" y="4583066"/>
        <a:ext cx="1579375" cy="371288"/>
      </dsp:txXfrm>
    </dsp:sp>
    <dsp:sp modelId="{3B68B712-B8A1-42F9-AEFF-E75B1E0A7F65}">
      <dsp:nvSpPr>
        <dsp:cNvPr id="0" name=""/>
        <dsp:cNvSpPr/>
      </dsp:nvSpPr>
      <dsp:spPr>
        <a:xfrm>
          <a:off x="2956946" y="3443725"/>
          <a:ext cx="2313533" cy="119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169029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Group</a:t>
          </a:r>
          <a:endParaRPr lang="en-IN" sz="4800" kern="1200" dirty="0"/>
        </a:p>
      </dsp:txBody>
      <dsp:txXfrm>
        <a:off x="2956946" y="3443725"/>
        <a:ext cx="2313533" cy="1197845"/>
      </dsp:txXfrm>
    </dsp:sp>
    <dsp:sp modelId="{D1CFF549-7FF6-40B9-87D9-B9F818DEC1A1}">
      <dsp:nvSpPr>
        <dsp:cNvPr id="0" name=""/>
        <dsp:cNvSpPr/>
      </dsp:nvSpPr>
      <dsp:spPr>
        <a:xfrm>
          <a:off x="3325684" y="4624476"/>
          <a:ext cx="1704722" cy="3862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Group owner of that objects</a:t>
          </a:r>
        </a:p>
      </dsp:txBody>
      <dsp:txXfrm>
        <a:off x="3325684" y="4624476"/>
        <a:ext cx="1704722" cy="386261"/>
      </dsp:txXfrm>
    </dsp:sp>
    <dsp:sp modelId="{794434CD-CAAF-48A5-956E-3FEAAC46EF62}">
      <dsp:nvSpPr>
        <dsp:cNvPr id="0" name=""/>
        <dsp:cNvSpPr/>
      </dsp:nvSpPr>
      <dsp:spPr>
        <a:xfrm>
          <a:off x="5872099" y="3443725"/>
          <a:ext cx="2313533" cy="119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169029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Other</a:t>
          </a:r>
          <a:endParaRPr lang="en-IN" sz="4800" kern="1200" dirty="0"/>
        </a:p>
      </dsp:txBody>
      <dsp:txXfrm>
        <a:off x="5872099" y="3443725"/>
        <a:ext cx="2313533" cy="1197845"/>
      </dsp:txXfrm>
    </dsp:sp>
    <dsp:sp modelId="{3D5F4F6A-4066-4CD6-A972-D10F334764E8}">
      <dsp:nvSpPr>
        <dsp:cNvPr id="0" name=""/>
        <dsp:cNvSpPr/>
      </dsp:nvSpPr>
      <dsp:spPr>
        <a:xfrm>
          <a:off x="5998512" y="4609437"/>
          <a:ext cx="2082180" cy="3992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than owner &amp; group</a:t>
          </a:r>
          <a:endParaRPr lang="en-IN" sz="1600" kern="1200" dirty="0"/>
        </a:p>
      </dsp:txBody>
      <dsp:txXfrm>
        <a:off x="5998512" y="4609437"/>
        <a:ext cx="2082180" cy="399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F8D1-E09C-44C2-B44B-72AF873C327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03D9-2882-4E46-926B-A2CE00BA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D076A2-0F8C-4ED6-963E-3F7987350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230" y="5325080"/>
            <a:ext cx="1685547" cy="14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5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88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4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50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7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855FCE-330F-4830-B9B6-BB4EEB19154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58230" y="5325080"/>
            <a:ext cx="1685547" cy="14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sources/etc_profile.jpg" TargetMode="External"/><Relationship Id="rId2" Type="http://schemas.openxmlformats.org/officeDocument/2006/relationships/hyperlink" Target="etc_bashrc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8D86-0C59-4412-8A6A-FE517A3A4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Permissions in 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716B-3432-40AF-BE8A-96584B14C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617DF2-D2AD-79C6-E05C-E49986824641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6568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AEC7-C984-4473-AE0F-2B679ED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623"/>
          </a:xfrm>
        </p:spPr>
        <p:txBody>
          <a:bodyPr>
            <a:normAutofit/>
          </a:bodyPr>
          <a:lstStyle/>
          <a:p>
            <a:r>
              <a:rPr lang="en-US" dirty="0"/>
              <a:t>ACL – (Access Control List)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35C0-9ACB-43E8-A7D6-81A6A531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047"/>
            <a:ext cx="8596668" cy="4384437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When We apply particular permission to particular users &amp; group then we use </a:t>
            </a:r>
            <a:r>
              <a:rPr lang="en-IN" dirty="0" err="1"/>
              <a:t>acl</a:t>
            </a:r>
            <a:r>
              <a:rPr lang="en-IN" dirty="0"/>
              <a:t> in </a:t>
            </a:r>
            <a:r>
              <a:rPr lang="en-IN" dirty="0" err="1"/>
              <a:t>linux</a:t>
            </a:r>
            <a:r>
              <a:rPr lang="en-IN" dirty="0"/>
              <a:t>.</a:t>
            </a:r>
          </a:p>
          <a:p>
            <a:r>
              <a:rPr lang="en-IN" dirty="0" err="1"/>
              <a:t>Setfacl</a:t>
            </a:r>
            <a:r>
              <a:rPr lang="en-IN" dirty="0"/>
              <a:t> –m u:username:rwx file/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Getfacl</a:t>
            </a:r>
            <a:r>
              <a:rPr lang="en-IN" dirty="0"/>
              <a:t> file/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Setfacl</a:t>
            </a:r>
            <a:r>
              <a:rPr lang="en-IN" dirty="0"/>
              <a:t> –m </a:t>
            </a:r>
            <a:r>
              <a:rPr lang="en-IN" dirty="0" err="1"/>
              <a:t>gLgroupname:rwx</a:t>
            </a:r>
            <a:r>
              <a:rPr lang="en-IN" dirty="0"/>
              <a:t> file/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Setfacl</a:t>
            </a:r>
            <a:r>
              <a:rPr lang="en-IN" dirty="0"/>
              <a:t> –x u:username file/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Setfacl</a:t>
            </a:r>
            <a:r>
              <a:rPr lang="en-IN" dirty="0"/>
              <a:t> –m d:u:username:rwx 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Setfacl</a:t>
            </a:r>
            <a:r>
              <a:rPr lang="en-IN" dirty="0"/>
              <a:t> -R –m u:username:rwx file/</a:t>
            </a:r>
            <a:r>
              <a:rPr lang="en-IN" dirty="0" err="1"/>
              <a:t>dir</a:t>
            </a:r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AD8584-E4CC-9111-7A70-B7A6278D78B6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9340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3FC3-D4FF-4082-A5BC-4E187CD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permissions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CCC896-6B5C-439D-9E8F-84EF775FF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762345"/>
              </p:ext>
            </p:extLst>
          </p:nvPr>
        </p:nvGraphicFramePr>
        <p:xfrm>
          <a:off x="677691" y="1315129"/>
          <a:ext cx="8596311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7565964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55600847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19852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8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STICKYBIT</a:t>
                      </a:r>
                    </a:p>
                    <a:p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Chmod</a:t>
                      </a: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o+t</a:t>
                      </a: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 dir.</a:t>
                      </a:r>
                    </a:p>
                    <a:p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Prohibits non-owners from deleting or renaming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0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SUID</a:t>
                      </a:r>
                    </a:p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Chmod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u+s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file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all users to execute the file with the permissions of the 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Use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SGID</a:t>
                      </a:r>
                    </a:p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Chmod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g+s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file</a:t>
                      </a:r>
                    </a:p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Chmod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g+s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dir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Allows all users to execute the file with the permissions of the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new files created in the directory are set to the same group as the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1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Chattr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</a:t>
                      </a:r>
                    </a:p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Chattr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+I file</a:t>
                      </a:r>
                    </a:p>
                    <a:p>
                      <a:r>
                        <a:rPr lang="en-IN" dirty="0" err="1">
                          <a:solidFill>
                            <a:srgbClr val="00B0F0"/>
                          </a:solidFill>
                        </a:rPr>
                        <a:t>Chattr</a:t>
                      </a:r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 +a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Disables/Allows the owner to make any amendments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Disables/Allows the owner to make any amendments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810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E7C02D-5D1B-4E7E-9520-91AD0C81EE61}"/>
              </a:ext>
            </a:extLst>
          </p:cNvPr>
          <p:cNvSpPr txBox="1"/>
          <p:nvPr/>
        </p:nvSpPr>
        <p:spPr>
          <a:xfrm>
            <a:off x="677334" y="5736264"/>
            <a:ext cx="812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Capital T/S symbolizes there is no permission in the background</a:t>
            </a:r>
          </a:p>
          <a:p>
            <a:r>
              <a:rPr lang="en-US" dirty="0"/>
              <a:t>	whereas small t/s symbolizes permission is present in the background. </a:t>
            </a:r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F3C384D-E13D-21E3-8051-2304E7C92EEB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3004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6BF-6295-4237-9112-EF3C2BA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ADC5-23F2-49BA-8799-D1FB0D92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users (or groups of users) the ability to run some (or all) commands at the root level of system operation.</a:t>
            </a:r>
          </a:p>
          <a:p>
            <a:r>
              <a:rPr lang="en-US" dirty="0"/>
              <a:t>Control which commands a user can use on each host.</a:t>
            </a:r>
          </a:p>
          <a:p>
            <a:r>
              <a:rPr lang="en-US" dirty="0"/>
              <a:t>See clearly from a log which users used which commands</a:t>
            </a:r>
          </a:p>
          <a:p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file to configure </a:t>
            </a:r>
            <a:r>
              <a:rPr lang="en-US" dirty="0" err="1"/>
              <a:t>sudo</a:t>
            </a:r>
            <a:r>
              <a:rPr lang="en-US" dirty="0"/>
              <a:t>.</a:t>
            </a:r>
          </a:p>
          <a:p>
            <a:r>
              <a:rPr lang="en-US" dirty="0"/>
              <a:t>Run </a:t>
            </a:r>
            <a:r>
              <a:rPr lang="en-US" dirty="0" err="1"/>
              <a:t>visudo</a:t>
            </a:r>
            <a:r>
              <a:rPr lang="en-US" dirty="0"/>
              <a:t> command to configure.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1130378-BE8E-F741-1918-ED5992B2A3DA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5985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830E-06D8-4EFD-A73A-13EBAF31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Permissions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4FB70F-591F-43AE-A5EE-529ED0873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8635"/>
              </p:ext>
            </p:extLst>
          </p:nvPr>
        </p:nvGraphicFramePr>
        <p:xfrm>
          <a:off x="677334" y="1546070"/>
          <a:ext cx="9088671" cy="22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57">
                  <a:extLst>
                    <a:ext uri="{9D8B030D-6E8A-4147-A177-3AD203B41FA5}">
                      <a16:colId xmlns:a16="http://schemas.microsoft.com/office/drawing/2014/main" val="3018614051"/>
                    </a:ext>
                  </a:extLst>
                </a:gridCol>
                <a:gridCol w="2172915">
                  <a:extLst>
                    <a:ext uri="{9D8B030D-6E8A-4147-A177-3AD203B41FA5}">
                      <a16:colId xmlns:a16="http://schemas.microsoft.com/office/drawing/2014/main" val="3488839112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558023719"/>
                    </a:ext>
                  </a:extLst>
                </a:gridCol>
              </a:tblGrid>
              <a:tr h="550728">
                <a:tc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78356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r>
                        <a:rPr lang="en-US" dirty="0"/>
                        <a:t>Read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listed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71172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r>
                        <a:rPr lang="en-US" dirty="0"/>
                        <a:t>Write (w)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changed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created/copy/delete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44342"/>
                  </a:ext>
                </a:extLst>
              </a:tr>
              <a:tr h="645416">
                <a:tc>
                  <a:txBody>
                    <a:bodyPr/>
                    <a:lstStyle/>
                    <a:p>
                      <a:r>
                        <a:rPr lang="en-US" dirty="0"/>
                        <a:t>Execute 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executed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access to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84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4D8DE1-D394-4576-91FA-6198A2D2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56" y="4040195"/>
            <a:ext cx="5892423" cy="1271735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7C0351D-70FB-A22F-00EE-15B0AA237B96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677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3CF2-A365-4681-A2FC-9AC9B96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Permission of file/directory.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4179-4229-491F-89D4-B00A3DC4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ls -l /</a:t>
            </a:r>
            <a:r>
              <a:rPr lang="en-US" sz="2800" dirty="0" err="1"/>
              <a:t>etc</a:t>
            </a:r>
            <a:r>
              <a:rPr lang="en-US" sz="2800" dirty="0"/>
              <a:t>/passwd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ls -</a:t>
            </a:r>
            <a:r>
              <a:rPr lang="en-US" sz="2800" dirty="0" err="1"/>
              <a:t>ld</a:t>
            </a:r>
            <a:r>
              <a:rPr lang="en-US" sz="2800" dirty="0"/>
              <a:t> /root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90ECFF-5BEE-4969-92C2-6D1865DCFBB4}"/>
              </a:ext>
            </a:extLst>
          </p:cNvPr>
          <p:cNvSpPr/>
          <p:nvPr/>
        </p:nvSpPr>
        <p:spPr>
          <a:xfrm>
            <a:off x="677334" y="4989181"/>
            <a:ext cx="8809566" cy="649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00" dirty="0"/>
          </a:p>
          <a:p>
            <a:pPr algn="ctr"/>
            <a:r>
              <a:rPr lang="nl-NL" sz="2600" dirty="0"/>
              <a:t>dr-xr-x---. 19 root root 4096 May 22 16:40 /root</a:t>
            </a:r>
            <a:endParaRPr lang="en-US" sz="2600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61BD69-02F0-4032-B544-04E4FA70E290}"/>
              </a:ext>
            </a:extLst>
          </p:cNvPr>
          <p:cNvSpPr/>
          <p:nvPr/>
        </p:nvSpPr>
        <p:spPr>
          <a:xfrm>
            <a:off x="677334" y="2986233"/>
            <a:ext cx="8809566" cy="649431"/>
          </a:xfrm>
          <a:prstGeom prst="roundRect">
            <a:avLst>
              <a:gd name="adj" fmla="val 17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-</a:t>
            </a:r>
            <a:r>
              <a:rPr lang="en-US" sz="2400" dirty="0" err="1"/>
              <a:t>rw</a:t>
            </a:r>
            <a:r>
              <a:rPr lang="en-US" sz="2400" dirty="0"/>
              <a:t>-r--r--. 1 root </a:t>
            </a:r>
            <a:r>
              <a:rPr lang="en-US" sz="2400" dirty="0" err="1"/>
              <a:t>root</a:t>
            </a:r>
            <a:r>
              <a:rPr lang="en-US" sz="2400" dirty="0"/>
              <a:t> 4513 May 22 15:06 /</a:t>
            </a:r>
            <a:r>
              <a:rPr lang="en-US" sz="2400" dirty="0" err="1"/>
              <a:t>etc</a:t>
            </a:r>
            <a:r>
              <a:rPr lang="en-US" sz="2400" dirty="0"/>
              <a:t>/passwd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FA0072E-CCE9-9FA9-A7EF-D478B3471E54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37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04DCA62-A310-4F09-87A6-F3011E7D7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056996"/>
              </p:ext>
            </p:extLst>
          </p:nvPr>
        </p:nvGraphicFramePr>
        <p:xfrm>
          <a:off x="561315" y="-190122"/>
          <a:ext cx="8501405" cy="632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40E430F-5DC3-1AB1-ACC8-92A017DA6770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22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D2A-C9C1-4365-9140-C4F8B539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5AF2-56E0-4664-B2FF-47320BDE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5" y="1270000"/>
            <a:ext cx="8596668" cy="46910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F84553-633C-4F16-8A07-9476B7D01637}"/>
              </a:ext>
            </a:extLst>
          </p:cNvPr>
          <p:cNvSpPr/>
          <p:nvPr/>
        </p:nvSpPr>
        <p:spPr>
          <a:xfrm>
            <a:off x="1075459" y="3190009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56B721-4C40-498C-88B9-C56A173491FC}"/>
              </a:ext>
            </a:extLst>
          </p:cNvPr>
          <p:cNvSpPr/>
          <p:nvPr/>
        </p:nvSpPr>
        <p:spPr>
          <a:xfrm>
            <a:off x="4025611" y="1631370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C3B4E-A9E7-4F0F-B812-3BD55927B1A7}"/>
              </a:ext>
            </a:extLst>
          </p:cNvPr>
          <p:cNvSpPr/>
          <p:nvPr/>
        </p:nvSpPr>
        <p:spPr>
          <a:xfrm>
            <a:off x="7058891" y="3190008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1D3766-3358-4884-B187-AEA357ECD3DB}"/>
              </a:ext>
            </a:extLst>
          </p:cNvPr>
          <p:cNvSpPr/>
          <p:nvPr/>
        </p:nvSpPr>
        <p:spPr>
          <a:xfrm>
            <a:off x="3143250" y="3673186"/>
            <a:ext cx="3875809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33D-C2F2-4247-9AC4-AEBE18D2B1C9}"/>
              </a:ext>
            </a:extLst>
          </p:cNvPr>
          <p:cNvSpPr/>
          <p:nvPr/>
        </p:nvSpPr>
        <p:spPr>
          <a:xfrm>
            <a:off x="953125" y="4403834"/>
            <a:ext cx="2231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chmod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9A744-ED52-4910-B4D5-9B9CA4DBA70A}"/>
              </a:ext>
            </a:extLst>
          </p:cNvPr>
          <p:cNvSpPr/>
          <p:nvPr/>
        </p:nvSpPr>
        <p:spPr>
          <a:xfrm>
            <a:off x="6729715" y="4403834"/>
            <a:ext cx="2544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CB580-3CD9-4A58-A584-61FEE0BA4420}"/>
              </a:ext>
            </a:extLst>
          </p:cNvPr>
          <p:cNvSpPr/>
          <p:nvPr/>
        </p:nvSpPr>
        <p:spPr>
          <a:xfrm>
            <a:off x="6009005" y="1680330"/>
            <a:ext cx="1441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u+w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C46D909-65EC-6D3B-9162-23BE0166259C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241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D2A-C9C1-4365-9140-C4F8B539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owner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5AF2-56E0-4664-B2FF-47320BDE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5" y="1270000"/>
            <a:ext cx="8596668" cy="46910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F84553-633C-4F16-8A07-9476B7D01637}"/>
              </a:ext>
            </a:extLst>
          </p:cNvPr>
          <p:cNvSpPr/>
          <p:nvPr/>
        </p:nvSpPr>
        <p:spPr>
          <a:xfrm>
            <a:off x="1075459" y="3190009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56B721-4C40-498C-88B9-C56A173491FC}"/>
              </a:ext>
            </a:extLst>
          </p:cNvPr>
          <p:cNvSpPr/>
          <p:nvPr/>
        </p:nvSpPr>
        <p:spPr>
          <a:xfrm>
            <a:off x="4025611" y="1631370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C3B4E-A9E7-4F0F-B812-3BD55927B1A7}"/>
              </a:ext>
            </a:extLst>
          </p:cNvPr>
          <p:cNvSpPr/>
          <p:nvPr/>
        </p:nvSpPr>
        <p:spPr>
          <a:xfrm>
            <a:off x="7058891" y="3190008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1D3766-3358-4884-B187-AEA357ECD3DB}"/>
              </a:ext>
            </a:extLst>
          </p:cNvPr>
          <p:cNvSpPr/>
          <p:nvPr/>
        </p:nvSpPr>
        <p:spPr>
          <a:xfrm>
            <a:off x="3143250" y="3673186"/>
            <a:ext cx="3875809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33D-C2F2-4247-9AC4-AEBE18D2B1C9}"/>
              </a:ext>
            </a:extLst>
          </p:cNvPr>
          <p:cNvSpPr/>
          <p:nvPr/>
        </p:nvSpPr>
        <p:spPr>
          <a:xfrm>
            <a:off x="953125" y="4403834"/>
            <a:ext cx="2231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chown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9A744-ED52-4910-B4D5-9B9CA4DBA70A}"/>
              </a:ext>
            </a:extLst>
          </p:cNvPr>
          <p:cNvSpPr/>
          <p:nvPr/>
        </p:nvSpPr>
        <p:spPr>
          <a:xfrm>
            <a:off x="6729715" y="4403834"/>
            <a:ext cx="2544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CB580-3CD9-4A58-A584-61FEE0BA4420}"/>
              </a:ext>
            </a:extLst>
          </p:cNvPr>
          <p:cNvSpPr/>
          <p:nvPr/>
        </p:nvSpPr>
        <p:spPr>
          <a:xfrm>
            <a:off x="5984159" y="1680330"/>
            <a:ext cx="149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A07A7E0-0B71-8EA7-48F5-03F8F0A8E0A1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60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D2A-C9C1-4365-9140-C4F8B539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5AF2-56E0-4664-B2FF-47320BDE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5" y="1270000"/>
            <a:ext cx="8596668" cy="46910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F84553-633C-4F16-8A07-9476B7D01637}"/>
              </a:ext>
            </a:extLst>
          </p:cNvPr>
          <p:cNvSpPr/>
          <p:nvPr/>
        </p:nvSpPr>
        <p:spPr>
          <a:xfrm>
            <a:off x="1075459" y="3190009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56B721-4C40-498C-88B9-C56A173491FC}"/>
              </a:ext>
            </a:extLst>
          </p:cNvPr>
          <p:cNvSpPr/>
          <p:nvPr/>
        </p:nvSpPr>
        <p:spPr>
          <a:xfrm>
            <a:off x="4025611" y="1631370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C3B4E-A9E7-4F0F-B812-3BD55927B1A7}"/>
              </a:ext>
            </a:extLst>
          </p:cNvPr>
          <p:cNvSpPr/>
          <p:nvPr/>
        </p:nvSpPr>
        <p:spPr>
          <a:xfrm>
            <a:off x="7058891" y="3190008"/>
            <a:ext cx="1995055" cy="111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1D3766-3358-4884-B187-AEA357ECD3DB}"/>
              </a:ext>
            </a:extLst>
          </p:cNvPr>
          <p:cNvSpPr/>
          <p:nvPr/>
        </p:nvSpPr>
        <p:spPr>
          <a:xfrm>
            <a:off x="3143250" y="3673186"/>
            <a:ext cx="3875809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33D-C2F2-4247-9AC4-AEBE18D2B1C9}"/>
              </a:ext>
            </a:extLst>
          </p:cNvPr>
          <p:cNvSpPr/>
          <p:nvPr/>
        </p:nvSpPr>
        <p:spPr>
          <a:xfrm>
            <a:off x="953125" y="4403834"/>
            <a:ext cx="2231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chgrp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9A744-ED52-4910-B4D5-9B9CA4DBA70A}"/>
              </a:ext>
            </a:extLst>
          </p:cNvPr>
          <p:cNvSpPr/>
          <p:nvPr/>
        </p:nvSpPr>
        <p:spPr>
          <a:xfrm>
            <a:off x="6729715" y="4403834"/>
            <a:ext cx="2544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CB580-3CD9-4A58-A584-61FEE0BA4420}"/>
              </a:ext>
            </a:extLst>
          </p:cNvPr>
          <p:cNvSpPr/>
          <p:nvPr/>
        </p:nvSpPr>
        <p:spPr>
          <a:xfrm>
            <a:off x="6020666" y="1680330"/>
            <a:ext cx="2037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5C2064-9B71-400B-F34A-04F5D1799F30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463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BE1-D5DD-4060-8570-ABA3DB67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Read, Write, Execute: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B0B1E2-9E0F-420B-81E7-DD3ECC4F8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47095"/>
              </p:ext>
            </p:extLst>
          </p:nvPr>
        </p:nvGraphicFramePr>
        <p:xfrm>
          <a:off x="677334" y="1671493"/>
          <a:ext cx="8596667" cy="408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17">
                  <a:extLst>
                    <a:ext uri="{9D8B030D-6E8A-4147-A177-3AD203B41FA5}">
                      <a16:colId xmlns:a16="http://schemas.microsoft.com/office/drawing/2014/main" val="2214883168"/>
                    </a:ext>
                  </a:extLst>
                </a:gridCol>
                <a:gridCol w="1500797">
                  <a:extLst>
                    <a:ext uri="{9D8B030D-6E8A-4147-A177-3AD203B41FA5}">
                      <a16:colId xmlns:a16="http://schemas.microsoft.com/office/drawing/2014/main" val="861215704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3262173355"/>
                    </a:ext>
                  </a:extLst>
                </a:gridCol>
                <a:gridCol w="1397687">
                  <a:extLst>
                    <a:ext uri="{9D8B030D-6E8A-4147-A177-3AD203B41FA5}">
                      <a16:colId xmlns:a16="http://schemas.microsoft.com/office/drawing/2014/main" val="1186493098"/>
                    </a:ext>
                  </a:extLst>
                </a:gridCol>
                <a:gridCol w="3122389">
                  <a:extLst>
                    <a:ext uri="{9D8B030D-6E8A-4147-A177-3AD203B41FA5}">
                      <a16:colId xmlns:a16="http://schemas.microsoft.com/office/drawing/2014/main" val="1644151191"/>
                    </a:ext>
                  </a:extLst>
                </a:gridCol>
              </a:tblGrid>
              <a:tr h="45420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Read(4)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Write(2)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Execute(1)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Applied Permission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74996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permissions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74205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execute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156558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write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729488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write and execute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959147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read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206577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and execute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129541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and write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675688"/>
                  </a:ext>
                </a:extLst>
              </a:tr>
              <a:tr h="454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read, write and execute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51997"/>
                  </a:ext>
                </a:extLst>
              </a:tr>
            </a:tbl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C3FFCC5-2EF7-1F76-9FF1-47446DC4B8FD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7993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6AD-EB94-46DD-8F68-362097C0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ED5-CAAE-41C2-81F1-90619B5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04852"/>
          </a:xfrm>
        </p:spPr>
        <p:txBody>
          <a:bodyPr>
            <a:normAutofit/>
          </a:bodyPr>
          <a:lstStyle/>
          <a:p>
            <a:r>
              <a:rPr lang="en-US" dirty="0"/>
              <a:t>You can change the umask with :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bashrc</a:t>
            </a:r>
            <a:r>
              <a:rPr lang="en-US" b="1" dirty="0">
                <a:hlinkClick r:id="rId2" action="ppaction://hlinkfile"/>
              </a:rPr>
              <a:t> </a:t>
            </a:r>
            <a:r>
              <a:rPr lang="en-US" b="1" dirty="0"/>
              <a:t>OR /</a:t>
            </a:r>
            <a:r>
              <a:rPr lang="en-US" b="1" dirty="0" err="1"/>
              <a:t>etc</a:t>
            </a:r>
            <a:r>
              <a:rPr lang="en-US" b="1" dirty="0"/>
              <a:t>/profile</a:t>
            </a:r>
            <a:r>
              <a:rPr lang="en-US" b="1" dirty="0">
                <a:hlinkClick r:id="rId3" action="ppaction://hlinkfile"/>
              </a:rPr>
              <a:t> </a:t>
            </a:r>
            <a:r>
              <a:rPr lang="en-US" b="1" dirty="0"/>
              <a:t>OR umask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By default execute permission is not applicable on a file.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51071-D120-4779-93A5-97EFF77EC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57532"/>
              </p:ext>
            </p:extLst>
          </p:nvPr>
        </p:nvGraphicFramePr>
        <p:xfrm>
          <a:off x="677334" y="2176688"/>
          <a:ext cx="8596668" cy="270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741">
                  <a:extLst>
                    <a:ext uri="{9D8B030D-6E8A-4147-A177-3AD203B41FA5}">
                      <a16:colId xmlns:a16="http://schemas.microsoft.com/office/drawing/2014/main" val="320794069"/>
                    </a:ext>
                  </a:extLst>
                </a:gridCol>
                <a:gridCol w="2159236">
                  <a:extLst>
                    <a:ext uri="{9D8B030D-6E8A-4147-A177-3AD203B41FA5}">
                      <a16:colId xmlns:a16="http://schemas.microsoft.com/office/drawing/2014/main" val="413431257"/>
                    </a:ext>
                  </a:extLst>
                </a:gridCol>
                <a:gridCol w="1991140">
                  <a:extLst>
                    <a:ext uri="{9D8B030D-6E8A-4147-A177-3AD203B41FA5}">
                      <a16:colId xmlns:a16="http://schemas.microsoft.com/office/drawing/2014/main" val="1580663171"/>
                    </a:ext>
                  </a:extLst>
                </a:gridCol>
                <a:gridCol w="2021551">
                  <a:extLst>
                    <a:ext uri="{9D8B030D-6E8A-4147-A177-3AD203B41FA5}">
                      <a16:colId xmlns:a16="http://schemas.microsoft.com/office/drawing/2014/main" val="2712420175"/>
                    </a:ext>
                  </a:extLst>
                </a:gridCol>
              </a:tblGrid>
              <a:tr h="67665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Permissions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30017"/>
                  </a:ext>
                </a:extLst>
              </a:tr>
              <a:tr h="675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Umask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294100"/>
                  </a:ext>
                </a:extLst>
              </a:tr>
              <a:tr h="675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Directories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0777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67998"/>
                  </a:ext>
                </a:extLst>
              </a:tr>
              <a:tr h="675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0777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26754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3C70E3F-0FA3-5B1E-8F38-DEB1FE1400AD}"/>
              </a:ext>
            </a:extLst>
          </p:cNvPr>
          <p:cNvSpPr/>
          <p:nvPr/>
        </p:nvSpPr>
        <p:spPr>
          <a:xfrm>
            <a:off x="9495366" y="4902200"/>
            <a:ext cx="2379133" cy="1879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4113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2685</TotalTime>
  <Words>561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Permissions in Linux</vt:lpstr>
      <vt:lpstr>Types of Permissions</vt:lpstr>
      <vt:lpstr>View Permission of file/directory.</vt:lpstr>
      <vt:lpstr>PowerPoint Presentation</vt:lpstr>
      <vt:lpstr>Modifying Permissions</vt:lpstr>
      <vt:lpstr>Modifying owner</vt:lpstr>
      <vt:lpstr>Modifying group</vt:lpstr>
      <vt:lpstr>Read, Write, Execute:</vt:lpstr>
      <vt:lpstr>Umask</vt:lpstr>
      <vt:lpstr>ACL – (Access Control List)</vt:lpstr>
      <vt:lpstr>Special permissions</vt:lpstr>
      <vt:lpstr>SUDO Permissions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Permissions in Linux</dc:title>
  <dc:creator>Grras</dc:creator>
  <cp:lastModifiedBy>Ajay  Modi</cp:lastModifiedBy>
  <cp:revision>9</cp:revision>
  <dcterms:created xsi:type="dcterms:W3CDTF">2018-12-14T07:54:35Z</dcterms:created>
  <dcterms:modified xsi:type="dcterms:W3CDTF">2025-01-16T12:04:21Z</dcterms:modified>
</cp:coreProperties>
</file>