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l.fedoraproject.org/pub/epel/epel-release-latest-8.noarch.rp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S/W INSTALLATION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(RPM/YUM)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INSTALLATION OF S/W MEANING</a:t>
            </a:r>
            <a:endParaRPr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1450975" y="2142543"/>
            <a:ext cx="9604375" cy="3196801"/>
            <a:chOff x="0" y="126418"/>
            <a:chExt cx="9604375" cy="3196801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126418"/>
              <a:ext cx="9604375" cy="936000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45692" y="172110"/>
              <a:ext cx="9512991" cy="844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Gill Sans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Putting the files in suitable locations.</a:t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0" y="1062418"/>
              <a:ext cx="9604375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1062418"/>
              <a:ext cx="9604375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304925" spcFirstLastPara="1" rIns="284475" wrap="square" tIns="50800">
              <a:noAutofit/>
            </a:bodyPr>
            <a:lstStyle/>
            <a:p>
              <a:pPr indent="-889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Gill Sans"/>
                <a:buNone/>
              </a:pPr>
              <a:r>
                <a:t/>
              </a:r>
              <a:endParaRPr b="0" i="0" sz="3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0" y="1724819"/>
              <a:ext cx="9604375" cy="936000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45692" y="1770511"/>
              <a:ext cx="9512991" cy="844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Gill Sans"/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Setting file permissions &amp; ownership suitably.</a:t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0" y="2660819"/>
              <a:ext cx="9604375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0" y="2660819"/>
              <a:ext cx="9604375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304925" spcFirstLastPara="1" rIns="284475" wrap="square" tIns="50800">
              <a:noAutofit/>
            </a:bodyPr>
            <a:lstStyle/>
            <a:p>
              <a:pPr indent="-889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Gill Sans"/>
                <a:buNone/>
              </a:pPr>
              <a:r>
                <a:t/>
              </a:r>
              <a:endParaRPr b="0" i="0" sz="3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S/W PACKAGES &amp; RPM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 software provided by Red Hat for Red Hat Enterprise Linux is provided as an RPM package.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package files names consist of four elements (plus the </a:t>
            </a:r>
            <a:r>
              <a:rPr b="1" lang="en-US"/>
              <a:t>.rpm </a:t>
            </a:r>
            <a:r>
              <a:rPr lang="en-US"/>
              <a:t>suffix): </a:t>
            </a:r>
            <a:r>
              <a:rPr b="1" lang="en-US"/>
              <a:t>name-version-release.architecture</a:t>
            </a:r>
            <a:endParaRPr b="1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901" y="4049879"/>
            <a:ext cx="7074280" cy="1016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RPM COMMANDS (INVESTIGATION)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447191" y="1927359"/>
            <a:ext cx="4645152" cy="3541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–q NAME	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–qa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–ivh NAME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–e  NAME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–qf Filename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–ql NAME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>
            <p:ph idx="4" type="body"/>
          </p:nvPr>
        </p:nvSpPr>
        <p:spPr>
          <a:xfrm>
            <a:off x="6252963" y="1860483"/>
            <a:ext cx="4804551" cy="3598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–Uvh NAME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–qi  NAME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–qd  NAME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–qc   NAME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PROBLEM WITH RPM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RPM package manager is unable to track or resolve dependencies.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Difficult to manage in terms of package installation.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doesn't allow you to automatically update/upgrade packages installed on your system.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RPM is a package format and it is a low-level package manager that does basic things.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SOLUTIONS HAHA!!!! (YUM)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YUM stands for Yellowdog Updater Modified(2003).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 uses the rpm database in the backend.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YUM allows you to automatically update/upgrade the updates available on your system.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 relies entirely on the online repository to do all the work.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YUM allows you to upgrade your system to the latest available version.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CONFIGURE CLIENT OF YUM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u="sng"/>
              <a:t>Mount iso image on /mnt then add entry in /etc/yum.repos.d/abc.repo file.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[BaseOS] ------------------------------(RepoID)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Baseurl=file:///mnt/BaseOS----------------------(URL where repodata exist)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Gpgcheck=0-------------------------------------(Key Check Disabled)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Enabled=1--------------------------------------------(Repository Enabled)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[AppStream]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Baseurl=file:///mnt/Appstream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Gpgcheck=0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Enabled=1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CONFIGURE EPEL FOR RHEL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Yum install </a:t>
            </a:r>
            <a:r>
              <a:rPr lang="en-US">
                <a:solidFill>
                  <a:srgbClr val="586E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https://dl.fedoraproject.org/pub/epel/epel-release-latest-8.noarch.rpm</a:t>
            </a:r>
            <a:r>
              <a:rPr lang="en-US" sz="800"/>
              <a:t> 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Yum repolist (show repos in system)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438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Install S/W on Machine</a:t>
            </a:r>
            <a:endParaRPr/>
          </a:p>
          <a:p>
            <a:pPr indent="-238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 docker-ce</a:t>
            </a:r>
            <a:endParaRPr/>
          </a:p>
          <a:p>
            <a:pPr indent="-238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 terraform</a:t>
            </a:r>
            <a:endParaRPr/>
          </a:p>
          <a:p>
            <a:pPr indent="-238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ansible</a:t>
            </a:r>
            <a:endParaRPr/>
          </a:p>
          <a:p>
            <a:pPr indent="-238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Jenkins</a:t>
            </a:r>
            <a:endParaRPr/>
          </a:p>
          <a:p>
            <a:pPr indent="-238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/>
              <a:t>Libreoffice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