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80" r:id="rId5"/>
    <p:sldId id="282" r:id="rId6"/>
    <p:sldId id="281" r:id="rId7"/>
    <p:sldId id="266" r:id="rId8"/>
    <p:sldId id="283" r:id="rId9"/>
    <p:sldId id="275" r:id="rId10"/>
    <p:sldId id="276" r:id="rId11"/>
    <p:sldId id="279" r:id="rId12"/>
  </p:sldIdLst>
  <p:sldSz cx="9144000" cy="5143500" type="screen16x9"/>
  <p:notesSz cx="6858000" cy="9144000"/>
  <p:embeddedFontLst>
    <p:embeddedFont>
      <p:font typeface="Georgia" pitchFamily="18" charset="0"/>
      <p:regular r:id="rId14"/>
      <p:bold r:id="rId15"/>
      <p:italic r:id="rId16"/>
      <p:boldItalic r:id="rId17"/>
    </p:embeddedFont>
    <p:embeddedFont>
      <p:font typeface="Lora" charset="0"/>
      <p:regular r:id="rId18"/>
      <p:bold r:id="rId19"/>
      <p:italic r:id="rId20"/>
      <p:boldItalic r:id="rId21"/>
    </p:embeddedFont>
    <p:embeddedFont>
      <p:font typeface="Robo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7E3433-E703-417F-BFED-9604438BD700}">
  <a:tblStyle styleId="{217E3433-E703-417F-BFED-9604438BD700}" styleName="Table_0">
    <a:wholeTbl>
      <a:tcTxStyle b="off" i="off">
        <a:font>
          <a:latin typeface="Calibri"/>
          <a:ea typeface="Calibri"/>
          <a:cs typeface="Calibri"/>
        </a:font>
        <a:srgbClr val="2A399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12D7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12D7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12D7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212D7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484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84a0d3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84a0d3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3" name="Google Shape;1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3" name="Google Shape;33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150" y="10650"/>
            <a:ext cx="9144000" cy="4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"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INTEREST CALULATOR</a:t>
            </a:r>
            <a:endParaRPr sz="2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" sz="1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" sz="1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:-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Pratibha Walunj</a:t>
            </a:r>
            <a:endParaRPr lang="en" sz="1400" b="0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</a:t>
            </a:r>
            <a:r>
              <a:rPr lang="en" sz="18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:-</a:t>
            </a:r>
            <a:r>
              <a:rPr lang="en" sz="14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endParaRPr sz="1400" b="0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en" sz="16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6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Jayanth V.</a:t>
            </a:r>
            <a:endParaRPr sz="1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022216"/>
            <a:ext cx="1924050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>
            <a:spLocks noGrp="1"/>
          </p:cNvSpPr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PROPOSED OUTCOMES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521" name="Google Shape;521;p33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this simple interest calculator we simply calculate the interest over their principal, rate of interest and the given period of time.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body" idx="1"/>
          </p:nvPr>
        </p:nvSpPr>
        <p:spPr>
          <a:xfrm>
            <a:off x="1232050" y="1215825"/>
            <a:ext cx="5722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4800" b="1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YOU…!</a:t>
            </a:r>
            <a:endParaRPr sz="4800" b="1" i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>
            <a:off x="5117900" y="1914875"/>
            <a:ext cx="1841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Any Questions.</a:t>
            </a:r>
            <a:endParaRPr sz="18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7" name="Google Shape;547;p36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548" name="Google Shape;548;p36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4764050" y="1037150"/>
            <a:ext cx="425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08600" y="1066007"/>
            <a:ext cx="43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USED</a:t>
            </a:r>
            <a:endParaRPr lang="en" sz="20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APPLICATIONS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SCREENSHOT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IMPLEMENTATION DETAILS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PROFOUND OUTCOMES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 amt="70000"/>
          </a:blip>
          <a:srcRect t="6685" b="6259"/>
          <a:stretch/>
        </p:blipFill>
        <p:spPr>
          <a:xfrm>
            <a:off x="0" y="-7125"/>
            <a:ext cx="3232251" cy="17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4650" y="0"/>
            <a:ext cx="2793150" cy="20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235500" y="13822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>
              <a:lnSpc>
                <a:spcPct val="100000"/>
              </a:lnSpc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interest is the method to calculate the amount of interest charged on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sum at a given rate and for a given period of time.</a:t>
            </a:r>
          </a:p>
          <a:p>
            <a:pPr marL="800100">
              <a:lnSpc>
                <a:spcPct val="100000"/>
              </a:lnSpc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simple interest calculator is simply calculate the simple interest over their principal, rate and given period of time.</a:t>
            </a:r>
          </a:p>
          <a:p>
            <a:pPr marL="800100">
              <a:lnSpc>
                <a:spcPct val="100000"/>
              </a:lnSpc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for calculating simple interest :</a:t>
            </a:r>
          </a:p>
          <a:p>
            <a:pPr marL="800100">
              <a:lnSpc>
                <a:spcPct val="100000"/>
              </a:lnSpc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= P * R * T / 100;</a:t>
            </a:r>
          </a:p>
          <a:p>
            <a:pPr marL="800100">
              <a:lnSpc>
                <a:spcPct val="100000"/>
              </a:lnSpc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HTML stands for Hyper Text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Markup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HTML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describe the structure of a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HTML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elements tell the browser how to display the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0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stands for Cascading Style Sheet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describe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elements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are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be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CSS saves a lot of work. It can control the layout of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    multiple web pages all at once.    </a:t>
            </a:r>
            <a:endParaRPr lang="en-IN" sz="2000" dirty="0"/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3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JAVASCRIPT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JavaScript </a:t>
            </a:r>
            <a:r>
              <a:rPr lang="en-US" sz="2400" dirty="0">
                <a:solidFill>
                  <a:schemeClr val="tx1"/>
                </a:solidFill>
              </a:rPr>
              <a:t>is the world's most popular programming language.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JavaScript is the programming language of the Web.</a:t>
            </a:r>
          </a:p>
          <a:p>
            <a:r>
              <a:rPr lang="en-US" sz="2400" dirty="0">
                <a:solidFill>
                  <a:schemeClr val="tx1"/>
                </a:solidFill>
              </a:rPr>
              <a:t>JavaScript is easy to learn.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dirty="0"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</a:t>
            </a:r>
            <a:r>
              <a:rPr lang="en" sz="24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Interest Calculator:</a:t>
            </a:r>
            <a:endParaRPr sz="24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Calculate principal given rate, interest earned, and time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Calculate the amount of interest earned given the rate, time and principal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Calculate the interest rate given principal, time in months, and interest earned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Determine how much was borrowed to buy a car given interest, rate and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pPr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6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"/>
          <p:cNvSpPr txBox="1">
            <a:spLocks noGrp="1"/>
          </p:cNvSpPr>
          <p:nvPr>
            <p:ph type="title"/>
          </p:nvPr>
        </p:nvSpPr>
        <p:spPr>
          <a:xfrm>
            <a:off x="562125" y="105200"/>
            <a:ext cx="85992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                 IMPLEMENTATION DETAILS</a:t>
            </a:r>
            <a:endParaRPr dirty="0"/>
          </a:p>
        </p:txBody>
      </p:sp>
      <p:sp>
        <p:nvSpPr>
          <p:cNvPr id="503" name="Google Shape;503;p32"/>
          <p:cNvSpPr txBox="1">
            <a:spLocks noGrp="1"/>
          </p:cNvSpPr>
          <p:nvPr>
            <p:ph type="body" idx="1"/>
          </p:nvPr>
        </p:nvSpPr>
        <p:spPr>
          <a:xfrm>
            <a:off x="235500" y="848875"/>
            <a:ext cx="85206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Requirements:-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10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used: Html, css, JavaScript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Editor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Sublime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Browser: Google chrome, Microsoft edge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</a:t>
            </a:r>
            <a:r>
              <a:rPr lang="e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Memory (RAM): 4/8 GB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Device: Laptop </a:t>
            </a:r>
            <a:r>
              <a:rPr lang="en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Phone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2"/>
          <p:cNvSpPr txBox="1">
            <a:spLocks noGrp="1"/>
          </p:cNvSpPr>
          <p:nvPr>
            <p:ph type="sldNum" idx="12"/>
          </p:nvPr>
        </p:nvSpPr>
        <p:spPr>
          <a:xfrm>
            <a:off x="8612831" y="48035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505" name="Google Shape;505;p32"/>
          <p:cNvSpPr txBox="1">
            <a:spLocks noGrp="1"/>
          </p:cNvSpPr>
          <p:nvPr>
            <p:ph type="ftr" idx="11"/>
          </p:nvPr>
        </p:nvSpPr>
        <p:spPr>
          <a:xfrm>
            <a:off x="1" y="4889112"/>
            <a:ext cx="350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</a:t>
            </a:r>
            <a:endParaRPr sz="9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327</Words>
  <Application>Microsoft Office PowerPoint</Application>
  <PresentationFormat>On-screen Show (16:9)</PresentationFormat>
  <Paragraphs>80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Lora</vt:lpstr>
      <vt:lpstr>Times New Roman</vt:lpstr>
      <vt:lpstr>Roboto</vt:lpstr>
      <vt:lpstr>Geometric</vt:lpstr>
      <vt:lpstr>PowerPoint Presentation</vt:lpstr>
      <vt:lpstr>AGENDA</vt:lpstr>
      <vt:lpstr>OBJECTIVE</vt:lpstr>
      <vt:lpstr>LANGUAGES USED</vt:lpstr>
      <vt:lpstr>LANGUAGES USED</vt:lpstr>
      <vt:lpstr>LANGUAGES USED</vt:lpstr>
      <vt:lpstr>APPLICATIONS</vt:lpstr>
      <vt:lpstr>PowerPoint Presentation</vt:lpstr>
      <vt:lpstr>                 IMPLEMENTATION DETAILS</vt:lpstr>
      <vt:lpstr>PROPOSED OUTCOMES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vihaa</dc:creator>
  <cp:lastModifiedBy>vihaa</cp:lastModifiedBy>
  <cp:revision>18</cp:revision>
  <dcterms:modified xsi:type="dcterms:W3CDTF">2021-09-28T04:32:47Z</dcterms:modified>
</cp:coreProperties>
</file>