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68" r:id="rId3"/>
    <p:sldId id="260" r:id="rId4"/>
    <p:sldId id="262" r:id="rId5"/>
    <p:sldId id="263" r:id="rId6"/>
    <p:sldId id="264" r:id="rId7"/>
    <p:sldId id="257" r:id="rId8"/>
    <p:sldId id="258" r:id="rId9"/>
    <p:sldId id="259" r:id="rId10"/>
    <p:sldId id="265" r:id="rId11"/>
    <p:sldId id="261"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8" autoAdjust="0"/>
    <p:restoredTop sz="94660"/>
  </p:normalViewPr>
  <p:slideViewPr>
    <p:cSldViewPr snapToGrid="0">
      <p:cViewPr varScale="1">
        <p:scale>
          <a:sx n="86" d="100"/>
          <a:sy n="86" d="100"/>
        </p:scale>
        <p:origin x="3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esh Akot" userId="352106c8375aef74" providerId="LiveId" clId="{3CCD2C35-0A61-4941-ABFA-D72B1F34A9BC}"/>
    <pc:docChg chg="undo custSel addSld delSld modSld sldOrd">
      <pc:chgData name="Jayesh Akot" userId="352106c8375aef74" providerId="LiveId" clId="{3CCD2C35-0A61-4941-ABFA-D72B1F34A9BC}" dt="2021-12-17T10:03:29.690" v="807" actId="122"/>
      <pc:docMkLst>
        <pc:docMk/>
      </pc:docMkLst>
      <pc:sldChg chg="modSp mod">
        <pc:chgData name="Jayesh Akot" userId="352106c8375aef74" providerId="LiveId" clId="{3CCD2C35-0A61-4941-ABFA-D72B1F34A9BC}" dt="2021-12-17T10:02:15.310" v="794" actId="1076"/>
        <pc:sldMkLst>
          <pc:docMk/>
          <pc:sldMk cId="1148061620" sldId="256"/>
        </pc:sldMkLst>
        <pc:spChg chg="mod">
          <ac:chgData name="Jayesh Akot" userId="352106c8375aef74" providerId="LiveId" clId="{3CCD2C35-0A61-4941-ABFA-D72B1F34A9BC}" dt="2021-12-17T10:02:15.310" v="794" actId="1076"/>
          <ac:spMkLst>
            <pc:docMk/>
            <pc:sldMk cId="1148061620" sldId="256"/>
            <ac:spMk id="4" creationId="{8085E779-E30C-4113-A92E-68DA41161A3B}"/>
          </ac:spMkLst>
        </pc:spChg>
      </pc:sldChg>
      <pc:sldChg chg="modSp mod">
        <pc:chgData name="Jayesh Akot" userId="352106c8375aef74" providerId="LiveId" clId="{3CCD2C35-0A61-4941-ABFA-D72B1F34A9BC}" dt="2021-12-17T09:43:24.189" v="500" actId="14100"/>
        <pc:sldMkLst>
          <pc:docMk/>
          <pc:sldMk cId="2844827563" sldId="258"/>
        </pc:sldMkLst>
        <pc:spChg chg="mod">
          <ac:chgData name="Jayesh Akot" userId="352106c8375aef74" providerId="LiveId" clId="{3CCD2C35-0A61-4941-ABFA-D72B1F34A9BC}" dt="2021-12-17T09:43:24.189" v="500" actId="14100"/>
          <ac:spMkLst>
            <pc:docMk/>
            <pc:sldMk cId="2844827563" sldId="258"/>
            <ac:spMk id="3" creationId="{CCDBB98C-D121-40EF-8617-3ADE10ED73FC}"/>
          </ac:spMkLst>
        </pc:spChg>
      </pc:sldChg>
      <pc:sldChg chg="addSp delSp modSp mod ord">
        <pc:chgData name="Jayesh Akot" userId="352106c8375aef74" providerId="LiveId" clId="{3CCD2C35-0A61-4941-ABFA-D72B1F34A9BC}" dt="2021-12-17T10:01:44.946" v="791"/>
        <pc:sldMkLst>
          <pc:docMk/>
          <pc:sldMk cId="1954224171" sldId="260"/>
        </pc:sldMkLst>
        <pc:spChg chg="mod">
          <ac:chgData name="Jayesh Akot" userId="352106c8375aef74" providerId="LiveId" clId="{3CCD2C35-0A61-4941-ABFA-D72B1F34A9BC}" dt="2021-12-16T17:31:38.837" v="492" actId="255"/>
          <ac:spMkLst>
            <pc:docMk/>
            <pc:sldMk cId="1954224171" sldId="260"/>
            <ac:spMk id="3" creationId="{82564E6B-F766-49DE-B36E-19BA370ED14D}"/>
          </ac:spMkLst>
        </pc:spChg>
        <pc:spChg chg="add del mod">
          <ac:chgData name="Jayesh Akot" userId="352106c8375aef74" providerId="LiveId" clId="{3CCD2C35-0A61-4941-ABFA-D72B1F34A9BC}" dt="2021-12-16T17:26:42.870" v="35"/>
          <ac:spMkLst>
            <pc:docMk/>
            <pc:sldMk cId="1954224171" sldId="260"/>
            <ac:spMk id="4" creationId="{44D154FD-9FCB-484E-9320-8E89C54F29B8}"/>
          </ac:spMkLst>
        </pc:spChg>
        <pc:spChg chg="add del mod">
          <ac:chgData name="Jayesh Akot" userId="352106c8375aef74" providerId="LiveId" clId="{3CCD2C35-0A61-4941-ABFA-D72B1F34A9BC}" dt="2021-12-16T17:26:42.870" v="35"/>
          <ac:spMkLst>
            <pc:docMk/>
            <pc:sldMk cId="1954224171" sldId="260"/>
            <ac:spMk id="6" creationId="{B920C2D2-6EC5-46CA-8C32-12D35F4846ED}"/>
          </ac:spMkLst>
        </pc:spChg>
        <pc:spChg chg="add del mod">
          <ac:chgData name="Jayesh Akot" userId="352106c8375aef74" providerId="LiveId" clId="{3CCD2C35-0A61-4941-ABFA-D72B1F34A9BC}" dt="2021-12-16T17:27:05.241" v="41"/>
          <ac:spMkLst>
            <pc:docMk/>
            <pc:sldMk cId="1954224171" sldId="260"/>
            <ac:spMk id="7" creationId="{714E6F9A-C33E-4A0F-A870-7CF43126E5F3}"/>
          </ac:spMkLst>
        </pc:spChg>
        <pc:spChg chg="add del mod">
          <ac:chgData name="Jayesh Akot" userId="352106c8375aef74" providerId="LiveId" clId="{3CCD2C35-0A61-4941-ABFA-D72B1F34A9BC}" dt="2021-12-16T17:27:05.241" v="41"/>
          <ac:spMkLst>
            <pc:docMk/>
            <pc:sldMk cId="1954224171" sldId="260"/>
            <ac:spMk id="9" creationId="{5213583A-5984-45E5-8DE4-EC274C7E38BB}"/>
          </ac:spMkLst>
        </pc:spChg>
        <pc:graphicFrameChg chg="add del mod">
          <ac:chgData name="Jayesh Akot" userId="352106c8375aef74" providerId="LiveId" clId="{3CCD2C35-0A61-4941-ABFA-D72B1F34A9BC}" dt="2021-12-16T17:26:42.870" v="35"/>
          <ac:graphicFrameMkLst>
            <pc:docMk/>
            <pc:sldMk cId="1954224171" sldId="260"/>
            <ac:graphicFrameMk id="5" creationId="{8206F6EF-C9D7-4BE1-8ABD-880A7052BA18}"/>
          </ac:graphicFrameMkLst>
        </pc:graphicFrameChg>
        <pc:graphicFrameChg chg="add del mod">
          <ac:chgData name="Jayesh Akot" userId="352106c8375aef74" providerId="LiveId" clId="{3CCD2C35-0A61-4941-ABFA-D72B1F34A9BC}" dt="2021-12-16T17:27:05.241" v="41"/>
          <ac:graphicFrameMkLst>
            <pc:docMk/>
            <pc:sldMk cId="1954224171" sldId="260"/>
            <ac:graphicFrameMk id="8" creationId="{438B5F5B-B85D-4ABC-AD48-DCD39B931698}"/>
          </ac:graphicFrameMkLst>
        </pc:graphicFrameChg>
        <pc:picChg chg="del">
          <ac:chgData name="Jayesh Akot" userId="352106c8375aef74" providerId="LiveId" clId="{3CCD2C35-0A61-4941-ABFA-D72B1F34A9BC}" dt="2021-12-16T17:24:41.125" v="0" actId="21"/>
          <ac:picMkLst>
            <pc:docMk/>
            <pc:sldMk cId="1954224171" sldId="260"/>
            <ac:picMk id="2052" creationId="{880BD5AF-F097-4B03-9CA2-D9E30FDBE1AB}"/>
          </ac:picMkLst>
        </pc:picChg>
      </pc:sldChg>
      <pc:sldChg chg="addSp modSp mod">
        <pc:chgData name="Jayesh Akot" userId="352106c8375aef74" providerId="LiveId" clId="{3CCD2C35-0A61-4941-ABFA-D72B1F34A9BC}" dt="2021-12-16T17:25:24.193" v="6" actId="1076"/>
        <pc:sldMkLst>
          <pc:docMk/>
          <pc:sldMk cId="909413984" sldId="262"/>
        </pc:sldMkLst>
        <pc:spChg chg="mod">
          <ac:chgData name="Jayesh Akot" userId="352106c8375aef74" providerId="LiveId" clId="{3CCD2C35-0A61-4941-ABFA-D72B1F34A9BC}" dt="2021-12-16T17:25:12.569" v="2" actId="1076"/>
          <ac:spMkLst>
            <pc:docMk/>
            <pc:sldMk cId="909413984" sldId="262"/>
            <ac:spMk id="2" creationId="{6705E772-A9E8-465D-BD98-B2F11DCAD903}"/>
          </ac:spMkLst>
        </pc:spChg>
        <pc:spChg chg="mod">
          <ac:chgData name="Jayesh Akot" userId="352106c8375aef74" providerId="LiveId" clId="{3CCD2C35-0A61-4941-ABFA-D72B1F34A9BC}" dt="2021-12-16T17:25:03.860" v="1" actId="1076"/>
          <ac:spMkLst>
            <pc:docMk/>
            <pc:sldMk cId="909413984" sldId="262"/>
            <ac:spMk id="3" creationId="{DF421C67-13A7-4014-9497-26CDBA299693}"/>
          </ac:spMkLst>
        </pc:spChg>
        <pc:picChg chg="add mod">
          <ac:chgData name="Jayesh Akot" userId="352106c8375aef74" providerId="LiveId" clId="{3CCD2C35-0A61-4941-ABFA-D72B1F34A9BC}" dt="2021-12-16T17:25:24.193" v="6" actId="1076"/>
          <ac:picMkLst>
            <pc:docMk/>
            <pc:sldMk cId="909413984" sldId="262"/>
            <ac:picMk id="4" creationId="{DD857F76-76A9-44FF-A42B-288E37543382}"/>
          </ac:picMkLst>
        </pc:picChg>
      </pc:sldChg>
      <pc:sldChg chg="modSp mod ord">
        <pc:chgData name="Jayesh Akot" userId="352106c8375aef74" providerId="LiveId" clId="{3CCD2C35-0A61-4941-ABFA-D72B1F34A9BC}" dt="2021-12-17T09:43:45.695" v="502" actId="20577"/>
        <pc:sldMkLst>
          <pc:docMk/>
          <pc:sldMk cId="4169957572" sldId="265"/>
        </pc:sldMkLst>
        <pc:spChg chg="mod">
          <ac:chgData name="Jayesh Akot" userId="352106c8375aef74" providerId="LiveId" clId="{3CCD2C35-0A61-4941-ABFA-D72B1F34A9BC}" dt="2021-12-17T09:43:45.695" v="502" actId="20577"/>
          <ac:spMkLst>
            <pc:docMk/>
            <pc:sldMk cId="4169957572" sldId="265"/>
            <ac:spMk id="3" creationId="{E4C83A15-8007-4531-98C3-5DC7997BB5BD}"/>
          </ac:spMkLst>
        </pc:spChg>
      </pc:sldChg>
      <pc:sldChg chg="modSp new del mod">
        <pc:chgData name="Jayesh Akot" userId="352106c8375aef74" providerId="LiveId" clId="{3CCD2C35-0A61-4941-ABFA-D72B1F34A9BC}" dt="2021-12-17T09:58:52.563" v="787" actId="47"/>
        <pc:sldMkLst>
          <pc:docMk/>
          <pc:sldMk cId="580161388" sldId="267"/>
        </pc:sldMkLst>
        <pc:spChg chg="mod">
          <ac:chgData name="Jayesh Akot" userId="352106c8375aef74" providerId="LiveId" clId="{3CCD2C35-0A61-4941-ABFA-D72B1F34A9BC}" dt="2021-12-17T09:46:54.796" v="521" actId="20577"/>
          <ac:spMkLst>
            <pc:docMk/>
            <pc:sldMk cId="580161388" sldId="267"/>
            <ac:spMk id="2" creationId="{08FB1CA1-383C-41A5-8737-CE114DEC56D3}"/>
          </ac:spMkLst>
        </pc:spChg>
        <pc:spChg chg="mod">
          <ac:chgData name="Jayesh Akot" userId="352106c8375aef74" providerId="LiveId" clId="{3CCD2C35-0A61-4941-ABFA-D72B1F34A9BC}" dt="2021-12-17T09:53:40.207" v="632" actId="12"/>
          <ac:spMkLst>
            <pc:docMk/>
            <pc:sldMk cId="580161388" sldId="267"/>
            <ac:spMk id="3" creationId="{8BD8D6A0-C65B-47E9-AFAC-616699D89D7D}"/>
          </ac:spMkLst>
        </pc:spChg>
      </pc:sldChg>
      <pc:sldChg chg="new del">
        <pc:chgData name="Jayesh Akot" userId="352106c8375aef74" providerId="LiveId" clId="{3CCD2C35-0A61-4941-ABFA-D72B1F34A9BC}" dt="2021-12-17T09:49:02.138" v="595" actId="47"/>
        <pc:sldMkLst>
          <pc:docMk/>
          <pc:sldMk cId="2530734157" sldId="268"/>
        </pc:sldMkLst>
      </pc:sldChg>
      <pc:sldChg chg="addSp delSp modSp new mod">
        <pc:chgData name="Jayesh Akot" userId="352106c8375aef74" providerId="LiveId" clId="{3CCD2C35-0A61-4941-ABFA-D72B1F34A9BC}" dt="2021-12-17T10:03:29.690" v="807" actId="122"/>
        <pc:sldMkLst>
          <pc:docMk/>
          <pc:sldMk cId="2576548039" sldId="268"/>
        </pc:sldMkLst>
        <pc:spChg chg="mod">
          <ac:chgData name="Jayesh Akot" userId="352106c8375aef74" providerId="LiveId" clId="{3CCD2C35-0A61-4941-ABFA-D72B1F34A9BC}" dt="2021-12-17T09:55:57.744" v="657" actId="20577"/>
          <ac:spMkLst>
            <pc:docMk/>
            <pc:sldMk cId="2576548039" sldId="268"/>
            <ac:spMk id="2" creationId="{DCC3E92A-1E4A-4767-9B89-283EA3FCA596}"/>
          </ac:spMkLst>
        </pc:spChg>
        <pc:spChg chg="del">
          <ac:chgData name="Jayesh Akot" userId="352106c8375aef74" providerId="LiveId" clId="{3CCD2C35-0A61-4941-ABFA-D72B1F34A9BC}" dt="2021-12-17T09:55:52.686" v="649" actId="3680"/>
          <ac:spMkLst>
            <pc:docMk/>
            <pc:sldMk cId="2576548039" sldId="268"/>
            <ac:spMk id="3" creationId="{8AD85361-8FAA-48AE-8C78-87B3A26E034A}"/>
          </ac:spMkLst>
        </pc:spChg>
        <pc:graphicFrameChg chg="add mod ord modGraphic">
          <ac:chgData name="Jayesh Akot" userId="352106c8375aef74" providerId="LiveId" clId="{3CCD2C35-0A61-4941-ABFA-D72B1F34A9BC}" dt="2021-12-17T10:03:29.690" v="807" actId="122"/>
          <ac:graphicFrameMkLst>
            <pc:docMk/>
            <pc:sldMk cId="2576548039" sldId="268"/>
            <ac:graphicFrameMk id="4" creationId="{5FD3F208-1D42-4F3D-BB8E-7122E6E5B627}"/>
          </ac:graphicFrameMkLst>
        </pc:graphicFrameChg>
      </pc:sldChg>
      <pc:sldChg chg="addSp delSp modSp new del mod">
        <pc:chgData name="Jayesh Akot" userId="352106c8375aef74" providerId="LiveId" clId="{3CCD2C35-0A61-4941-ABFA-D72B1F34A9BC}" dt="2021-12-17T09:55:31.751" v="646" actId="47"/>
        <pc:sldMkLst>
          <pc:docMk/>
          <pc:sldMk cId="4239621341" sldId="268"/>
        </pc:sldMkLst>
        <pc:spChg chg="mod">
          <ac:chgData name="Jayesh Akot" userId="352106c8375aef74" providerId="LiveId" clId="{3CCD2C35-0A61-4941-ABFA-D72B1F34A9BC}" dt="2021-12-17T09:54:57.377" v="643" actId="20577"/>
          <ac:spMkLst>
            <pc:docMk/>
            <pc:sldMk cId="4239621341" sldId="268"/>
            <ac:spMk id="2" creationId="{534D0970-5F48-44BB-B92B-C68D9C512101}"/>
          </ac:spMkLst>
        </pc:spChg>
        <pc:spChg chg="del">
          <ac:chgData name="Jayesh Akot" userId="352106c8375aef74" providerId="LiveId" clId="{3CCD2C35-0A61-4941-ABFA-D72B1F34A9BC}" dt="2021-12-17T09:54:50.448" v="635" actId="3680"/>
          <ac:spMkLst>
            <pc:docMk/>
            <pc:sldMk cId="4239621341" sldId="268"/>
            <ac:spMk id="3" creationId="{E7485E5D-AFDE-4A80-8F2C-2E5B0B209750}"/>
          </ac:spMkLst>
        </pc:spChg>
        <pc:graphicFrameChg chg="add mod ord modGraphic">
          <ac:chgData name="Jayesh Akot" userId="352106c8375aef74" providerId="LiveId" clId="{3CCD2C35-0A61-4941-ABFA-D72B1F34A9BC}" dt="2021-12-17T09:55:25.323" v="645" actId="14734"/>
          <ac:graphicFrameMkLst>
            <pc:docMk/>
            <pc:sldMk cId="4239621341" sldId="268"/>
            <ac:graphicFrameMk id="4" creationId="{6389B89F-E74C-4DDE-AEB8-3D0943839FC4}"/>
          </ac:graphicFrameMkLst>
        </pc:graphicFrameChg>
      </pc:sldChg>
      <pc:sldChg chg="new del">
        <pc:chgData name="Jayesh Akot" userId="352106c8375aef74" providerId="LiveId" clId="{3CCD2C35-0A61-4941-ABFA-D72B1F34A9BC}" dt="2021-12-17T09:55:34.320" v="647" actId="47"/>
        <pc:sldMkLst>
          <pc:docMk/>
          <pc:sldMk cId="3833457988"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AD648-FDE7-4054-8B28-E9A268DF9D31}" type="datetimeFigureOut">
              <a:rPr lang="en-IN" smtClean="0"/>
              <a:t>17-12-2021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6627C-21F9-45D5-A7AB-647F7063736D}" type="slidenum">
              <a:rPr lang="en-IN" smtClean="0"/>
              <a:t>‹#›</a:t>
            </a:fld>
            <a:endParaRPr lang="en-IN"/>
          </a:p>
        </p:txBody>
      </p:sp>
    </p:spTree>
    <p:extLst>
      <p:ext uri="{BB962C8B-B14F-4D97-AF65-F5344CB8AC3E}">
        <p14:creationId xmlns:p14="http://schemas.microsoft.com/office/powerpoint/2010/main" val="2241465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F24348-2571-44C5-974C-0C59D25551BA}" type="datetime1">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8BC38-1C3E-49E9-980A-1E0CD92665D9}" type="slidenum">
              <a:rPr lang="en-IN" smtClean="0"/>
              <a:t>‹#›</a:t>
            </a:fld>
            <a:endParaRPr lang="en-IN"/>
          </a:p>
        </p:txBody>
      </p:sp>
    </p:spTree>
    <p:extLst>
      <p:ext uri="{BB962C8B-B14F-4D97-AF65-F5344CB8AC3E}">
        <p14:creationId xmlns:p14="http://schemas.microsoft.com/office/powerpoint/2010/main" val="41139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A8326-2B87-4829-AF14-50D63126BC90}" type="datetime1">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8BC38-1C3E-49E9-980A-1E0CD92665D9}" type="slidenum">
              <a:rPr lang="en-IN" smtClean="0"/>
              <a:t>‹#›</a:t>
            </a:fld>
            <a:endParaRPr lang="en-IN"/>
          </a:p>
        </p:txBody>
      </p:sp>
    </p:spTree>
    <p:extLst>
      <p:ext uri="{BB962C8B-B14F-4D97-AF65-F5344CB8AC3E}">
        <p14:creationId xmlns:p14="http://schemas.microsoft.com/office/powerpoint/2010/main" val="300860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88B9C-0585-416B-B980-BF726F06310D}" type="datetime1">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8BC38-1C3E-49E9-980A-1E0CD92665D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985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522CA-9393-4CA7-AA2F-A4B0950C3CF5}" type="datetime1">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8BC38-1C3E-49E9-980A-1E0CD92665D9}" type="slidenum">
              <a:rPr lang="en-IN" smtClean="0"/>
              <a:t>‹#›</a:t>
            </a:fld>
            <a:endParaRPr lang="en-IN"/>
          </a:p>
        </p:txBody>
      </p:sp>
    </p:spTree>
    <p:extLst>
      <p:ext uri="{BB962C8B-B14F-4D97-AF65-F5344CB8AC3E}">
        <p14:creationId xmlns:p14="http://schemas.microsoft.com/office/powerpoint/2010/main" val="3472093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9ED2C-1F21-4A05-9D81-B3BE9DF4D122}" type="datetime1">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8BC38-1C3E-49E9-980A-1E0CD92665D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4708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D5CDA-9022-4AD2-B5FA-1E05BA591237}" type="datetime1">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8BC38-1C3E-49E9-980A-1E0CD92665D9}" type="slidenum">
              <a:rPr lang="en-IN" smtClean="0"/>
              <a:t>‹#›</a:t>
            </a:fld>
            <a:endParaRPr lang="en-IN"/>
          </a:p>
        </p:txBody>
      </p:sp>
    </p:spTree>
    <p:extLst>
      <p:ext uri="{BB962C8B-B14F-4D97-AF65-F5344CB8AC3E}">
        <p14:creationId xmlns:p14="http://schemas.microsoft.com/office/powerpoint/2010/main" val="254078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8AE30-B075-4FD8-941B-69019C4A80F6}" type="datetime1">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8BC38-1C3E-49E9-980A-1E0CD92665D9}" type="slidenum">
              <a:rPr lang="en-IN" smtClean="0"/>
              <a:t>‹#›</a:t>
            </a:fld>
            <a:endParaRPr lang="en-IN"/>
          </a:p>
        </p:txBody>
      </p:sp>
    </p:spTree>
    <p:extLst>
      <p:ext uri="{BB962C8B-B14F-4D97-AF65-F5344CB8AC3E}">
        <p14:creationId xmlns:p14="http://schemas.microsoft.com/office/powerpoint/2010/main" val="1918029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AF4F2-8EB4-4D5D-925F-7B0A5730F81C}" type="datetime1">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8BC38-1C3E-49E9-980A-1E0CD92665D9}" type="slidenum">
              <a:rPr lang="en-IN" smtClean="0"/>
              <a:t>‹#›</a:t>
            </a:fld>
            <a:endParaRPr lang="en-IN"/>
          </a:p>
        </p:txBody>
      </p:sp>
    </p:spTree>
    <p:extLst>
      <p:ext uri="{BB962C8B-B14F-4D97-AF65-F5344CB8AC3E}">
        <p14:creationId xmlns:p14="http://schemas.microsoft.com/office/powerpoint/2010/main" val="43884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B9AF9-A451-445F-818A-5A00277FE677}" type="datetime1">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8BC38-1C3E-49E9-980A-1E0CD92665D9}" type="slidenum">
              <a:rPr lang="en-IN" smtClean="0"/>
              <a:t>‹#›</a:t>
            </a:fld>
            <a:endParaRPr lang="en-IN"/>
          </a:p>
        </p:txBody>
      </p:sp>
    </p:spTree>
    <p:extLst>
      <p:ext uri="{BB962C8B-B14F-4D97-AF65-F5344CB8AC3E}">
        <p14:creationId xmlns:p14="http://schemas.microsoft.com/office/powerpoint/2010/main" val="1733116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CAACC1-3536-4B2F-A2E5-4CE4F49A559C}" type="datetime1">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E8BC38-1C3E-49E9-980A-1E0CD92665D9}" type="slidenum">
              <a:rPr lang="en-IN" smtClean="0"/>
              <a:t>‹#›</a:t>
            </a:fld>
            <a:endParaRPr lang="en-IN"/>
          </a:p>
        </p:txBody>
      </p:sp>
    </p:spTree>
    <p:extLst>
      <p:ext uri="{BB962C8B-B14F-4D97-AF65-F5344CB8AC3E}">
        <p14:creationId xmlns:p14="http://schemas.microsoft.com/office/powerpoint/2010/main" val="203102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B7AF18-024D-493A-8C23-5EFDE11183A8}" type="datetime1">
              <a:rPr lang="en-IN" smtClean="0"/>
              <a:t>17-12-2021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E8BC38-1C3E-49E9-980A-1E0CD92665D9}" type="slidenum">
              <a:rPr lang="en-IN" smtClean="0"/>
              <a:t>‹#›</a:t>
            </a:fld>
            <a:endParaRPr lang="en-IN"/>
          </a:p>
        </p:txBody>
      </p:sp>
    </p:spTree>
    <p:extLst>
      <p:ext uri="{BB962C8B-B14F-4D97-AF65-F5344CB8AC3E}">
        <p14:creationId xmlns:p14="http://schemas.microsoft.com/office/powerpoint/2010/main" val="41299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E9CCC5-1D2C-4AF0-AB52-40BEA3EDEEF6}" type="datetime1">
              <a:rPr lang="en-IN" smtClean="0"/>
              <a:t>17-12-2021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E8BC38-1C3E-49E9-980A-1E0CD92665D9}" type="slidenum">
              <a:rPr lang="en-IN" smtClean="0"/>
              <a:t>‹#›</a:t>
            </a:fld>
            <a:endParaRPr lang="en-IN"/>
          </a:p>
        </p:txBody>
      </p:sp>
    </p:spTree>
    <p:extLst>
      <p:ext uri="{BB962C8B-B14F-4D97-AF65-F5344CB8AC3E}">
        <p14:creationId xmlns:p14="http://schemas.microsoft.com/office/powerpoint/2010/main" val="151739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AF364E-3D3B-4D18-8E16-E31AFCEF9C32}" type="datetime1">
              <a:rPr lang="en-IN" smtClean="0"/>
              <a:t>17-12-2021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E8BC38-1C3E-49E9-980A-1E0CD92665D9}" type="slidenum">
              <a:rPr lang="en-IN" smtClean="0"/>
              <a:t>‹#›</a:t>
            </a:fld>
            <a:endParaRPr lang="en-IN"/>
          </a:p>
        </p:txBody>
      </p:sp>
    </p:spTree>
    <p:extLst>
      <p:ext uri="{BB962C8B-B14F-4D97-AF65-F5344CB8AC3E}">
        <p14:creationId xmlns:p14="http://schemas.microsoft.com/office/powerpoint/2010/main" val="124961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C50C8-9961-452A-AC94-20B5B2207DE3}" type="datetime1">
              <a:rPr lang="en-IN" smtClean="0"/>
              <a:t>17-12-2021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E8BC38-1C3E-49E9-980A-1E0CD92665D9}" type="slidenum">
              <a:rPr lang="en-IN" smtClean="0"/>
              <a:t>‹#›</a:t>
            </a:fld>
            <a:endParaRPr lang="en-IN"/>
          </a:p>
        </p:txBody>
      </p:sp>
    </p:spTree>
    <p:extLst>
      <p:ext uri="{BB962C8B-B14F-4D97-AF65-F5344CB8AC3E}">
        <p14:creationId xmlns:p14="http://schemas.microsoft.com/office/powerpoint/2010/main" val="2017221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823B4-0A53-43FB-BD13-9686ED4C12F6}" type="datetime1">
              <a:rPr lang="en-IN" smtClean="0"/>
              <a:t>17-12-2021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E8BC38-1C3E-49E9-980A-1E0CD92665D9}" type="slidenum">
              <a:rPr lang="en-IN" smtClean="0"/>
              <a:t>‹#›</a:t>
            </a:fld>
            <a:endParaRPr lang="en-IN"/>
          </a:p>
        </p:txBody>
      </p:sp>
    </p:spTree>
    <p:extLst>
      <p:ext uri="{BB962C8B-B14F-4D97-AF65-F5344CB8AC3E}">
        <p14:creationId xmlns:p14="http://schemas.microsoft.com/office/powerpoint/2010/main" val="221193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A6551F-9793-4F1C-B070-A95A775D7ED9}" type="datetime1">
              <a:rPr lang="en-IN" smtClean="0"/>
              <a:t>17-12-2021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E8BC38-1C3E-49E9-980A-1E0CD92665D9}" type="slidenum">
              <a:rPr lang="en-IN" smtClean="0"/>
              <a:t>‹#›</a:t>
            </a:fld>
            <a:endParaRPr lang="en-IN"/>
          </a:p>
        </p:txBody>
      </p:sp>
    </p:spTree>
    <p:extLst>
      <p:ext uri="{BB962C8B-B14F-4D97-AF65-F5344CB8AC3E}">
        <p14:creationId xmlns:p14="http://schemas.microsoft.com/office/powerpoint/2010/main" val="1205597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BEB6A-AC0D-4CFF-BA91-2BB7574AA0DF}" type="datetime1">
              <a:rPr lang="en-IN" smtClean="0"/>
              <a:t>17-12-2021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E8BC38-1C3E-49E9-980A-1E0CD92665D9}" type="slidenum">
              <a:rPr lang="en-IN" smtClean="0"/>
              <a:t>‹#›</a:t>
            </a:fld>
            <a:endParaRPr lang="en-IN"/>
          </a:p>
        </p:txBody>
      </p:sp>
    </p:spTree>
    <p:extLst>
      <p:ext uri="{BB962C8B-B14F-4D97-AF65-F5344CB8AC3E}">
        <p14:creationId xmlns:p14="http://schemas.microsoft.com/office/powerpoint/2010/main" val="2396259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cuvate.com/blog/challenges-faced-by-data-scientists/" TargetMode="External"/><Relationship Id="rId2" Type="http://schemas.openxmlformats.org/officeDocument/2006/relationships/hyperlink" Target="https://www.simplilearn.com/tutorials/data-science-tutorial/what-is-data-science" TargetMode="External"/><Relationship Id="rId1" Type="http://schemas.openxmlformats.org/officeDocument/2006/relationships/slideLayout" Target="../slideLayouts/slideLayout2.xml"/><Relationship Id="rId5" Type="http://schemas.openxmlformats.org/officeDocument/2006/relationships/hyperlink" Target="https://medium.com/searchencrypt/what-is-encryption-how-does-it-work-e8f20e340537" TargetMode="External"/><Relationship Id="rId4" Type="http://schemas.openxmlformats.org/officeDocument/2006/relationships/hyperlink" Target="https://cloudian.com/guides/data-protection/data-encryp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3D76-5F4D-4812-A786-7525C687AE53}"/>
              </a:ext>
            </a:extLst>
          </p:cNvPr>
          <p:cNvSpPr>
            <a:spLocks noGrp="1"/>
          </p:cNvSpPr>
          <p:nvPr>
            <p:ph type="ctrTitle"/>
          </p:nvPr>
        </p:nvSpPr>
        <p:spPr/>
        <p:txBody>
          <a:bodyPr/>
          <a:lstStyle/>
          <a:p>
            <a:r>
              <a:rPr lang="en-US" dirty="0"/>
              <a:t>DATA SCIENCE</a:t>
            </a:r>
            <a:br>
              <a:rPr lang="en-US" dirty="0"/>
            </a:br>
            <a:endParaRPr lang="en-IN" dirty="0"/>
          </a:p>
        </p:txBody>
      </p:sp>
      <p:sp>
        <p:nvSpPr>
          <p:cNvPr id="3" name="Subtitle 2">
            <a:extLst>
              <a:ext uri="{FF2B5EF4-FFF2-40B4-BE49-F238E27FC236}">
                <a16:creationId xmlns:a16="http://schemas.microsoft.com/office/drawing/2014/main" id="{ADB6608E-8CB1-4932-91C8-62154B7BD78D}"/>
              </a:ext>
            </a:extLst>
          </p:cNvPr>
          <p:cNvSpPr>
            <a:spLocks noGrp="1"/>
          </p:cNvSpPr>
          <p:nvPr>
            <p:ph type="subTitle" idx="1"/>
          </p:nvPr>
        </p:nvSpPr>
        <p:spPr>
          <a:xfrm>
            <a:off x="1507067" y="4050836"/>
            <a:ext cx="7766936" cy="1096899"/>
          </a:xfrm>
        </p:spPr>
        <p:txBody>
          <a:bodyPr/>
          <a:lstStyle/>
          <a:p>
            <a:endParaRPr lang="en-US" dirty="0"/>
          </a:p>
          <a:p>
            <a:endParaRPr lang="en-IN" dirty="0"/>
          </a:p>
        </p:txBody>
      </p:sp>
      <p:sp>
        <p:nvSpPr>
          <p:cNvPr id="5" name="TextBox 4">
            <a:extLst>
              <a:ext uri="{FF2B5EF4-FFF2-40B4-BE49-F238E27FC236}">
                <a16:creationId xmlns:a16="http://schemas.microsoft.com/office/drawing/2014/main" id="{5B098849-4FF5-4800-8D23-C72DFF43A678}"/>
              </a:ext>
            </a:extLst>
          </p:cNvPr>
          <p:cNvSpPr txBox="1"/>
          <p:nvPr/>
        </p:nvSpPr>
        <p:spPr>
          <a:xfrm>
            <a:off x="4909351" y="3743959"/>
            <a:ext cx="4967057" cy="923330"/>
          </a:xfrm>
          <a:prstGeom prst="rect">
            <a:avLst/>
          </a:prstGeom>
          <a:noFill/>
        </p:spPr>
        <p:txBody>
          <a:bodyPr wrap="square" rtlCol="0">
            <a:spAutoFit/>
          </a:bodyPr>
          <a:lstStyle/>
          <a:p>
            <a:r>
              <a:rPr lang="en-US" u="sng" dirty="0"/>
              <a:t>Presented by:</a:t>
            </a:r>
          </a:p>
          <a:p>
            <a:r>
              <a:rPr lang="en-US" dirty="0"/>
              <a:t>1.Pratiksingh </a:t>
            </a:r>
            <a:r>
              <a:rPr lang="en-US" dirty="0" err="1"/>
              <a:t>Rajeshsingh</a:t>
            </a:r>
            <a:r>
              <a:rPr lang="en-US" dirty="0"/>
              <a:t> Thakur(</a:t>
            </a:r>
            <a:r>
              <a:rPr lang="en-US" dirty="0">
                <a:solidFill>
                  <a:srgbClr val="C00000"/>
                </a:solidFill>
              </a:rPr>
              <a:t>2019BCS133</a:t>
            </a:r>
            <a:r>
              <a:rPr lang="en-US" dirty="0"/>
              <a:t>)</a:t>
            </a:r>
          </a:p>
          <a:p>
            <a:r>
              <a:rPr lang="en-US" dirty="0"/>
              <a:t>2.Jayesh Raju Akot(</a:t>
            </a:r>
            <a:r>
              <a:rPr lang="en-US" dirty="0">
                <a:solidFill>
                  <a:srgbClr val="C00000"/>
                </a:solidFill>
              </a:rPr>
              <a:t>2019BCS137</a:t>
            </a:r>
            <a:r>
              <a:rPr lang="en-US" dirty="0"/>
              <a:t>)</a:t>
            </a:r>
            <a:endParaRPr lang="en-IN" dirty="0"/>
          </a:p>
        </p:txBody>
      </p:sp>
      <p:pic>
        <p:nvPicPr>
          <p:cNvPr id="1026" name="Picture 2" descr="Hot topics and emerging trends in data science - Information Age">
            <a:extLst>
              <a:ext uri="{FF2B5EF4-FFF2-40B4-BE49-F238E27FC236}">
                <a16:creationId xmlns:a16="http://schemas.microsoft.com/office/drawing/2014/main" id="{1D5111AF-6ADF-428F-8CD7-350BAFA4F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662" y="2239022"/>
            <a:ext cx="3370555" cy="270246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085E779-E30C-4113-A92E-68DA41161A3B}"/>
              </a:ext>
            </a:extLst>
          </p:cNvPr>
          <p:cNvSpPr>
            <a:spLocks noGrp="1"/>
          </p:cNvSpPr>
          <p:nvPr>
            <p:ph type="sldNum" sz="quarter" idx="12"/>
          </p:nvPr>
        </p:nvSpPr>
        <p:spPr>
          <a:xfrm>
            <a:off x="8706073" y="5697138"/>
            <a:ext cx="683339" cy="365125"/>
          </a:xfrm>
        </p:spPr>
        <p:txBody>
          <a:bodyPr/>
          <a:lstStyle/>
          <a:p>
            <a:fld id="{20E8BC38-1C3E-49E9-980A-1E0CD92665D9}" type="slidenum">
              <a:rPr lang="en-IN" smtClean="0"/>
              <a:t>1</a:t>
            </a:fld>
            <a:endParaRPr lang="en-IN" dirty="0"/>
          </a:p>
        </p:txBody>
      </p:sp>
    </p:spTree>
    <p:extLst>
      <p:ext uri="{BB962C8B-B14F-4D97-AF65-F5344CB8AC3E}">
        <p14:creationId xmlns:p14="http://schemas.microsoft.com/office/powerpoint/2010/main" val="1148061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81D5-3997-4E36-AA4E-9D1C5335798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4C83A15-8007-4531-98C3-5DC7997BB5BD}"/>
              </a:ext>
            </a:extLst>
          </p:cNvPr>
          <p:cNvSpPr>
            <a:spLocks noGrp="1"/>
          </p:cNvSpPr>
          <p:nvPr>
            <p:ph idx="1"/>
          </p:nvPr>
        </p:nvSpPr>
        <p:spPr>
          <a:xfrm>
            <a:off x="566489" y="1930400"/>
            <a:ext cx="8818358" cy="3968906"/>
          </a:xfrm>
        </p:spPr>
        <p:txBody>
          <a:bodyPr>
            <a:normAutofit/>
          </a:bodyPr>
          <a:lstStyle/>
          <a:p>
            <a:pPr marL="0" indent="0">
              <a:buNone/>
            </a:pPr>
            <a:r>
              <a:rPr lang="en-US" b="0" i="0" dirty="0">
                <a:solidFill>
                  <a:srgbClr val="202124"/>
                </a:solidFill>
                <a:effectLst/>
                <a:latin typeface="Roboto" panose="02000000000000000000" pitchFamily="2" charset="0"/>
              </a:rPr>
              <a:t>Data Science is a very dynamic domain, with various applications and concepts. Data is a very crucial part of data science and the entire accuracy and precision of a data science application depends on the purity of data.</a:t>
            </a:r>
          </a:p>
          <a:p>
            <a:pPr marL="0" indent="0">
              <a:buNone/>
            </a:pPr>
            <a:r>
              <a:rPr lang="en-US" b="0" i="0" dirty="0">
                <a:solidFill>
                  <a:srgbClr val="202124"/>
                </a:solidFill>
                <a:effectLst/>
                <a:latin typeface="Roboto" panose="02000000000000000000" pitchFamily="2" charset="0"/>
              </a:rPr>
              <a:t>Data Security plays a vital role in the concern of accuracy of data-driven application. This creates a big concern with the security of data. There are various solutions proposed by the developer for the purpose. The common features of the data plays a vital role in deciding the data security policy. Data Security enhances the abilities of the project. There are various Data Security policies which can be efficiently used to ensure the security of data and maintain the accuracy of the application. </a:t>
            </a:r>
            <a:r>
              <a:rPr lang="en-IN" dirty="0">
                <a:effectLst/>
                <a:latin typeface="Roboto" panose="02000000000000000000" pitchFamily="2" charset="0"/>
                <a:ea typeface="Roboto" panose="02000000000000000000" pitchFamily="2" charset="0"/>
                <a:cs typeface="Times New Roman" panose="02020603050405020304" pitchFamily="18" charset="0"/>
              </a:rPr>
              <a:t> </a:t>
            </a:r>
          </a:p>
          <a:p>
            <a:pPr marL="0" indent="0">
              <a:buNone/>
            </a:pPr>
            <a:endParaRPr lang="en-IN" dirty="0"/>
          </a:p>
        </p:txBody>
      </p:sp>
      <p:sp>
        <p:nvSpPr>
          <p:cNvPr id="4" name="Slide Number Placeholder 3">
            <a:extLst>
              <a:ext uri="{FF2B5EF4-FFF2-40B4-BE49-F238E27FC236}">
                <a16:creationId xmlns:a16="http://schemas.microsoft.com/office/drawing/2014/main" id="{3B883937-EE2A-41A2-BF37-D45CA5A67585}"/>
              </a:ext>
            </a:extLst>
          </p:cNvPr>
          <p:cNvSpPr>
            <a:spLocks noGrp="1"/>
          </p:cNvSpPr>
          <p:nvPr>
            <p:ph type="sldNum" sz="quarter" idx="12"/>
          </p:nvPr>
        </p:nvSpPr>
        <p:spPr/>
        <p:txBody>
          <a:bodyPr/>
          <a:lstStyle/>
          <a:p>
            <a:fld id="{20E8BC38-1C3E-49E9-980A-1E0CD92665D9}" type="slidenum">
              <a:rPr lang="en-IN" smtClean="0"/>
              <a:t>10</a:t>
            </a:fld>
            <a:endParaRPr lang="en-IN"/>
          </a:p>
        </p:txBody>
      </p:sp>
    </p:spTree>
    <p:extLst>
      <p:ext uri="{BB962C8B-B14F-4D97-AF65-F5344CB8AC3E}">
        <p14:creationId xmlns:p14="http://schemas.microsoft.com/office/powerpoint/2010/main" val="416995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58E4-C5B9-4385-96AE-D38FA39308A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C4410A2-D251-4DDB-A6C8-7335D82DE8D3}"/>
              </a:ext>
            </a:extLst>
          </p:cNvPr>
          <p:cNvSpPr>
            <a:spLocks noGrp="1"/>
          </p:cNvSpPr>
          <p:nvPr>
            <p:ph idx="1"/>
          </p:nvPr>
        </p:nvSpPr>
        <p:spPr/>
        <p:txBody>
          <a:bodyPr/>
          <a:lstStyle/>
          <a:p>
            <a:r>
              <a:rPr lang="en-IN" dirty="0">
                <a:hlinkClick r:id="rId2"/>
              </a:rPr>
              <a:t>https://www.simplilearn.com/tutorials/data-science-tutorial/what-is-data-science</a:t>
            </a:r>
            <a:endParaRPr lang="en-IN" dirty="0"/>
          </a:p>
          <a:p>
            <a:r>
              <a:rPr lang="en-IN" dirty="0">
                <a:hlinkClick r:id="rId3"/>
              </a:rPr>
              <a:t>https://acuvate.com/blog/challenges-faced-by-data-scientists/</a:t>
            </a:r>
            <a:endParaRPr lang="en-IN" dirty="0"/>
          </a:p>
          <a:p>
            <a:r>
              <a:rPr lang="en-IN" dirty="0">
                <a:hlinkClick r:id="rId4"/>
              </a:rPr>
              <a:t>https://cloudian.com/guides/data-protection/data-encryption/</a:t>
            </a:r>
            <a:endParaRPr lang="en-IN" dirty="0"/>
          </a:p>
          <a:p>
            <a:r>
              <a:rPr lang="en-IN" dirty="0">
                <a:hlinkClick r:id="rId5"/>
              </a:rPr>
              <a:t>https://medium.com/searchencrypt/what-is-encryption-how-does-it-work-e8f20e340537</a:t>
            </a: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D04F06EE-5396-4888-94D2-AA3BB2FBBD20}"/>
              </a:ext>
            </a:extLst>
          </p:cNvPr>
          <p:cNvSpPr>
            <a:spLocks noGrp="1"/>
          </p:cNvSpPr>
          <p:nvPr>
            <p:ph type="sldNum" sz="quarter" idx="12"/>
          </p:nvPr>
        </p:nvSpPr>
        <p:spPr/>
        <p:txBody>
          <a:bodyPr/>
          <a:lstStyle/>
          <a:p>
            <a:fld id="{20E8BC38-1C3E-49E9-980A-1E0CD92665D9}" type="slidenum">
              <a:rPr lang="en-IN" smtClean="0"/>
              <a:t>11</a:t>
            </a:fld>
            <a:endParaRPr lang="en-IN"/>
          </a:p>
        </p:txBody>
      </p:sp>
    </p:spTree>
    <p:extLst>
      <p:ext uri="{BB962C8B-B14F-4D97-AF65-F5344CB8AC3E}">
        <p14:creationId xmlns:p14="http://schemas.microsoft.com/office/powerpoint/2010/main" val="3895930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C0B9-FE98-471D-B2B1-A31C3EEEF4CC}"/>
              </a:ext>
            </a:extLst>
          </p:cNvPr>
          <p:cNvSpPr>
            <a:spLocks noGrp="1"/>
          </p:cNvSpPr>
          <p:nvPr>
            <p:ph type="title"/>
          </p:nvPr>
        </p:nvSpPr>
        <p:spPr>
          <a:xfrm>
            <a:off x="658284" y="1962150"/>
            <a:ext cx="8596668" cy="1320800"/>
          </a:xfrm>
        </p:spPr>
        <p:txBody>
          <a:bodyPr>
            <a:normAutofit/>
          </a:bodyPr>
          <a:lstStyle/>
          <a:p>
            <a:pPr algn="ctr"/>
            <a:r>
              <a:rPr lang="en-US" sz="6000" dirty="0"/>
              <a:t>THANK YOU!</a:t>
            </a:r>
            <a:endParaRPr lang="en-IN" sz="6000" dirty="0"/>
          </a:p>
        </p:txBody>
      </p:sp>
      <p:sp>
        <p:nvSpPr>
          <p:cNvPr id="3" name="Slide Number Placeholder 2">
            <a:extLst>
              <a:ext uri="{FF2B5EF4-FFF2-40B4-BE49-F238E27FC236}">
                <a16:creationId xmlns:a16="http://schemas.microsoft.com/office/drawing/2014/main" id="{12A39119-2A16-42DB-8070-6B141988F727}"/>
              </a:ext>
            </a:extLst>
          </p:cNvPr>
          <p:cNvSpPr>
            <a:spLocks noGrp="1"/>
          </p:cNvSpPr>
          <p:nvPr>
            <p:ph type="sldNum" sz="quarter" idx="12"/>
          </p:nvPr>
        </p:nvSpPr>
        <p:spPr/>
        <p:txBody>
          <a:bodyPr/>
          <a:lstStyle/>
          <a:p>
            <a:fld id="{20E8BC38-1C3E-49E9-980A-1E0CD92665D9}" type="slidenum">
              <a:rPr lang="en-IN" smtClean="0"/>
              <a:t>12</a:t>
            </a:fld>
            <a:endParaRPr lang="en-IN"/>
          </a:p>
        </p:txBody>
      </p:sp>
    </p:spTree>
    <p:extLst>
      <p:ext uri="{BB962C8B-B14F-4D97-AF65-F5344CB8AC3E}">
        <p14:creationId xmlns:p14="http://schemas.microsoft.com/office/powerpoint/2010/main" val="397054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E92A-1E4A-4767-9B89-283EA3FCA596}"/>
              </a:ext>
            </a:extLst>
          </p:cNvPr>
          <p:cNvSpPr>
            <a:spLocks noGrp="1"/>
          </p:cNvSpPr>
          <p:nvPr>
            <p:ph type="title"/>
          </p:nvPr>
        </p:nvSpPr>
        <p:spPr/>
        <p:txBody>
          <a:bodyPr/>
          <a:lstStyle/>
          <a:p>
            <a:r>
              <a:rPr lang="en-US" dirty="0"/>
              <a:t>CONTENTS</a:t>
            </a:r>
            <a:endParaRPr lang="en-IN" dirty="0"/>
          </a:p>
        </p:txBody>
      </p:sp>
      <p:graphicFrame>
        <p:nvGraphicFramePr>
          <p:cNvPr id="4" name="Table 4">
            <a:extLst>
              <a:ext uri="{FF2B5EF4-FFF2-40B4-BE49-F238E27FC236}">
                <a16:creationId xmlns:a16="http://schemas.microsoft.com/office/drawing/2014/main" id="{5FD3F208-1D42-4F3D-BB8E-7122E6E5B627}"/>
              </a:ext>
            </a:extLst>
          </p:cNvPr>
          <p:cNvGraphicFramePr>
            <a:graphicFrameLocks noGrp="1"/>
          </p:cNvGraphicFramePr>
          <p:nvPr>
            <p:ph idx="1"/>
            <p:extLst>
              <p:ext uri="{D42A27DB-BD31-4B8C-83A1-F6EECF244321}">
                <p14:modId xmlns:p14="http://schemas.microsoft.com/office/powerpoint/2010/main" val="3184367221"/>
              </p:ext>
            </p:extLst>
          </p:nvPr>
        </p:nvGraphicFramePr>
        <p:xfrm>
          <a:off x="677863" y="2160588"/>
          <a:ext cx="8596312" cy="259588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158783306"/>
                    </a:ext>
                  </a:extLst>
                </a:gridCol>
                <a:gridCol w="4298156">
                  <a:extLst>
                    <a:ext uri="{9D8B030D-6E8A-4147-A177-3AD203B41FA5}">
                      <a16:colId xmlns:a16="http://schemas.microsoft.com/office/drawing/2014/main" val="3949889874"/>
                    </a:ext>
                  </a:extLst>
                </a:gridCol>
              </a:tblGrid>
              <a:tr h="370840">
                <a:tc>
                  <a:txBody>
                    <a:bodyPr/>
                    <a:lstStyle/>
                    <a:p>
                      <a:pPr algn="ctr"/>
                      <a:r>
                        <a:rPr lang="en-US" dirty="0"/>
                        <a:t>TOPIC</a:t>
                      </a:r>
                      <a:endParaRPr lang="en-IN" dirty="0"/>
                    </a:p>
                  </a:txBody>
                  <a:tcPr/>
                </a:tc>
                <a:tc>
                  <a:txBody>
                    <a:bodyPr/>
                    <a:lstStyle/>
                    <a:p>
                      <a:pPr algn="ctr"/>
                      <a:r>
                        <a:rPr lang="en-US" dirty="0"/>
                        <a:t>PAGE NO.</a:t>
                      </a:r>
                      <a:endParaRPr lang="en-IN" dirty="0"/>
                    </a:p>
                  </a:txBody>
                  <a:tcPr/>
                </a:tc>
                <a:extLst>
                  <a:ext uri="{0D108BD9-81ED-4DB2-BD59-A6C34878D82A}">
                    <a16:rowId xmlns:a16="http://schemas.microsoft.com/office/drawing/2014/main" val="3725053899"/>
                  </a:ext>
                </a:extLst>
              </a:tr>
              <a:tr h="370840">
                <a:tc>
                  <a:txBody>
                    <a:bodyPr/>
                    <a:lstStyle/>
                    <a:p>
                      <a:r>
                        <a:rPr lang="en-US" dirty="0"/>
                        <a:t>1.INTRODUCTION</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2424379585"/>
                  </a:ext>
                </a:extLst>
              </a:tr>
              <a:tr h="370840">
                <a:tc>
                  <a:txBody>
                    <a:bodyPr/>
                    <a:lstStyle/>
                    <a:p>
                      <a:r>
                        <a:rPr lang="en-US" dirty="0"/>
                        <a:t>2.COMPONENTS OF DATA SCIENCE</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823162471"/>
                  </a:ext>
                </a:extLst>
              </a:tr>
              <a:tr h="370840">
                <a:tc>
                  <a:txBody>
                    <a:bodyPr/>
                    <a:lstStyle/>
                    <a:p>
                      <a:r>
                        <a:rPr lang="en-US" dirty="0"/>
                        <a:t>3.PROBLEM STATEMENT</a:t>
                      </a:r>
                      <a:endParaRPr lang="en-IN" dirty="0"/>
                    </a:p>
                  </a:txBody>
                  <a:tcPr/>
                </a:tc>
                <a:tc>
                  <a:txBody>
                    <a:bodyPr/>
                    <a:lstStyle/>
                    <a:p>
                      <a:pPr algn="ctr"/>
                      <a:r>
                        <a:rPr lang="en-US" dirty="0"/>
                        <a:t>5</a:t>
                      </a:r>
                      <a:endParaRPr lang="en-IN" dirty="0"/>
                    </a:p>
                  </a:txBody>
                  <a:tcPr/>
                </a:tc>
                <a:extLst>
                  <a:ext uri="{0D108BD9-81ED-4DB2-BD59-A6C34878D82A}">
                    <a16:rowId xmlns:a16="http://schemas.microsoft.com/office/drawing/2014/main" val="382662589"/>
                  </a:ext>
                </a:extLst>
              </a:tr>
              <a:tr h="370840">
                <a:tc>
                  <a:txBody>
                    <a:bodyPr/>
                    <a:lstStyle/>
                    <a:p>
                      <a:r>
                        <a:rPr lang="en-US" dirty="0"/>
                        <a:t>4.SOLUTIONS</a:t>
                      </a:r>
                      <a:endParaRPr lang="en-IN" dirty="0"/>
                    </a:p>
                  </a:txBody>
                  <a:tcPr/>
                </a:tc>
                <a:tc>
                  <a:txBody>
                    <a:bodyPr/>
                    <a:lstStyle/>
                    <a:p>
                      <a:pPr algn="ctr"/>
                      <a:r>
                        <a:rPr lang="en-US" dirty="0"/>
                        <a:t>6</a:t>
                      </a:r>
                      <a:endParaRPr lang="en-IN" dirty="0"/>
                    </a:p>
                  </a:txBody>
                  <a:tcPr/>
                </a:tc>
                <a:extLst>
                  <a:ext uri="{0D108BD9-81ED-4DB2-BD59-A6C34878D82A}">
                    <a16:rowId xmlns:a16="http://schemas.microsoft.com/office/drawing/2014/main" val="3346406472"/>
                  </a:ext>
                </a:extLst>
              </a:tr>
              <a:tr h="370840">
                <a:tc>
                  <a:txBody>
                    <a:bodyPr/>
                    <a:lstStyle/>
                    <a:p>
                      <a:r>
                        <a:rPr lang="en-US" dirty="0"/>
                        <a:t>5.CONCLUSION</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3417780149"/>
                  </a:ext>
                </a:extLst>
              </a:tr>
              <a:tr h="370840">
                <a:tc>
                  <a:txBody>
                    <a:bodyPr/>
                    <a:lstStyle/>
                    <a:p>
                      <a:r>
                        <a:rPr lang="en-US" dirty="0"/>
                        <a:t>6.REFERENCES</a:t>
                      </a:r>
                      <a:endParaRPr lang="en-IN" dirty="0"/>
                    </a:p>
                  </a:txBody>
                  <a:tcPr/>
                </a:tc>
                <a:tc>
                  <a:txBody>
                    <a:bodyPr/>
                    <a:lstStyle/>
                    <a:p>
                      <a:pPr algn="ctr"/>
                      <a:r>
                        <a:rPr lang="en-US" dirty="0"/>
                        <a:t>11</a:t>
                      </a:r>
                      <a:endParaRPr lang="en-IN" dirty="0"/>
                    </a:p>
                  </a:txBody>
                  <a:tcPr/>
                </a:tc>
                <a:extLst>
                  <a:ext uri="{0D108BD9-81ED-4DB2-BD59-A6C34878D82A}">
                    <a16:rowId xmlns:a16="http://schemas.microsoft.com/office/drawing/2014/main" val="2657751386"/>
                  </a:ext>
                </a:extLst>
              </a:tr>
            </a:tbl>
          </a:graphicData>
        </a:graphic>
      </p:graphicFrame>
      <p:sp>
        <p:nvSpPr>
          <p:cNvPr id="5" name="Slide Number Placeholder 4">
            <a:extLst>
              <a:ext uri="{FF2B5EF4-FFF2-40B4-BE49-F238E27FC236}">
                <a16:creationId xmlns:a16="http://schemas.microsoft.com/office/drawing/2014/main" id="{18A297B7-7791-4624-8B5A-637AAD3B251F}"/>
              </a:ext>
            </a:extLst>
          </p:cNvPr>
          <p:cNvSpPr>
            <a:spLocks noGrp="1"/>
          </p:cNvSpPr>
          <p:nvPr>
            <p:ph type="sldNum" sz="quarter" idx="12"/>
          </p:nvPr>
        </p:nvSpPr>
        <p:spPr/>
        <p:txBody>
          <a:bodyPr/>
          <a:lstStyle/>
          <a:p>
            <a:fld id="{20E8BC38-1C3E-49E9-980A-1E0CD92665D9}" type="slidenum">
              <a:rPr lang="en-IN" smtClean="0"/>
              <a:t>2</a:t>
            </a:fld>
            <a:endParaRPr lang="en-IN"/>
          </a:p>
        </p:txBody>
      </p:sp>
    </p:spTree>
    <p:extLst>
      <p:ext uri="{BB962C8B-B14F-4D97-AF65-F5344CB8AC3E}">
        <p14:creationId xmlns:p14="http://schemas.microsoft.com/office/powerpoint/2010/main" val="2576548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00BE4-0A47-4E54-B42F-88BED92A020B}"/>
              </a:ext>
            </a:extLst>
          </p:cNvPr>
          <p:cNvSpPr>
            <a:spLocks noGrp="1"/>
          </p:cNvSpPr>
          <p:nvPr>
            <p:ph type="title"/>
          </p:nvPr>
        </p:nvSpPr>
        <p:spPr/>
        <p:txBody>
          <a:bodyPr/>
          <a:lstStyle/>
          <a:p>
            <a:r>
              <a:rPr lang="en-US" u="sng" dirty="0"/>
              <a:t>Data Science</a:t>
            </a:r>
            <a:endParaRPr lang="en-IN" u="sng" dirty="0"/>
          </a:p>
        </p:txBody>
      </p:sp>
      <p:sp>
        <p:nvSpPr>
          <p:cNvPr id="3" name="Content Placeholder 2">
            <a:extLst>
              <a:ext uri="{FF2B5EF4-FFF2-40B4-BE49-F238E27FC236}">
                <a16:creationId xmlns:a16="http://schemas.microsoft.com/office/drawing/2014/main" id="{82564E6B-F766-49DE-B36E-19BA370ED14D}"/>
              </a:ext>
            </a:extLst>
          </p:cNvPr>
          <p:cNvSpPr>
            <a:spLocks noGrp="1"/>
          </p:cNvSpPr>
          <p:nvPr>
            <p:ph idx="1"/>
          </p:nvPr>
        </p:nvSpPr>
        <p:spPr>
          <a:xfrm>
            <a:off x="677334" y="1725583"/>
            <a:ext cx="8596668" cy="4522817"/>
          </a:xfrm>
        </p:spPr>
        <p:txBody>
          <a:bodyPr/>
          <a:lstStyle/>
          <a:p>
            <a:r>
              <a:rPr lang="en-US" sz="2400" dirty="0">
                <a:latin typeface="Roboto" panose="02000000000000000000" pitchFamily="2" charset="0"/>
              </a:rPr>
              <a:t>What is Data?</a:t>
            </a:r>
          </a:p>
          <a:p>
            <a:pPr marL="0" indent="0">
              <a:buNone/>
            </a:pPr>
            <a:r>
              <a:rPr lang="en-US" sz="2000" dirty="0">
                <a:latin typeface="Roboto" panose="02000000000000000000" pitchFamily="2" charset="0"/>
              </a:rPr>
              <a:t>Data plays a vital role in the development of various artificial intelligence projects. Data acts as the fuel for various machine learning applications. Hence data is very crucial ingredient of any modern day application. </a:t>
            </a:r>
          </a:p>
          <a:p>
            <a:r>
              <a:rPr lang="en-US" sz="2400" dirty="0"/>
              <a:t>What is Data Science?</a:t>
            </a:r>
          </a:p>
          <a:p>
            <a:pPr marL="0" indent="0">
              <a:buNone/>
            </a:pPr>
            <a:r>
              <a:rPr lang="en-US" sz="2000" b="0" i="0" dirty="0">
                <a:effectLst/>
                <a:latin typeface="Roboto" panose="02000000000000000000" pitchFamily="2" charset="0"/>
              </a:rPr>
              <a:t>Data science is the domain of study that deals with vast volumes of data using modern tools and techniques to find unseen patterns, derive meaningful information, and make business decisi</a:t>
            </a:r>
            <a:r>
              <a:rPr lang="en-US" sz="2000" dirty="0">
                <a:latin typeface="Roboto" panose="02000000000000000000" pitchFamily="2" charset="0"/>
              </a:rPr>
              <a:t>ons.</a:t>
            </a:r>
          </a:p>
          <a:p>
            <a:endParaRPr lang="en-US" sz="2000" dirty="0">
              <a:latin typeface="Roboto" panose="02000000000000000000" pitchFamily="2" charset="0"/>
            </a:endParaRPr>
          </a:p>
          <a:p>
            <a:endParaRPr lang="en-US" sz="2000" dirty="0">
              <a:latin typeface="Roboto" panose="02000000000000000000" pitchFamily="2" charset="0"/>
            </a:endParaRPr>
          </a:p>
          <a:p>
            <a:pPr marL="0" indent="0">
              <a:buNone/>
            </a:pPr>
            <a:endParaRPr lang="en-US" sz="2000" b="0" i="0" dirty="0">
              <a:effectLst/>
              <a:latin typeface="Roboto" panose="02000000000000000000" pitchFamily="2" charset="0"/>
            </a:endParaRPr>
          </a:p>
        </p:txBody>
      </p:sp>
      <p:sp>
        <p:nvSpPr>
          <p:cNvPr id="4" name="Slide Number Placeholder 3">
            <a:extLst>
              <a:ext uri="{FF2B5EF4-FFF2-40B4-BE49-F238E27FC236}">
                <a16:creationId xmlns:a16="http://schemas.microsoft.com/office/drawing/2014/main" id="{082D1DF0-3229-48D9-8E7C-06E768B3B85B}"/>
              </a:ext>
            </a:extLst>
          </p:cNvPr>
          <p:cNvSpPr>
            <a:spLocks noGrp="1"/>
          </p:cNvSpPr>
          <p:nvPr>
            <p:ph type="sldNum" sz="quarter" idx="12"/>
          </p:nvPr>
        </p:nvSpPr>
        <p:spPr/>
        <p:txBody>
          <a:bodyPr/>
          <a:lstStyle/>
          <a:p>
            <a:fld id="{20E8BC38-1C3E-49E9-980A-1E0CD92665D9}" type="slidenum">
              <a:rPr lang="en-IN" smtClean="0"/>
              <a:t>3</a:t>
            </a:fld>
            <a:endParaRPr lang="en-IN"/>
          </a:p>
        </p:txBody>
      </p:sp>
    </p:spTree>
    <p:extLst>
      <p:ext uri="{BB962C8B-B14F-4D97-AF65-F5344CB8AC3E}">
        <p14:creationId xmlns:p14="http://schemas.microsoft.com/office/powerpoint/2010/main" val="195422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E772-A9E8-465D-BD98-B2F11DCAD903}"/>
              </a:ext>
            </a:extLst>
          </p:cNvPr>
          <p:cNvSpPr>
            <a:spLocks noGrp="1"/>
          </p:cNvSpPr>
          <p:nvPr>
            <p:ph type="title"/>
          </p:nvPr>
        </p:nvSpPr>
        <p:spPr>
          <a:xfrm>
            <a:off x="579680" y="2527176"/>
            <a:ext cx="8596668" cy="1320800"/>
          </a:xfrm>
        </p:spPr>
        <p:txBody>
          <a:bodyPr>
            <a:noAutofit/>
          </a:bodyPr>
          <a:lstStyle/>
          <a:p>
            <a:r>
              <a:rPr lang="en-US" sz="2000" dirty="0">
                <a:solidFill>
                  <a:schemeClr val="tx1">
                    <a:lumMod val="75000"/>
                    <a:lumOff val="25000"/>
                  </a:schemeClr>
                </a:solidFill>
              </a:rPr>
              <a:t>Data science is a very vast domain in itself. Since Data Science is very vast there a various problems associated with data science. These problems create hindrance while modeling data and extracting patterns from the data, and at many other stages while creating any data science application. </a:t>
            </a:r>
            <a:br>
              <a:rPr lang="en-US" sz="2000" dirty="0">
                <a:solidFill>
                  <a:schemeClr val="tx1">
                    <a:lumMod val="75000"/>
                    <a:lumOff val="25000"/>
                  </a:schemeClr>
                </a:solidFill>
              </a:rPr>
            </a:br>
            <a:r>
              <a:rPr lang="en-US" sz="2000" dirty="0">
                <a:solidFill>
                  <a:schemeClr val="tx1">
                    <a:lumMod val="75000"/>
                    <a:lumOff val="25000"/>
                  </a:schemeClr>
                </a:solidFill>
              </a:rPr>
              <a:t>Some of the problems associated with Data Science are :</a:t>
            </a:r>
            <a:br>
              <a:rPr lang="en-US" sz="2000" dirty="0">
                <a:solidFill>
                  <a:schemeClr val="tx1">
                    <a:lumMod val="75000"/>
                    <a:lumOff val="25000"/>
                  </a:schemeClr>
                </a:solidFill>
              </a:rPr>
            </a:br>
            <a:endParaRPr lang="en-IN" sz="2000"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DF421C67-13A7-4014-9497-26CDBA299693}"/>
              </a:ext>
            </a:extLst>
          </p:cNvPr>
          <p:cNvSpPr>
            <a:spLocks noGrp="1"/>
          </p:cNvSpPr>
          <p:nvPr>
            <p:ph idx="1"/>
          </p:nvPr>
        </p:nvSpPr>
        <p:spPr>
          <a:xfrm>
            <a:off x="517536" y="4498745"/>
            <a:ext cx="8596668" cy="3880773"/>
          </a:xfrm>
        </p:spPr>
        <p:txBody>
          <a:bodyPr/>
          <a:lstStyle/>
          <a:p>
            <a:pPr marL="285750" indent="-285750">
              <a:buFont typeface="Arial" panose="020B0604020202020204" pitchFamily="34" charset="0"/>
              <a:buChar char="•"/>
            </a:pPr>
            <a:r>
              <a:rPr lang="en-US" sz="1800" dirty="0"/>
              <a:t>Data Preparation</a:t>
            </a:r>
          </a:p>
          <a:p>
            <a:pPr marL="285750" indent="-285750">
              <a:buFont typeface="Arial" panose="020B0604020202020204" pitchFamily="34" charset="0"/>
              <a:buChar char="•"/>
            </a:pPr>
            <a:r>
              <a:rPr lang="en-US" sz="1800" dirty="0"/>
              <a:t>Multiple Data Sources</a:t>
            </a:r>
          </a:p>
          <a:p>
            <a:pPr marL="285750" indent="-285750">
              <a:buFont typeface="Arial" panose="020B0604020202020204" pitchFamily="34" charset="0"/>
              <a:buChar char="•"/>
            </a:pPr>
            <a:r>
              <a:rPr lang="en-US" sz="1800" dirty="0"/>
              <a:t>Data Security</a:t>
            </a:r>
          </a:p>
          <a:p>
            <a:pPr marL="285750" indent="-285750">
              <a:buFont typeface="Arial" panose="020B0604020202020204" pitchFamily="34" charset="0"/>
              <a:buChar char="•"/>
            </a:pPr>
            <a:r>
              <a:rPr lang="en-US" sz="1800" dirty="0"/>
              <a:t>Understanding the business problem etc.</a:t>
            </a:r>
          </a:p>
          <a:p>
            <a:endParaRPr lang="en-IN" dirty="0"/>
          </a:p>
        </p:txBody>
      </p:sp>
      <p:pic>
        <p:nvPicPr>
          <p:cNvPr id="4" name="Picture 4" descr="What is Data Science? A Complete Data Science Tutorial with Case Study -  TechVidvan">
            <a:extLst>
              <a:ext uri="{FF2B5EF4-FFF2-40B4-BE49-F238E27FC236}">
                <a16:creationId xmlns:a16="http://schemas.microsoft.com/office/drawing/2014/main" id="{DD857F76-76A9-44FF-A42B-288E37543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374" y="271234"/>
            <a:ext cx="4950539" cy="22559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CB1FCD3-3650-43D9-92E7-54AE2129E00B}"/>
              </a:ext>
            </a:extLst>
          </p:cNvPr>
          <p:cNvSpPr>
            <a:spLocks noGrp="1"/>
          </p:cNvSpPr>
          <p:nvPr>
            <p:ph type="sldNum" sz="quarter" idx="12"/>
          </p:nvPr>
        </p:nvSpPr>
        <p:spPr/>
        <p:txBody>
          <a:bodyPr/>
          <a:lstStyle/>
          <a:p>
            <a:fld id="{20E8BC38-1C3E-49E9-980A-1E0CD92665D9}" type="slidenum">
              <a:rPr lang="en-IN" smtClean="0"/>
              <a:t>4</a:t>
            </a:fld>
            <a:endParaRPr lang="en-IN"/>
          </a:p>
        </p:txBody>
      </p:sp>
    </p:spTree>
    <p:extLst>
      <p:ext uri="{BB962C8B-B14F-4D97-AF65-F5344CB8AC3E}">
        <p14:creationId xmlns:p14="http://schemas.microsoft.com/office/powerpoint/2010/main" val="90941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D6E0-8636-4EC9-8BC4-AB0666CF0E8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0E3AC3C-BE07-46EF-A6FD-7603E6DE466D}"/>
              </a:ext>
            </a:extLst>
          </p:cNvPr>
          <p:cNvSpPr>
            <a:spLocks noGrp="1"/>
          </p:cNvSpPr>
          <p:nvPr>
            <p:ph idx="1"/>
          </p:nvPr>
        </p:nvSpPr>
        <p:spPr/>
        <p:txBody>
          <a:bodyPr/>
          <a:lstStyle/>
          <a:p>
            <a:r>
              <a:rPr lang="en-US" dirty="0"/>
              <a:t>DATA SECURITY</a:t>
            </a:r>
          </a:p>
          <a:p>
            <a:pPr marL="0" indent="0" algn="l">
              <a:buNone/>
            </a:pPr>
            <a:r>
              <a:rPr lang="en-US" b="0" i="0" dirty="0">
                <a:solidFill>
                  <a:srgbClr val="677294"/>
                </a:solidFill>
                <a:effectLst/>
                <a:latin typeface="Poppins" panose="020B0502040204020203" pitchFamily="2" charset="0"/>
              </a:rPr>
              <a:t>As organizations transition into cloud data management, cyberattacks have become increasingly common. This has caused major problem –</a:t>
            </a:r>
          </a:p>
          <a:p>
            <a:pPr marL="0" indent="0" algn="l">
              <a:buNone/>
            </a:pPr>
            <a:r>
              <a:rPr lang="en-US" b="0" i="0" dirty="0">
                <a:solidFill>
                  <a:srgbClr val="677294"/>
                </a:solidFill>
                <a:effectLst/>
                <a:latin typeface="Poppins" panose="020B0502040204020203" pitchFamily="2" charset="0"/>
              </a:rPr>
              <a:t>Confidential data is becoming vulnerable.</a:t>
            </a:r>
          </a:p>
          <a:p>
            <a:pPr marL="0" indent="0">
              <a:buNone/>
            </a:pPr>
            <a:endParaRPr lang="en-IN" dirty="0"/>
          </a:p>
        </p:txBody>
      </p:sp>
      <p:sp>
        <p:nvSpPr>
          <p:cNvPr id="4" name="Slide Number Placeholder 3">
            <a:extLst>
              <a:ext uri="{FF2B5EF4-FFF2-40B4-BE49-F238E27FC236}">
                <a16:creationId xmlns:a16="http://schemas.microsoft.com/office/drawing/2014/main" id="{57FAF2ED-AECC-4C27-91AA-AA977C699F87}"/>
              </a:ext>
            </a:extLst>
          </p:cNvPr>
          <p:cNvSpPr>
            <a:spLocks noGrp="1"/>
          </p:cNvSpPr>
          <p:nvPr>
            <p:ph type="sldNum" sz="quarter" idx="12"/>
          </p:nvPr>
        </p:nvSpPr>
        <p:spPr/>
        <p:txBody>
          <a:bodyPr/>
          <a:lstStyle/>
          <a:p>
            <a:fld id="{20E8BC38-1C3E-49E9-980A-1E0CD92665D9}" type="slidenum">
              <a:rPr lang="en-IN" smtClean="0"/>
              <a:t>5</a:t>
            </a:fld>
            <a:endParaRPr lang="en-IN"/>
          </a:p>
        </p:txBody>
      </p:sp>
    </p:spTree>
    <p:extLst>
      <p:ext uri="{BB962C8B-B14F-4D97-AF65-F5344CB8AC3E}">
        <p14:creationId xmlns:p14="http://schemas.microsoft.com/office/powerpoint/2010/main" val="2882017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EDBB-65AE-44FB-97D5-A5E0B05B9B1C}"/>
              </a:ext>
            </a:extLst>
          </p:cNvPr>
          <p:cNvSpPr>
            <a:spLocks noGrp="1"/>
          </p:cNvSpPr>
          <p:nvPr>
            <p:ph type="title"/>
          </p:nvPr>
        </p:nvSpPr>
        <p:spPr>
          <a:xfrm>
            <a:off x="972609" y="2768600"/>
            <a:ext cx="8596668" cy="1320800"/>
          </a:xfrm>
        </p:spPr>
        <p:txBody>
          <a:bodyPr>
            <a:normAutofit fontScale="90000"/>
          </a:bodyPr>
          <a:lstStyle/>
          <a:p>
            <a:r>
              <a:rPr lang="en-US" dirty="0"/>
              <a:t>To counter this problem we have came up two effective solutions to protect our sensitive data.</a:t>
            </a:r>
            <a:endParaRPr lang="en-IN" dirty="0"/>
          </a:p>
        </p:txBody>
      </p:sp>
      <p:sp>
        <p:nvSpPr>
          <p:cNvPr id="3" name="Slide Number Placeholder 2">
            <a:extLst>
              <a:ext uri="{FF2B5EF4-FFF2-40B4-BE49-F238E27FC236}">
                <a16:creationId xmlns:a16="http://schemas.microsoft.com/office/drawing/2014/main" id="{CD42C3B1-F086-4216-8DA1-DC336927575E}"/>
              </a:ext>
            </a:extLst>
          </p:cNvPr>
          <p:cNvSpPr>
            <a:spLocks noGrp="1"/>
          </p:cNvSpPr>
          <p:nvPr>
            <p:ph type="sldNum" sz="quarter" idx="12"/>
          </p:nvPr>
        </p:nvSpPr>
        <p:spPr/>
        <p:txBody>
          <a:bodyPr/>
          <a:lstStyle/>
          <a:p>
            <a:fld id="{20E8BC38-1C3E-49E9-980A-1E0CD92665D9}" type="slidenum">
              <a:rPr lang="en-IN" smtClean="0"/>
              <a:t>6</a:t>
            </a:fld>
            <a:endParaRPr lang="en-IN"/>
          </a:p>
        </p:txBody>
      </p:sp>
    </p:spTree>
    <p:extLst>
      <p:ext uri="{BB962C8B-B14F-4D97-AF65-F5344CB8AC3E}">
        <p14:creationId xmlns:p14="http://schemas.microsoft.com/office/powerpoint/2010/main" val="7292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E85289-D6B9-4B2B-8871-300BA8E988AF}"/>
              </a:ext>
            </a:extLst>
          </p:cNvPr>
          <p:cNvSpPr txBox="1"/>
          <p:nvPr/>
        </p:nvSpPr>
        <p:spPr>
          <a:xfrm>
            <a:off x="1023151" y="1080285"/>
            <a:ext cx="6094520" cy="4832092"/>
          </a:xfrm>
          <a:prstGeom prst="rect">
            <a:avLst/>
          </a:prstGeom>
          <a:noFill/>
        </p:spPr>
        <p:txBody>
          <a:bodyPr wrap="square">
            <a:spAutoFit/>
          </a:bodyPr>
          <a:lstStyle/>
          <a:p>
            <a:pPr marL="342900" indent="-342900">
              <a:buAutoNum type="arabicPeriod"/>
            </a:pPr>
            <a:r>
              <a:rPr lang="en-US" sz="2000" b="1" u="sng" dirty="0">
                <a:solidFill>
                  <a:schemeClr val="bg2">
                    <a:lumMod val="25000"/>
                  </a:schemeClr>
                </a:solidFill>
              </a:rPr>
              <a:t>Backup and Recovery:</a:t>
            </a:r>
          </a:p>
          <a:p>
            <a:endParaRPr lang="en-US" sz="1800" b="1" dirty="0"/>
          </a:p>
          <a:p>
            <a:pPr marL="0" indent="0">
              <a:buNone/>
            </a:pPr>
            <a:r>
              <a:rPr lang="en-US" b="0" i="0" dirty="0">
                <a:solidFill>
                  <a:srgbClr val="202124"/>
                </a:solidFill>
                <a:effectLst/>
                <a:latin typeface="Roboto" panose="02000000000000000000" pitchFamily="2" charset="0"/>
              </a:rPr>
              <a:t>A backup and recovery solution helps organizations protect themselves in case data is deleted or destroyed. All critical business assets should be duplicated periodically to provide redundancy so that if there is a server failure, accidental deletion or malicious damage from ransomware or other attacks, you can restore your data quickly.</a:t>
            </a:r>
          </a:p>
          <a:p>
            <a:pPr marL="0" indent="0">
              <a:buNone/>
            </a:pPr>
            <a:endParaRPr lang="en-US" b="0" i="0" dirty="0">
              <a:solidFill>
                <a:srgbClr val="202124"/>
              </a:solidFill>
              <a:effectLst/>
              <a:latin typeface="Roboto" panose="02000000000000000000" pitchFamily="2" charset="0"/>
            </a:endParaRPr>
          </a:p>
          <a:p>
            <a:pPr marL="0" indent="0">
              <a:buNone/>
            </a:pPr>
            <a:r>
              <a:rPr lang="en-US" b="0" i="0" dirty="0">
                <a:solidFill>
                  <a:srgbClr val="202124"/>
                </a:solidFill>
                <a:effectLst/>
                <a:latin typeface="Roboto" panose="02000000000000000000" pitchFamily="2" charset="0"/>
              </a:rPr>
              <a:t>For best results, backup copies are made on a consistent, regular basis to minimize the amount data lost between backups. The more time passes between backup copies, the more potential for data loss when recovering from a backup. Retaining multiple copies of data provides the insurance and flexibility to restore to a point in time not affected by data corruption or malicious attacks.</a:t>
            </a:r>
            <a:endParaRPr lang="en-IN" sz="1800" b="1" i="1" dirty="0">
              <a:solidFill>
                <a:schemeClr val="bg2">
                  <a:lumMod val="10000"/>
                </a:schemeClr>
              </a:solidFill>
            </a:endParaRPr>
          </a:p>
        </p:txBody>
      </p:sp>
      <p:sp>
        <p:nvSpPr>
          <p:cNvPr id="2" name="Slide Number Placeholder 1">
            <a:extLst>
              <a:ext uri="{FF2B5EF4-FFF2-40B4-BE49-F238E27FC236}">
                <a16:creationId xmlns:a16="http://schemas.microsoft.com/office/drawing/2014/main" id="{45B785B1-6CB5-4769-9A7B-7F00398A1BD0}"/>
              </a:ext>
            </a:extLst>
          </p:cNvPr>
          <p:cNvSpPr>
            <a:spLocks noGrp="1"/>
          </p:cNvSpPr>
          <p:nvPr>
            <p:ph type="sldNum" sz="quarter" idx="12"/>
          </p:nvPr>
        </p:nvSpPr>
        <p:spPr/>
        <p:txBody>
          <a:bodyPr/>
          <a:lstStyle/>
          <a:p>
            <a:fld id="{20E8BC38-1C3E-49E9-980A-1E0CD92665D9}" type="slidenum">
              <a:rPr lang="en-IN" smtClean="0"/>
              <a:t>7</a:t>
            </a:fld>
            <a:endParaRPr lang="en-IN"/>
          </a:p>
        </p:txBody>
      </p:sp>
    </p:spTree>
    <p:extLst>
      <p:ext uri="{BB962C8B-B14F-4D97-AF65-F5344CB8AC3E}">
        <p14:creationId xmlns:p14="http://schemas.microsoft.com/office/powerpoint/2010/main" val="1579626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DBB98C-D121-40EF-8617-3ADE10ED73FC}"/>
              </a:ext>
            </a:extLst>
          </p:cNvPr>
          <p:cNvSpPr txBox="1"/>
          <p:nvPr/>
        </p:nvSpPr>
        <p:spPr>
          <a:xfrm>
            <a:off x="685798" y="65973"/>
            <a:ext cx="7819010" cy="6463308"/>
          </a:xfrm>
          <a:prstGeom prst="rect">
            <a:avLst/>
          </a:prstGeom>
          <a:noFill/>
        </p:spPr>
        <p:txBody>
          <a:bodyPr wrap="square">
            <a:spAutoFit/>
          </a:bodyPr>
          <a:lstStyle/>
          <a:p>
            <a:pPr algn="l"/>
            <a:r>
              <a:rPr lang="en-US" b="1" i="0" u="sng" dirty="0">
                <a:solidFill>
                  <a:srgbClr val="54585C"/>
                </a:solidFill>
                <a:effectLst/>
                <a:latin typeface="Open sans" panose="020B0606030504020204" pitchFamily="34" charset="0"/>
              </a:rPr>
              <a:t>2.Data Encryption:</a:t>
            </a:r>
          </a:p>
          <a:p>
            <a:pPr algn="l"/>
            <a:endParaRPr lang="en-US" b="1" i="0" dirty="0">
              <a:solidFill>
                <a:srgbClr val="54585C"/>
              </a:solidFill>
              <a:effectLst/>
              <a:latin typeface="Open sans" panose="020B0606030504020204" pitchFamily="34" charset="0"/>
            </a:endParaRPr>
          </a:p>
          <a:p>
            <a:pPr algn="l"/>
            <a:r>
              <a:rPr lang="en-US" b="0" i="1" dirty="0">
                <a:solidFill>
                  <a:srgbClr val="202124"/>
                </a:solidFill>
                <a:effectLst/>
                <a:latin typeface="arial" panose="020B0604020202020204" pitchFamily="34" charset="0"/>
              </a:rPr>
              <a:t>Data encryption is </a:t>
            </a:r>
            <a:r>
              <a:rPr lang="en-US" b="1" i="1" dirty="0">
                <a:solidFill>
                  <a:srgbClr val="202124"/>
                </a:solidFill>
                <a:effectLst/>
                <a:latin typeface="arial" panose="020B0604020202020204" pitchFamily="34" charset="0"/>
              </a:rPr>
              <a:t>a security method where information is encoded and can only be accessed or decrypted</a:t>
            </a:r>
            <a:r>
              <a:rPr lang="en-US" b="0" i="1" dirty="0">
                <a:solidFill>
                  <a:srgbClr val="202124"/>
                </a:solidFill>
                <a:effectLst/>
                <a:latin typeface="arial" panose="020B0604020202020204" pitchFamily="34" charset="0"/>
              </a:rPr>
              <a:t> by a user with the correct encryption key. Encrypted data, also known as ciphertext, appears scrambled or unreadable to a person or entity accessing without permission. </a:t>
            </a:r>
          </a:p>
          <a:p>
            <a:pPr algn="l"/>
            <a:endParaRPr lang="en-US" b="1" i="1" u="sng" dirty="0">
              <a:solidFill>
                <a:srgbClr val="202124"/>
              </a:solidFill>
              <a:latin typeface="arial" panose="020B0604020202020204" pitchFamily="34" charset="0"/>
            </a:endParaRPr>
          </a:p>
          <a:p>
            <a:pPr algn="l"/>
            <a:r>
              <a:rPr lang="en-US" b="1" u="sng" dirty="0">
                <a:solidFill>
                  <a:srgbClr val="202124"/>
                </a:solidFill>
                <a:latin typeface="arial" panose="020B0604020202020204" pitchFamily="34" charset="0"/>
              </a:rPr>
              <a:t>How Data Encryption works:</a:t>
            </a:r>
          </a:p>
          <a:p>
            <a:pPr algn="l"/>
            <a:endParaRPr lang="en-US" b="1" i="0" u="sng" dirty="0">
              <a:solidFill>
                <a:srgbClr val="202124"/>
              </a:solidFill>
              <a:effectLst/>
              <a:latin typeface="arial" panose="020B0604020202020204" pitchFamily="34" charset="0"/>
            </a:endParaRPr>
          </a:p>
          <a:p>
            <a:pPr algn="l"/>
            <a:r>
              <a:rPr lang="en-US" b="0" dirty="0">
                <a:effectLst/>
                <a:latin typeface="Libre Baskerville"/>
              </a:rPr>
              <a:t>Modern data encryption is a form of cryptography, an ancient technique of hiding information by substituting one character for another. The word ‘encryption’ is a blend of English and Greek that means “in hidden” or, more loosely, “in hiding.”. Encryption works by means of a complex mathematical algorithm known as a data encryption cipher. </a:t>
            </a:r>
            <a:r>
              <a:rPr lang="en-US" b="0" i="0" dirty="0">
                <a:solidFill>
                  <a:schemeClr val="tx1">
                    <a:lumMod val="95000"/>
                    <a:lumOff val="5000"/>
                  </a:schemeClr>
                </a:solidFill>
                <a:effectLst/>
                <a:latin typeface="charter"/>
              </a:rPr>
              <a:t>Encryption uses an algorithm to scramble, or encrypt, data and then uses a key for the receiving party to unscramble, or decrypt, the information. The message contained in an encrypted message is referred to as plaintext. In its encrypted, unreadable form it is referred to as ciphertext. </a:t>
            </a:r>
            <a:r>
              <a:rPr lang="en-US" b="0" dirty="0">
                <a:solidFill>
                  <a:schemeClr val="tx1">
                    <a:lumMod val="95000"/>
                    <a:lumOff val="5000"/>
                  </a:schemeClr>
                </a:solidFill>
                <a:effectLst/>
                <a:latin typeface="Libre Baskerville"/>
              </a:rPr>
              <a:t>The </a:t>
            </a:r>
            <a:r>
              <a:rPr lang="en-US" b="0" dirty="0">
                <a:effectLst/>
                <a:latin typeface="Libre Baskerville"/>
              </a:rPr>
              <a:t>ciphertext is unreadable. The phrase, “Hi, how are you?” might encrypt into a ciphertext that reads, “8363, 5017, 11884, 9546.” To get back to “Hi, how are you” requires a process of decryption. </a:t>
            </a:r>
          </a:p>
          <a:p>
            <a:pPr algn="l"/>
            <a:r>
              <a:rPr lang="en-US" b="0" dirty="0">
                <a:effectLst/>
                <a:latin typeface="Libre Baskerville"/>
              </a:rPr>
              <a:t>Decoding information from ciphertext to plaintext is called </a:t>
            </a:r>
            <a:r>
              <a:rPr lang="en-US" b="1" dirty="0">
                <a:effectLst/>
                <a:latin typeface="inherit"/>
              </a:rPr>
              <a:t>decryption</a:t>
            </a:r>
            <a:r>
              <a:rPr lang="en-US" b="0" dirty="0">
                <a:effectLst/>
                <a:latin typeface="Libre Baskerville"/>
              </a:rPr>
              <a:t> and involves the same algorithmic “key” that was used to encrypt the data.  </a:t>
            </a:r>
          </a:p>
          <a:p>
            <a:pPr algn="l"/>
            <a:endParaRPr lang="en-US" b="0" i="1" dirty="0">
              <a:solidFill>
                <a:schemeClr val="tx1">
                  <a:lumMod val="95000"/>
                  <a:lumOff val="5000"/>
                </a:schemeClr>
              </a:solidFill>
              <a:effectLst/>
              <a:latin typeface="Open sans" panose="020B0606030504020204" pitchFamily="34" charset="0"/>
            </a:endParaRPr>
          </a:p>
        </p:txBody>
      </p:sp>
      <p:sp>
        <p:nvSpPr>
          <p:cNvPr id="2" name="Slide Number Placeholder 1">
            <a:extLst>
              <a:ext uri="{FF2B5EF4-FFF2-40B4-BE49-F238E27FC236}">
                <a16:creationId xmlns:a16="http://schemas.microsoft.com/office/drawing/2014/main" id="{0F53708B-3ED5-486F-AE1F-18DECBA1B82C}"/>
              </a:ext>
            </a:extLst>
          </p:cNvPr>
          <p:cNvSpPr>
            <a:spLocks noGrp="1"/>
          </p:cNvSpPr>
          <p:nvPr>
            <p:ph type="sldNum" sz="quarter" idx="12"/>
          </p:nvPr>
        </p:nvSpPr>
        <p:spPr/>
        <p:txBody>
          <a:bodyPr/>
          <a:lstStyle/>
          <a:p>
            <a:fld id="{20E8BC38-1C3E-49E9-980A-1E0CD92665D9}" type="slidenum">
              <a:rPr lang="en-IN" smtClean="0"/>
              <a:t>8</a:t>
            </a:fld>
            <a:endParaRPr lang="en-IN"/>
          </a:p>
        </p:txBody>
      </p:sp>
    </p:spTree>
    <p:extLst>
      <p:ext uri="{BB962C8B-B14F-4D97-AF65-F5344CB8AC3E}">
        <p14:creationId xmlns:p14="http://schemas.microsoft.com/office/powerpoint/2010/main" val="2844827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32B601-4720-4B44-AF27-9955B35447F7}"/>
              </a:ext>
            </a:extLst>
          </p:cNvPr>
          <p:cNvSpPr txBox="1"/>
          <p:nvPr/>
        </p:nvSpPr>
        <p:spPr>
          <a:xfrm>
            <a:off x="568170" y="414578"/>
            <a:ext cx="9055223" cy="5601533"/>
          </a:xfrm>
          <a:prstGeom prst="rect">
            <a:avLst/>
          </a:prstGeom>
          <a:noFill/>
        </p:spPr>
        <p:txBody>
          <a:bodyPr wrap="square">
            <a:spAutoFit/>
          </a:bodyPr>
          <a:lstStyle/>
          <a:p>
            <a:pPr algn="ctr"/>
            <a:r>
              <a:rPr lang="en-IN" sz="2400" b="0" i="0" u="sng" dirty="0">
                <a:effectLst/>
                <a:latin typeface="Overpass"/>
              </a:rPr>
              <a:t>Common Data Encryption Methods</a:t>
            </a:r>
          </a:p>
          <a:p>
            <a:endParaRPr lang="en-US" b="0" i="0" dirty="0">
              <a:effectLst/>
              <a:latin typeface="Libre Baskerville"/>
            </a:endParaRPr>
          </a:p>
          <a:p>
            <a:r>
              <a:rPr lang="en-US" b="0" i="0" dirty="0">
                <a:effectLst/>
                <a:latin typeface="Libre Baskerville"/>
              </a:rPr>
              <a:t>The two most widely used methods for data encryption are </a:t>
            </a:r>
            <a:r>
              <a:rPr lang="en-US" b="1" i="0" dirty="0">
                <a:effectLst/>
                <a:latin typeface="Libre Baskerville"/>
              </a:rPr>
              <a:t>public key</a:t>
            </a:r>
            <a:r>
              <a:rPr lang="en-US" b="0" i="0" dirty="0">
                <a:effectLst/>
                <a:latin typeface="Libre Baskerville"/>
              </a:rPr>
              <a:t>, also known as </a:t>
            </a:r>
            <a:r>
              <a:rPr lang="en-US" i="1" dirty="0">
                <a:solidFill>
                  <a:schemeClr val="tx1">
                    <a:lumMod val="85000"/>
                    <a:lumOff val="15000"/>
                  </a:schemeClr>
                </a:solidFill>
                <a:latin typeface="inherit"/>
              </a:rPr>
              <a:t>asymmetric encryption</a:t>
            </a:r>
            <a:r>
              <a:rPr lang="en-US" i="1" dirty="0">
                <a:solidFill>
                  <a:schemeClr val="tx1">
                    <a:lumMod val="85000"/>
                    <a:lumOff val="15000"/>
                  </a:schemeClr>
                </a:solidFill>
                <a:effectLst/>
                <a:latin typeface="Libre Baskerville"/>
              </a:rPr>
              <a:t> </a:t>
            </a:r>
            <a:r>
              <a:rPr lang="en-US" b="0" i="0" dirty="0">
                <a:effectLst/>
                <a:latin typeface="Libre Baskerville"/>
              </a:rPr>
              <a:t>and </a:t>
            </a:r>
            <a:r>
              <a:rPr lang="en-US" b="1" i="0" dirty="0">
                <a:effectLst/>
                <a:latin typeface="Libre Baskerville"/>
              </a:rPr>
              <a:t>private key</a:t>
            </a:r>
            <a:r>
              <a:rPr lang="en-US" b="0" i="0" dirty="0">
                <a:effectLst/>
                <a:latin typeface="Libre Baskerville"/>
              </a:rPr>
              <a:t>, or </a:t>
            </a:r>
            <a:r>
              <a:rPr lang="en-US" i="1" dirty="0">
                <a:solidFill>
                  <a:schemeClr val="tx1">
                    <a:lumMod val="85000"/>
                    <a:lumOff val="15000"/>
                  </a:schemeClr>
                </a:solidFill>
                <a:latin typeface="inherit"/>
              </a:rPr>
              <a:t>symmetric encryption</a:t>
            </a:r>
            <a:r>
              <a:rPr lang="en-US" dirty="0">
                <a:solidFill>
                  <a:schemeClr val="tx1">
                    <a:lumMod val="85000"/>
                    <a:lumOff val="15000"/>
                  </a:schemeClr>
                </a:solidFill>
                <a:latin typeface="Libre Baskerville"/>
              </a:rPr>
              <a:t>.</a:t>
            </a:r>
            <a:r>
              <a:rPr lang="en-US" i="0" dirty="0">
                <a:solidFill>
                  <a:schemeClr val="tx1">
                    <a:lumMod val="85000"/>
                    <a:lumOff val="15000"/>
                  </a:schemeClr>
                </a:solidFill>
                <a:effectLst/>
                <a:latin typeface="Libre Baskerville"/>
              </a:rPr>
              <a:t> </a:t>
            </a:r>
            <a:r>
              <a:rPr lang="en-US" b="0" i="0" dirty="0">
                <a:effectLst/>
                <a:latin typeface="Libre Baskerville"/>
              </a:rPr>
              <a:t>Both rely on key pairs, but they differ in the way the sending and receiving parties share the keys and handle the encrypt/decrypt process</a:t>
            </a:r>
            <a:r>
              <a:rPr lang="en-US" sz="2400" b="0" i="0" dirty="0">
                <a:effectLst/>
                <a:latin typeface="Libre Baskerville"/>
              </a:rPr>
              <a:t>.</a:t>
            </a:r>
          </a:p>
          <a:p>
            <a:pPr algn="l"/>
            <a:endParaRPr lang="en-US" sz="2000" b="1" i="0" dirty="0">
              <a:effectLst/>
              <a:latin typeface="Overpass"/>
            </a:endParaRPr>
          </a:p>
          <a:p>
            <a:pPr marL="457200" indent="-457200" algn="l">
              <a:buFont typeface="+mj-lt"/>
              <a:buAutoNum type="arabicPeriod"/>
            </a:pPr>
            <a:r>
              <a:rPr lang="en-US" sz="2000" b="1" i="0" dirty="0">
                <a:effectLst/>
                <a:latin typeface="Overpass"/>
              </a:rPr>
              <a:t>Public Key Encryption :</a:t>
            </a:r>
          </a:p>
          <a:p>
            <a:pPr algn="l"/>
            <a:r>
              <a:rPr lang="en-US" b="0" i="0" dirty="0">
                <a:effectLst/>
                <a:latin typeface="Libre Baskerville"/>
              </a:rPr>
              <a:t>With public key/asymmetric encryption, the sender uses a publicly known key to encrypt the data. The receiver has the private key that forms the other half of the public-private key pair. Using the private key, in combination with the public key, the receiver can decrypt the data. </a:t>
            </a:r>
          </a:p>
          <a:p>
            <a:pPr algn="l"/>
            <a:endParaRPr lang="en-US" dirty="0">
              <a:latin typeface="Libre Baskerville"/>
            </a:endParaRPr>
          </a:p>
          <a:p>
            <a:pPr algn="l"/>
            <a:r>
              <a:rPr lang="en-US" sz="2000" b="1" i="0" dirty="0">
                <a:effectLst/>
                <a:latin typeface="Overpass"/>
              </a:rPr>
              <a:t>2.    Private Key Encryption:</a:t>
            </a:r>
          </a:p>
          <a:p>
            <a:pPr algn="l"/>
            <a:r>
              <a:rPr lang="en-US" sz="1600" b="0" i="0" dirty="0">
                <a:solidFill>
                  <a:srgbClr val="000000"/>
                </a:solidFill>
                <a:effectLst/>
                <a:latin typeface="Fira Sans" panose="020B0604020202020204" pitchFamily="34" charset="0"/>
              </a:rPr>
              <a:t>Private key/Symmetric encryption uses a single, private key for encryption and decryption. It is a faster method than asymmetric encryption and is best used by individuals or within closed systems, because using symmetric methods with multiple users in open systems, such as over a network, requires the transmission of the key and creates an opportunity for theft. </a:t>
            </a:r>
            <a:endParaRPr lang="en-US" sz="1600" b="0" i="0" u="sng" dirty="0">
              <a:effectLst/>
              <a:latin typeface="Libre Baskerville"/>
            </a:endParaRPr>
          </a:p>
          <a:p>
            <a:pPr algn="l"/>
            <a:endParaRPr lang="en-US" b="0" i="0" dirty="0">
              <a:effectLst/>
              <a:latin typeface="Libre Baskerville"/>
            </a:endParaRPr>
          </a:p>
          <a:p>
            <a:endParaRPr lang="en-IN" sz="2400" dirty="0"/>
          </a:p>
        </p:txBody>
      </p:sp>
      <p:sp>
        <p:nvSpPr>
          <p:cNvPr id="2" name="Slide Number Placeholder 1">
            <a:extLst>
              <a:ext uri="{FF2B5EF4-FFF2-40B4-BE49-F238E27FC236}">
                <a16:creationId xmlns:a16="http://schemas.microsoft.com/office/drawing/2014/main" id="{B3077763-C485-474D-8E4D-A68EFF297C8E}"/>
              </a:ext>
            </a:extLst>
          </p:cNvPr>
          <p:cNvSpPr>
            <a:spLocks noGrp="1"/>
          </p:cNvSpPr>
          <p:nvPr>
            <p:ph type="sldNum" sz="quarter" idx="12"/>
          </p:nvPr>
        </p:nvSpPr>
        <p:spPr/>
        <p:txBody>
          <a:bodyPr/>
          <a:lstStyle/>
          <a:p>
            <a:fld id="{20E8BC38-1C3E-49E9-980A-1E0CD92665D9}" type="slidenum">
              <a:rPr lang="en-IN" smtClean="0"/>
              <a:t>9</a:t>
            </a:fld>
            <a:endParaRPr lang="en-IN"/>
          </a:p>
        </p:txBody>
      </p:sp>
    </p:spTree>
    <p:extLst>
      <p:ext uri="{BB962C8B-B14F-4D97-AF65-F5344CB8AC3E}">
        <p14:creationId xmlns:p14="http://schemas.microsoft.com/office/powerpoint/2010/main" val="7442556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1961</TotalTime>
  <Words>1019</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Arial</vt:lpstr>
      <vt:lpstr>Arial</vt:lpstr>
      <vt:lpstr>Calibri</vt:lpstr>
      <vt:lpstr>charter</vt:lpstr>
      <vt:lpstr>Fira Sans</vt:lpstr>
      <vt:lpstr>inherit</vt:lpstr>
      <vt:lpstr>Libre Baskerville</vt:lpstr>
      <vt:lpstr>Open Sans</vt:lpstr>
      <vt:lpstr>Overpass</vt:lpstr>
      <vt:lpstr>Poppins</vt:lpstr>
      <vt:lpstr>Roboto</vt:lpstr>
      <vt:lpstr>Trebuchet MS</vt:lpstr>
      <vt:lpstr>Wingdings 3</vt:lpstr>
      <vt:lpstr>Facet</vt:lpstr>
      <vt:lpstr>DATA SCIENCE </vt:lpstr>
      <vt:lpstr>CONTENTS</vt:lpstr>
      <vt:lpstr>Data Science</vt:lpstr>
      <vt:lpstr>Data science is a very vast domain in itself. Since Data Science is very vast there a various problems associated with data science. These problems create hindrance while modeling data and extracting patterns from the data, and at many other stages while creating any data science application.  Some of the problems associated with Data Science are : </vt:lpstr>
      <vt:lpstr>Problem Statement:</vt:lpstr>
      <vt:lpstr>To counter this problem we have came up two effective solutions to protect our sensitive data.</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SECURITY</dc:title>
  <dc:creator>Jayesh Akot</dc:creator>
  <cp:lastModifiedBy>Jayesh Akot</cp:lastModifiedBy>
  <cp:revision>10</cp:revision>
  <dcterms:created xsi:type="dcterms:W3CDTF">2021-11-26T05:23:38Z</dcterms:created>
  <dcterms:modified xsi:type="dcterms:W3CDTF">2021-12-17T10:03:40Z</dcterms:modified>
</cp:coreProperties>
</file>