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D9A4-6D06-FCA0-F6AC-EBDDD6D1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FBB8-604C-04C4-6256-399E95997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B89-E4D4-0D0E-028D-7284C3EB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2633-3155-3C06-6068-A757FE7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00B0-5BCE-5568-AC36-F2FDE0DA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A1AF-2AE0-3C97-E946-93D53CB0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AEC0-AE46-B490-90F3-EE7ECE1A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78D9-EF81-1E17-A7DE-66F34C57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393E-204F-94D2-E9F7-B1B34599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D929-42F4-230D-9365-6FAE5ADF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33C3B-38D5-D763-F057-61F0FCFE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CB4E5-D3B8-779C-6AA8-460B1ABF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8EF7-1DD3-0BD4-5C23-F79E94BE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04EF-E27F-F25B-9E8C-267FF21F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87E7-AF12-2FCB-A065-D280DEED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E5A1-3C63-EB93-9B16-8ACB4179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B8A0-A5D7-9C0A-A73E-5282EB72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4FC6-6A9B-4BEA-D422-E524764A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709C-74CA-BF2F-8783-EA002CA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D53A-1B0F-5C50-3E17-0B28D86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150B-DDA3-0080-9522-1D10C277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5254F-6ACA-6BB4-2FED-B50871A9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C195-737C-1B45-A1F4-2024C49B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A3C2-9854-02F1-5912-C3CB6C5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4442-A6EA-2251-1323-24CE2C42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D48-8919-F790-E12A-78784005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FB6F-EDE5-3351-BA9B-C5E23B784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DBED-6A3C-FEA3-DCDC-D18F9F5C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7D72-C098-B424-8FE2-8D2DCA73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1238-22B4-A981-AC6D-1B50C95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8CCB-CBAD-DD73-B32B-9C665DE0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C1B6-B7B8-DFC6-DD98-48A4CFDF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60A9-A44B-F21A-BA02-4771F3C7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0A04-6B36-4EA7-2C08-D172106F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1C8B2-90C4-596B-4C96-01D8B7CE7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75EDA-B59C-BA8C-1F2E-F67CC707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A532C-AF7E-B356-F08B-DCE7174B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6AD77-FD22-E845-BDFC-FE52CD1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F6E5-68B2-EE18-318B-1E09DDBE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AEA3-C356-B702-9AF6-5210AB50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E55FC-E265-C1AE-AFD1-54D3E107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910B6-AB8D-CA82-786A-A6D05EC8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25FA-C52E-EC60-A988-15BA4E0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8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99742-9F83-AB0A-583B-63047B40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6E492-D93B-8FC6-9175-7FC64D95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368D-5AD9-B0C2-EDC5-5C0E3226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5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D81-B7D5-854F-3CCD-D846688F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79DF-0CD8-40EB-844F-AFAC0B35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A7F7C-58D8-356E-61DD-18A20FD0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4978-B297-1A34-CC58-930CC323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0DBA-B03A-825D-FE09-08D2016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B940-87F4-5F72-B12C-1671262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D6D7-90A7-301F-FD04-0EA2E6D2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47961-B00E-1308-26BE-CC5A42182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6B95-1C07-132D-DFBC-18C36AFD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2515-4800-FEBB-35CA-653DFF8E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D0E0-ACB7-1AF8-2B59-BFC8A63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464E-9B8F-509E-4C36-130A8935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8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3FF59-01C7-BEA3-759C-85B3B688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25EF-1EE5-0C7C-983B-0A77E315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C07E-A5A0-EB80-A477-A75972B7B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820A-8422-C04B-BF82-4192FE414B2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17D3-A77A-27A8-1005-11FBF7C6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CB6A-42E3-B2FC-D330-C196E729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34BD-476C-8E43-92CA-BAEB25A10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95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B4812-0FD3-0052-C802-02DF5E97FBE7}"/>
              </a:ext>
            </a:extLst>
          </p:cNvPr>
          <p:cNvSpPr txBox="1"/>
          <p:nvPr/>
        </p:nvSpPr>
        <p:spPr>
          <a:xfrm>
            <a:off x="426852" y="3437760"/>
            <a:ext cx="1589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Meaning (</a:t>
            </a:r>
            <a:r>
              <a:rPr lang="en-GB" i="1" dirty="0"/>
              <a:t>m</a:t>
            </a:r>
            <a:r>
              <a:rPr lang="en-GB" i="1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7AE7B-9FA9-7FC8-F199-222DB6B2948D}"/>
              </a:ext>
            </a:extLst>
          </p:cNvPr>
          <p:cNvSpPr txBox="1"/>
          <p:nvPr/>
        </p:nvSpPr>
        <p:spPr>
          <a:xfrm>
            <a:off x="2576780" y="3447864"/>
            <a:ext cx="2177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Signal/Utterance (</a:t>
            </a:r>
            <a:r>
              <a:rPr lang="en-GB" i="1" dirty="0" err="1"/>
              <a:t>u</a:t>
            </a:r>
            <a:r>
              <a:rPr lang="en-GB" i="1" baseline="-25000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65650-3CE1-D743-2014-43517B1EBD45}"/>
              </a:ext>
            </a:extLst>
          </p:cNvPr>
          <p:cNvSpPr txBox="1"/>
          <p:nvPr/>
        </p:nvSpPr>
        <p:spPr>
          <a:xfrm>
            <a:off x="7464466" y="3437760"/>
            <a:ext cx="2177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Signal/Utterance (</a:t>
            </a:r>
            <a:r>
              <a:rPr lang="en-GB" i="1" dirty="0"/>
              <a:t>u</a:t>
            </a:r>
            <a:r>
              <a:rPr lang="en-GB" i="1" baseline="-25000" dirty="0"/>
              <a:t>p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5AE12-384C-742C-042B-DB442C30AB77}"/>
              </a:ext>
            </a:extLst>
          </p:cNvPr>
          <p:cNvSpPr txBox="1"/>
          <p:nvPr/>
        </p:nvSpPr>
        <p:spPr>
          <a:xfrm>
            <a:off x="10202224" y="3437760"/>
            <a:ext cx="1589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Meaning (</a:t>
            </a:r>
            <a:r>
              <a:rPr lang="en-GB" i="1" dirty="0" err="1"/>
              <a:t>m</a:t>
            </a:r>
            <a:r>
              <a:rPr lang="en-GB" i="1" baseline="-25000" dirty="0" err="1"/>
              <a:t>p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280AD-2F41-77FF-552F-7DBB65628647}"/>
              </a:ext>
            </a:extLst>
          </p:cNvPr>
          <p:cNvSpPr txBox="1"/>
          <p:nvPr/>
        </p:nvSpPr>
        <p:spPr>
          <a:xfrm>
            <a:off x="5314538" y="3437760"/>
            <a:ext cx="1589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Noisy channel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E9ACF76-9639-A9B7-EFCF-FA058AD9E370}"/>
              </a:ext>
            </a:extLst>
          </p:cNvPr>
          <p:cNvSpPr/>
          <p:nvPr/>
        </p:nvSpPr>
        <p:spPr>
          <a:xfrm rot="5400000">
            <a:off x="2179451" y="1766802"/>
            <a:ext cx="478971" cy="24928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6C05A47-82A4-22E9-D532-C9E7209D6F9C}"/>
              </a:ext>
            </a:extLst>
          </p:cNvPr>
          <p:cNvSpPr/>
          <p:nvPr/>
        </p:nvSpPr>
        <p:spPr>
          <a:xfrm rot="5400000">
            <a:off x="9402124" y="1766802"/>
            <a:ext cx="478971" cy="24928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C649E9A-5E6C-8C56-AE99-DC1FDE709CA3}"/>
              </a:ext>
            </a:extLst>
          </p:cNvPr>
          <p:cNvSpPr/>
          <p:nvPr/>
        </p:nvSpPr>
        <p:spPr>
          <a:xfrm>
            <a:off x="2125023" y="3491406"/>
            <a:ext cx="342900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88727BB-1CB0-2647-8143-FDE305F003B5}"/>
              </a:ext>
            </a:extLst>
          </p:cNvPr>
          <p:cNvSpPr/>
          <p:nvPr/>
        </p:nvSpPr>
        <p:spPr>
          <a:xfrm>
            <a:off x="4862780" y="3501510"/>
            <a:ext cx="342900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6F1F33A-34F2-EB07-96D5-267EBCE0A993}"/>
              </a:ext>
            </a:extLst>
          </p:cNvPr>
          <p:cNvSpPr/>
          <p:nvPr/>
        </p:nvSpPr>
        <p:spPr>
          <a:xfrm>
            <a:off x="7012709" y="3491406"/>
            <a:ext cx="342900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0359248-C10D-42D7-2E95-D83DECF38F3A}"/>
              </a:ext>
            </a:extLst>
          </p:cNvPr>
          <p:cNvSpPr/>
          <p:nvPr/>
        </p:nvSpPr>
        <p:spPr>
          <a:xfrm>
            <a:off x="9750466" y="3501510"/>
            <a:ext cx="342900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3510C-E3E4-4D4E-0300-37F508A5374E}"/>
              </a:ext>
            </a:extLst>
          </p:cNvPr>
          <p:cNvSpPr txBox="1"/>
          <p:nvPr/>
        </p:nvSpPr>
        <p:spPr>
          <a:xfrm>
            <a:off x="1923637" y="2164524"/>
            <a:ext cx="1061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6131B-A799-4CE1-9F01-DA6D345B446C}"/>
              </a:ext>
            </a:extLst>
          </p:cNvPr>
          <p:cNvSpPr txBox="1"/>
          <p:nvPr/>
        </p:nvSpPr>
        <p:spPr>
          <a:xfrm>
            <a:off x="9070109" y="2164524"/>
            <a:ext cx="1142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Perceived</a:t>
            </a:r>
          </a:p>
        </p:txBody>
      </p:sp>
    </p:spTree>
    <p:extLst>
      <p:ext uri="{BB962C8B-B14F-4D97-AF65-F5344CB8AC3E}">
        <p14:creationId xmlns:p14="http://schemas.microsoft.com/office/powerpoint/2010/main" val="53748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Bhandari</dc:creator>
  <cp:lastModifiedBy>Pratik Bhandari</cp:lastModifiedBy>
  <cp:revision>4</cp:revision>
  <dcterms:created xsi:type="dcterms:W3CDTF">2022-04-25T20:27:14Z</dcterms:created>
  <dcterms:modified xsi:type="dcterms:W3CDTF">2022-04-26T09:50:01Z</dcterms:modified>
</cp:coreProperties>
</file>