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3"/>
  </p:notesMasterIdLst>
  <p:sldIdLst>
    <p:sldId id="261" r:id="rId2"/>
  </p:sldIdLst>
  <p:sldSz cx="141732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6337"/>
  </p:normalViewPr>
  <p:slideViewPr>
    <p:cSldViewPr snapToGrid="0">
      <p:cViewPr>
        <p:scale>
          <a:sx n="95" d="100"/>
          <a:sy n="95" d="100"/>
        </p:scale>
        <p:origin x="1392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C9599-1DFA-2845-A1F3-3A2BF15504F1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137275" y="1143000"/>
            <a:ext cx="1913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663BD-3A89-D145-B2EC-C141169FB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7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374121"/>
            <a:ext cx="106299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1200679"/>
            <a:ext cx="106299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3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121709"/>
            <a:ext cx="3056096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121709"/>
            <a:ext cx="8991124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8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569913"/>
            <a:ext cx="1222438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1529821"/>
            <a:ext cx="1222438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69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608542"/>
            <a:ext cx="602361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608542"/>
            <a:ext cx="602361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8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21709"/>
            <a:ext cx="1222438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560388"/>
            <a:ext cx="599592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835025"/>
            <a:ext cx="5995927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560388"/>
            <a:ext cx="6025456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835025"/>
            <a:ext cx="6025456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8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85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0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52400"/>
            <a:ext cx="457122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329142"/>
            <a:ext cx="7175183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685800"/>
            <a:ext cx="457122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52400"/>
            <a:ext cx="457122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329142"/>
            <a:ext cx="7175183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685800"/>
            <a:ext cx="457122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4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121709"/>
            <a:ext cx="1222438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608542"/>
            <a:ext cx="1222438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2118784"/>
            <a:ext cx="31889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78C2-303E-6247-B8F4-26DC85D2646A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2118784"/>
            <a:ext cx="478345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2118784"/>
            <a:ext cx="31889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27A9-2AB6-F04F-BB9E-1700E1EF1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1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70AB814-DF1C-4D7C-D764-1ED27102B5AC}"/>
              </a:ext>
            </a:extLst>
          </p:cNvPr>
          <p:cNvGrpSpPr/>
          <p:nvPr/>
        </p:nvGrpSpPr>
        <p:grpSpPr>
          <a:xfrm>
            <a:off x="190687" y="150053"/>
            <a:ext cx="13791826" cy="1985897"/>
            <a:chOff x="64879" y="17457"/>
            <a:chExt cx="13791826" cy="19858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33E62D-A4F9-7C53-8DD1-7E075B3539F6}"/>
                </a:ext>
              </a:extLst>
            </p:cNvPr>
            <p:cNvSpPr txBox="1"/>
            <p:nvPr/>
          </p:nvSpPr>
          <p:spPr>
            <a:xfrm>
              <a:off x="64879" y="1162907"/>
              <a:ext cx="131294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Meaning</a:t>
              </a:r>
            </a:p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GB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EAF500-0C83-14C2-2385-05CF32DF4AAC}"/>
                </a:ext>
              </a:extLst>
            </p:cNvPr>
            <p:cNvSpPr txBox="1"/>
            <p:nvPr/>
          </p:nvSpPr>
          <p:spPr>
            <a:xfrm>
              <a:off x="2397362" y="1162909"/>
              <a:ext cx="24928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Signal/Utterance (</a:t>
              </a:r>
              <a:r>
                <a:rPr lang="en-GB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GB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302DC4-2E9E-690C-B8CD-8EBA1A75A582}"/>
                </a:ext>
              </a:extLst>
            </p:cNvPr>
            <p:cNvSpPr txBox="1"/>
            <p:nvPr/>
          </p:nvSpPr>
          <p:spPr>
            <a:xfrm>
              <a:off x="9035927" y="1162908"/>
              <a:ext cx="24928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Signal/Utterance (</a:t>
              </a:r>
              <a:r>
                <a: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GB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A8F106-20CB-15EE-BC2A-04DC56E0E456}"/>
                </a:ext>
              </a:extLst>
            </p:cNvPr>
            <p:cNvSpPr txBox="1"/>
            <p:nvPr/>
          </p:nvSpPr>
          <p:spPr>
            <a:xfrm>
              <a:off x="12543764" y="1172357"/>
              <a:ext cx="131294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Meaning (</a:t>
              </a:r>
              <a:r>
                <a:rPr lang="en-GB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GB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791474-B410-3117-D855-B48BC0AC75C8}"/>
                </a:ext>
              </a:extLst>
            </p:cNvPr>
            <p:cNvSpPr txBox="1"/>
            <p:nvPr/>
          </p:nvSpPr>
          <p:spPr>
            <a:xfrm>
              <a:off x="5953861" y="1172357"/>
              <a:ext cx="201386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Noisy channel</a:t>
              </a:r>
            </a:p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556CCC81-994F-A26C-24BF-D677F687CE1E}"/>
                </a:ext>
              </a:extLst>
            </p:cNvPr>
            <p:cNvSpPr/>
            <p:nvPr/>
          </p:nvSpPr>
          <p:spPr>
            <a:xfrm rot="5400000">
              <a:off x="1945661" y="-650609"/>
              <a:ext cx="478973" cy="2918015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A36E467C-7D7B-A556-DB48-E2FE90097755}"/>
                </a:ext>
              </a:extLst>
            </p:cNvPr>
            <p:cNvSpPr/>
            <p:nvPr/>
          </p:nvSpPr>
          <p:spPr>
            <a:xfrm rot="5400000">
              <a:off x="11518242" y="-638882"/>
              <a:ext cx="455524" cy="2918016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6F6264-68E2-FB80-34A6-BB56FBDD6FF7}"/>
                </a:ext>
              </a:extLst>
            </p:cNvPr>
            <p:cNvSpPr txBox="1"/>
            <p:nvPr/>
          </p:nvSpPr>
          <p:spPr>
            <a:xfrm>
              <a:off x="1460162" y="17457"/>
              <a:ext cx="144996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Intended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98E6FB-B335-C7C1-D2EC-8DD35E113C11}"/>
                </a:ext>
              </a:extLst>
            </p:cNvPr>
            <p:cNvSpPr txBox="1"/>
            <p:nvPr/>
          </p:nvSpPr>
          <p:spPr>
            <a:xfrm>
              <a:off x="11021019" y="18704"/>
              <a:ext cx="144996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Perceived</a:t>
              </a:r>
            </a:p>
          </p:txBody>
        </p: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E5E85FF-07EC-90A8-3C86-733A9CD99AC6}"/>
              </a:ext>
            </a:extLst>
          </p:cNvPr>
          <p:cNvSpPr/>
          <p:nvPr/>
        </p:nvSpPr>
        <p:spPr>
          <a:xfrm>
            <a:off x="1648639" y="1586666"/>
            <a:ext cx="724984" cy="248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3884AEDD-D3BB-33CA-BAD3-C069C84BF583}"/>
              </a:ext>
            </a:extLst>
          </p:cNvPr>
          <p:cNvSpPr/>
          <p:nvPr/>
        </p:nvSpPr>
        <p:spPr>
          <a:xfrm>
            <a:off x="5183075" y="1596116"/>
            <a:ext cx="724984" cy="248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7B7981CD-4A86-174C-2466-E6A1BED57AA2}"/>
              </a:ext>
            </a:extLst>
          </p:cNvPr>
          <p:cNvSpPr/>
          <p:nvPr/>
        </p:nvSpPr>
        <p:spPr>
          <a:xfrm>
            <a:off x="8265141" y="1586666"/>
            <a:ext cx="724984" cy="248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5CE8D61-32E0-A8AC-489E-AECECF86DDE1}"/>
              </a:ext>
            </a:extLst>
          </p:cNvPr>
          <p:cNvSpPr/>
          <p:nvPr/>
        </p:nvSpPr>
        <p:spPr>
          <a:xfrm>
            <a:off x="11794198" y="1596116"/>
            <a:ext cx="724984" cy="248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1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Bhandari</dc:creator>
  <cp:lastModifiedBy>Pratik Bhandari</cp:lastModifiedBy>
  <cp:revision>10</cp:revision>
  <dcterms:created xsi:type="dcterms:W3CDTF">2022-08-12T19:03:12Z</dcterms:created>
  <dcterms:modified xsi:type="dcterms:W3CDTF">2022-08-13T09:46:34Z</dcterms:modified>
</cp:coreProperties>
</file>