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66" r:id="rId15"/>
    <p:sldId id="272" r:id="rId16"/>
    <p:sldId id="273" r:id="rId17"/>
    <p:sldId id="274"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42729D7-42E8-479E-A86A-80C12BB19DD6}" type="datetimeFigureOut">
              <a:rPr lang="en-IN" smtClean="0"/>
              <a:t>29-02-2020</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AA1EDBD-A71D-474D-A60B-81DF1386C102}"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5361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729D7-42E8-479E-A86A-80C12BB19DD6}"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325710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42729D7-42E8-479E-A86A-80C12BB19DD6}" type="datetimeFigureOut">
              <a:rPr lang="en-IN" smtClean="0"/>
              <a:t>29-02-2020</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8AA1EDBD-A71D-474D-A60B-81DF1386C102}"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654031"/>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729D7-42E8-479E-A86A-80C12BB19DD6}"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31253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42729D7-42E8-479E-A86A-80C12BB19DD6}" type="datetimeFigureOut">
              <a:rPr lang="en-IN" smtClean="0"/>
              <a:t>29-02-2020</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AA1EDBD-A71D-474D-A60B-81DF1386C102}"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28936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729D7-42E8-479E-A86A-80C12BB19DD6}"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390268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729D7-42E8-479E-A86A-80C12BB19DD6}" type="datetimeFigureOut">
              <a:rPr lang="en-IN" smtClean="0"/>
              <a:t>29-02-2020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68339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729D7-42E8-479E-A86A-80C12BB19DD6}" type="datetimeFigureOut">
              <a:rPr lang="en-IN" smtClean="0"/>
              <a:t>29-02-2020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12340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729D7-42E8-479E-A86A-80C12BB19DD6}" type="datetimeFigureOut">
              <a:rPr lang="en-IN" smtClean="0"/>
              <a:t>29-02-2020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30768720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2729D7-42E8-479E-A86A-80C12BB19DD6}"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26434914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2729D7-42E8-479E-A86A-80C12BB19DD6}"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A1EDBD-A71D-474D-A60B-81DF1386C102}" type="slidenum">
              <a:rPr lang="en-IN" smtClean="0"/>
              <a:t>‹#›</a:t>
            </a:fld>
            <a:endParaRPr lang="en-IN"/>
          </a:p>
        </p:txBody>
      </p:sp>
    </p:spTree>
    <p:extLst>
      <p:ext uri="{BB962C8B-B14F-4D97-AF65-F5344CB8AC3E}">
        <p14:creationId xmlns:p14="http://schemas.microsoft.com/office/powerpoint/2010/main" val="253025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42729D7-42E8-479E-A86A-80C12BB19DD6}" type="datetimeFigureOut">
              <a:rPr lang="en-IN" smtClean="0"/>
              <a:t>29-02-2020</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AA1EDBD-A71D-474D-A60B-81DF1386C102}"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2613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731-943F-447E-9629-212ADFFAF3E7}"/>
              </a:ext>
            </a:extLst>
          </p:cNvPr>
          <p:cNvSpPr>
            <a:spLocks noGrp="1"/>
          </p:cNvSpPr>
          <p:nvPr>
            <p:ph type="ctrTitle"/>
          </p:nvPr>
        </p:nvSpPr>
        <p:spPr/>
        <p:txBody>
          <a:bodyPr>
            <a:normAutofit fontScale="90000"/>
          </a:bodyPr>
          <a:lstStyle/>
          <a:p>
            <a:r>
              <a:rPr lang="en-IN" sz="3200" i="0" dirty="0"/>
              <a:t>Ai plays Flappy Bird</a:t>
            </a:r>
            <a:br>
              <a:rPr lang="en-IN" sz="3200" i="0" dirty="0"/>
            </a:br>
            <a:br>
              <a:rPr lang="en-IN" sz="3200" i="0" dirty="0"/>
            </a:br>
            <a:r>
              <a:rPr lang="en-IN" sz="3200" i="0" dirty="0"/>
              <a:t>Name:                       </a:t>
            </a:r>
            <a:r>
              <a:rPr lang="en-IN" sz="3100" i="0" dirty="0"/>
              <a:t>Pratik </a:t>
            </a:r>
            <a:r>
              <a:rPr lang="en-IN" sz="3100" i="0" dirty="0" err="1"/>
              <a:t>TIwari</a:t>
            </a:r>
            <a:br>
              <a:rPr lang="en-IN" sz="3200" i="0" dirty="0"/>
            </a:br>
            <a:r>
              <a:rPr lang="en-IN" sz="3200" i="0" dirty="0" err="1">
                <a:solidFill>
                  <a:schemeClr val="tx1"/>
                </a:solidFill>
              </a:rPr>
              <a:t>rollno</a:t>
            </a:r>
            <a:r>
              <a:rPr lang="en-IN" sz="3200" i="0" dirty="0"/>
              <a:t>:                  1932377</a:t>
            </a:r>
            <a:br>
              <a:rPr lang="en-IN" sz="3200" i="0" dirty="0"/>
            </a:br>
            <a:r>
              <a:rPr lang="en-IN" sz="3200" i="0" dirty="0"/>
              <a:t>department:       </a:t>
            </a:r>
            <a:r>
              <a:rPr lang="en-IN" sz="3200" i="0" dirty="0" err="1"/>
              <a:t>bca</a:t>
            </a:r>
            <a:r>
              <a:rPr lang="en-IN" sz="3200" i="0" dirty="0"/>
              <a:t>(science)</a:t>
            </a:r>
            <a:br>
              <a:rPr lang="en-IN" sz="3200" i="0" dirty="0"/>
            </a:br>
            <a:r>
              <a:rPr lang="en-IN" sz="3200" i="0" dirty="0"/>
              <a:t>language used: python</a:t>
            </a:r>
            <a:br>
              <a:rPr lang="en-IN" sz="3200" i="0" dirty="0"/>
            </a:br>
            <a:br>
              <a:rPr lang="en-IN" sz="3200" i="0" dirty="0"/>
            </a:br>
            <a:br>
              <a:rPr lang="en-IN" i="0" dirty="0"/>
            </a:br>
            <a:endParaRPr lang="en-IN" dirty="0"/>
          </a:p>
        </p:txBody>
      </p:sp>
    </p:spTree>
    <p:extLst>
      <p:ext uri="{BB962C8B-B14F-4D97-AF65-F5344CB8AC3E}">
        <p14:creationId xmlns:p14="http://schemas.microsoft.com/office/powerpoint/2010/main" val="299128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Autofit/>
          </a:bodyPr>
          <a:lstStyle/>
          <a:p>
            <a:pPr algn="l"/>
            <a:r>
              <a:rPr lang="en-IN" sz="1800" i="0" dirty="0"/>
              <a:t>- This function is used to display the whole game hence it has win the window, birds the bird, pipes , base of the frame, score to see the score, gen number of generations</a:t>
            </a:r>
            <a:br>
              <a:rPr lang="en-IN" sz="1800" i="0" dirty="0"/>
            </a:br>
            <a:br>
              <a:rPr lang="en-IN" sz="1800" i="0" dirty="0"/>
            </a:br>
            <a:r>
              <a:rPr lang="en-IN" sz="1800" i="0" dirty="0"/>
              <a:t>- first if loop is used to see if gen becomes 1 draw the background</a:t>
            </a:r>
            <a:br>
              <a:rPr lang="en-IN" sz="1800" i="0" dirty="0"/>
            </a:br>
            <a:br>
              <a:rPr lang="en-IN" sz="1800" i="0" dirty="0"/>
            </a:br>
            <a:r>
              <a:rPr lang="en-IN" sz="1800" i="0" dirty="0"/>
              <a:t>- now draw the pipes </a:t>
            </a:r>
            <a:r>
              <a:rPr lang="en-IN" sz="1800" i="0" dirty="0" err="1"/>
              <a:t>aswell</a:t>
            </a:r>
            <a:r>
              <a:rPr lang="en-IN" sz="1800" i="0" dirty="0"/>
              <a:t> here there are more than  1 pipes hence we </a:t>
            </a:r>
            <a:r>
              <a:rPr lang="en-IN" sz="1800" i="0" dirty="0" err="1"/>
              <a:t>haved</a:t>
            </a:r>
            <a:r>
              <a:rPr lang="en-IN" sz="1800" i="0" dirty="0"/>
              <a:t> used list here </a:t>
            </a:r>
            <a:br>
              <a:rPr lang="en-IN" sz="1800" i="0" dirty="0"/>
            </a:br>
            <a:br>
              <a:rPr lang="en-IN" sz="1800" i="0" dirty="0"/>
            </a:br>
            <a:r>
              <a:rPr lang="en-IN" sz="1800" i="0" dirty="0"/>
              <a:t>- draw the base now</a:t>
            </a:r>
            <a:br>
              <a:rPr lang="en-IN" sz="1800" i="0" dirty="0"/>
            </a:br>
            <a:br>
              <a:rPr lang="en-IN" sz="1800" i="0" dirty="0"/>
            </a:br>
            <a:r>
              <a:rPr lang="en-IN" sz="1800" i="0" dirty="0"/>
              <a:t>- now this if loops is used to draw the lines that is used by the algorithm  to trace gap</a:t>
            </a:r>
            <a:br>
              <a:rPr lang="en-IN" sz="1800" i="0" dirty="0"/>
            </a:br>
            <a:br>
              <a:rPr lang="en-IN" sz="1800" i="0" dirty="0"/>
            </a:br>
            <a:r>
              <a:rPr lang="en-IN" sz="1800" i="0" dirty="0"/>
              <a:t>- now the bird is drawn using </a:t>
            </a:r>
            <a:r>
              <a:rPr lang="en-IN" sz="1800" i="0" dirty="0" err="1"/>
              <a:t>base.bird</a:t>
            </a:r>
            <a:r>
              <a:rPr lang="en-IN" sz="1800" i="0" dirty="0"/>
              <a:t> </a:t>
            </a:r>
            <a:br>
              <a:rPr lang="en-IN" sz="1800" i="0" dirty="0"/>
            </a:br>
            <a:br>
              <a:rPr lang="en-IN" sz="1800" i="0" dirty="0"/>
            </a:br>
            <a:r>
              <a:rPr lang="en-IN" sz="1800" i="0" dirty="0"/>
              <a:t>- score label is used to print the score of the bird currently active also the </a:t>
            </a:r>
            <a:r>
              <a:rPr lang="en-IN" sz="1800" i="0" dirty="0" err="1"/>
              <a:t>generatition</a:t>
            </a:r>
            <a:r>
              <a:rPr lang="en-IN" sz="1800" i="0" dirty="0"/>
              <a:t> and alive birds </a:t>
            </a:r>
            <a:br>
              <a:rPr lang="en-IN" sz="1800" i="0" dirty="0"/>
            </a:br>
            <a:endParaRPr lang="en-IN" sz="1800" i="0" dirty="0"/>
          </a:p>
        </p:txBody>
      </p:sp>
      <p:pic>
        <p:nvPicPr>
          <p:cNvPr id="4" name="Picture 3">
            <a:extLst>
              <a:ext uri="{FF2B5EF4-FFF2-40B4-BE49-F238E27FC236}">
                <a16:creationId xmlns:a16="http://schemas.microsoft.com/office/drawing/2014/main" id="{E3FD18C3-28C4-45C0-B5A2-8968EBBA9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4" y="140045"/>
            <a:ext cx="4876800" cy="6080760"/>
          </a:xfrm>
          <a:prstGeom prst="rect">
            <a:avLst/>
          </a:prstGeom>
        </p:spPr>
      </p:pic>
    </p:spTree>
    <p:extLst>
      <p:ext uri="{BB962C8B-B14F-4D97-AF65-F5344CB8AC3E}">
        <p14:creationId xmlns:p14="http://schemas.microsoft.com/office/powerpoint/2010/main" val="238469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Autofit/>
          </a:bodyPr>
          <a:lstStyle/>
          <a:p>
            <a:pPr algn="l"/>
            <a:r>
              <a:rPr lang="en-US" sz="1200" i="0" dirty="0"/>
              <a:t>- runs the simulation of the current population of birds and sets their fitness based on the distance they reach in the game.</a:t>
            </a:r>
            <a:br>
              <a:rPr lang="en-US" sz="1200" i="0" dirty="0"/>
            </a:br>
            <a:br>
              <a:rPr lang="en-US" sz="1200" i="0" dirty="0"/>
            </a:br>
            <a:r>
              <a:rPr lang="en-US" sz="1200" i="0" dirty="0"/>
              <a:t>- win is an variable to store the window and gen is a variable to check the generations of the birds that currently active it is incremented every time </a:t>
            </a:r>
            <a:r>
              <a:rPr lang="en-US" sz="1200" i="0" dirty="0" err="1"/>
              <a:t>eval_genomes</a:t>
            </a:r>
            <a:r>
              <a:rPr lang="en-US" sz="1200" i="0" dirty="0"/>
              <a:t> is called() </a:t>
            </a:r>
            <a:br>
              <a:rPr lang="en-US" sz="1200" i="0" dirty="0"/>
            </a:br>
            <a:br>
              <a:rPr lang="en-US" sz="1200" i="0" dirty="0"/>
            </a:br>
            <a:r>
              <a:rPr lang="en-US" sz="1200" i="0" dirty="0"/>
              <a:t>- nets list is used to create a neural network for each bird that is created and bird[] for every bird object that uses that network to play and  </a:t>
            </a:r>
            <a:r>
              <a:rPr lang="en-US" sz="1200" i="0" dirty="0" err="1"/>
              <a:t>ge</a:t>
            </a:r>
            <a:r>
              <a:rPr lang="en-US" sz="1200" i="0" dirty="0"/>
              <a:t> is used to stored genomes that are created</a:t>
            </a:r>
            <a:br>
              <a:rPr lang="en-US" sz="1200" i="0" dirty="0"/>
            </a:br>
            <a:br>
              <a:rPr lang="en-US" sz="1200" i="0" dirty="0"/>
            </a:br>
            <a:r>
              <a:rPr lang="en-US" sz="1200" i="0" dirty="0"/>
              <a:t>- for loop is used to create neural network for every gnome created</a:t>
            </a:r>
            <a:br>
              <a:rPr lang="en-US" sz="1200" i="0" dirty="0"/>
            </a:br>
            <a:br>
              <a:rPr lang="en-US" sz="1200" i="0" dirty="0"/>
            </a:br>
            <a:r>
              <a:rPr lang="en-US" sz="1200" i="0" dirty="0"/>
              <a:t>- </a:t>
            </a:r>
            <a:r>
              <a:rPr lang="en-US" sz="1200" i="0" dirty="0" err="1"/>
              <a:t>intitally</a:t>
            </a:r>
            <a:r>
              <a:rPr lang="en-US" sz="1200" i="0" dirty="0"/>
              <a:t> the fitness value is equal to 0 </a:t>
            </a:r>
            <a:br>
              <a:rPr lang="en-US" sz="1200" i="0" dirty="0"/>
            </a:br>
            <a:br>
              <a:rPr lang="en-US" sz="1200" i="0" dirty="0"/>
            </a:br>
            <a:r>
              <a:rPr lang="en-US" sz="1200" i="0" dirty="0"/>
              <a:t>-new created gnome, net and bird is appended in their respective list</a:t>
            </a:r>
            <a:br>
              <a:rPr lang="en-US" sz="1200" i="0" dirty="0"/>
            </a:br>
            <a:br>
              <a:rPr lang="en-US" sz="1200" i="0" dirty="0"/>
            </a:br>
            <a:r>
              <a:rPr lang="en-US" sz="1200" i="0" dirty="0"/>
              <a:t>- run variable is used to see if the birds are running or not </a:t>
            </a:r>
            <a:br>
              <a:rPr lang="en-US" sz="1200" i="0" dirty="0"/>
            </a:br>
            <a:br>
              <a:rPr lang="en-US" sz="1200" i="0" dirty="0"/>
            </a:br>
            <a:r>
              <a:rPr lang="en-US" sz="1200" i="0" dirty="0"/>
              <a:t>- now clock is used to control the frame per second the bird drops or how birds move</a:t>
            </a:r>
            <a:br>
              <a:rPr lang="en-US" sz="1200" i="0" dirty="0"/>
            </a:br>
            <a:br>
              <a:rPr lang="en-US" sz="1200" i="0" dirty="0"/>
            </a:br>
            <a:r>
              <a:rPr lang="en-US" sz="1200" i="0" dirty="0"/>
              <a:t>- if the birds are more than one or the </a:t>
            </a:r>
            <a:r>
              <a:rPr lang="en-US" sz="1200" i="0" dirty="0" err="1"/>
              <a:t>the</a:t>
            </a:r>
            <a:r>
              <a:rPr lang="en-US" sz="1200" i="0" dirty="0"/>
              <a:t> birds are running set  </a:t>
            </a:r>
            <a:r>
              <a:rPr lang="en-US" sz="1200" i="0" dirty="0" err="1"/>
              <a:t>clock.tick</a:t>
            </a:r>
            <a:r>
              <a:rPr lang="en-US" sz="1200" i="0" dirty="0"/>
              <a:t>(30)  to 30 so 30 fps or quit the game</a:t>
            </a:r>
            <a:br>
              <a:rPr lang="en-US" sz="1200" i="0" dirty="0"/>
            </a:br>
            <a:br>
              <a:rPr lang="en-US" sz="1200" i="0" dirty="0"/>
            </a:br>
            <a:r>
              <a:rPr lang="en-US" sz="1200" i="0" dirty="0"/>
              <a:t>- this sees the pipe index </a:t>
            </a:r>
            <a:r>
              <a:rPr lang="en-US" sz="1200" i="0" dirty="0" err="1"/>
              <a:t>amd</a:t>
            </a:r>
            <a:r>
              <a:rPr lang="en-US" sz="1200" i="0" dirty="0"/>
              <a:t> also whether to use the first or second this is checked only if pipes in the windows are more than 1 </a:t>
            </a:r>
            <a:br>
              <a:rPr lang="en-US" sz="1200" i="0" dirty="0"/>
            </a:br>
            <a:br>
              <a:rPr lang="en-US" sz="1200" i="0" dirty="0"/>
            </a:br>
            <a:r>
              <a:rPr lang="en-US" sz="1200" i="0" dirty="0"/>
              <a:t>- if the conditions is true the bird jumps in respect to the next pipe hence pipe index is set 1 </a:t>
            </a:r>
            <a:endParaRPr lang="en-IN" sz="1200" i="0" dirty="0"/>
          </a:p>
        </p:txBody>
      </p:sp>
      <p:pic>
        <p:nvPicPr>
          <p:cNvPr id="5" name="Picture 4">
            <a:extLst>
              <a:ext uri="{FF2B5EF4-FFF2-40B4-BE49-F238E27FC236}">
                <a16:creationId xmlns:a16="http://schemas.microsoft.com/office/drawing/2014/main" id="{A35381BA-A006-4EEE-94A8-54EEDE501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31" y="239697"/>
            <a:ext cx="5278081" cy="5526461"/>
          </a:xfrm>
          <a:prstGeom prst="rect">
            <a:avLst/>
          </a:prstGeom>
        </p:spPr>
      </p:pic>
    </p:spTree>
    <p:extLst>
      <p:ext uri="{BB962C8B-B14F-4D97-AF65-F5344CB8AC3E}">
        <p14:creationId xmlns:p14="http://schemas.microsoft.com/office/powerpoint/2010/main" val="109713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8487052" y="133165"/>
            <a:ext cx="2858610" cy="5724711"/>
          </a:xfrm>
        </p:spPr>
        <p:txBody>
          <a:bodyPr>
            <a:noAutofit/>
          </a:bodyPr>
          <a:lstStyle/>
          <a:p>
            <a:pPr algn="l"/>
            <a:r>
              <a:rPr lang="en-IN" sz="1000" i="0" dirty="0"/>
              <a:t>- As a bird moves 1 frame it is incremented by 0.1 fitness value</a:t>
            </a:r>
            <a:br>
              <a:rPr lang="en-IN" sz="1000" i="0" dirty="0"/>
            </a:br>
            <a:br>
              <a:rPr lang="en-IN" sz="1000" i="0" dirty="0"/>
            </a:br>
            <a:r>
              <a:rPr lang="en-IN" sz="1000" i="0" dirty="0"/>
              <a:t>- now the output variable is calculated by the location of the bird the location of the top and bottom of the pipe to the </a:t>
            </a:r>
            <a:r>
              <a:rPr lang="en-IN" sz="1000" i="0" dirty="0" err="1"/>
              <a:t>netowk</a:t>
            </a:r>
            <a:r>
              <a:rPr lang="en-IN" sz="1000" i="0" dirty="0"/>
              <a:t> and decided whether to jump or not </a:t>
            </a:r>
            <a:br>
              <a:rPr lang="en-IN" sz="1000" i="0" dirty="0"/>
            </a:br>
            <a:br>
              <a:rPr lang="en-IN" sz="1000" i="0" dirty="0"/>
            </a:br>
            <a:r>
              <a:rPr lang="en-IN" sz="1000" i="0" dirty="0"/>
              <a:t>- here tanh function is used in the nets so the value is between -1 and 1 so if the value of output is greater than 0.5 the bird will jump </a:t>
            </a:r>
            <a:br>
              <a:rPr lang="en-IN" sz="1000" i="0" dirty="0"/>
            </a:br>
            <a:br>
              <a:rPr lang="en-IN" sz="1000" i="0" dirty="0"/>
            </a:br>
            <a:r>
              <a:rPr lang="en-IN" sz="1000" i="0" dirty="0"/>
              <a:t>- rem is a list for the birds to be removed. Here pipes are moved by a for loop and birds are moved in the same manner if the bird collides the pipe its fitness is decreased and it is removed from birds nets and genomes list </a:t>
            </a:r>
            <a:br>
              <a:rPr lang="en-IN" sz="1000" i="0" dirty="0"/>
            </a:br>
            <a:br>
              <a:rPr lang="en-IN" sz="1000" i="0" dirty="0"/>
            </a:br>
            <a:r>
              <a:rPr lang="en-IN" sz="1000" i="0" dirty="0"/>
              <a:t>-  the next if statements checks if the pipe x coordinate and width is less than 0 zero that is out of frame we will remove the pipe by appending it to rem </a:t>
            </a:r>
            <a:br>
              <a:rPr lang="en-IN" sz="1000" i="0" dirty="0"/>
            </a:br>
            <a:br>
              <a:rPr lang="en-IN" sz="1000" i="0" dirty="0"/>
            </a:br>
            <a:r>
              <a:rPr lang="en-IN" sz="1000" i="0" dirty="0"/>
              <a:t>- now if not tackles with situation if the </a:t>
            </a:r>
            <a:r>
              <a:rPr lang="en-IN" sz="1000" i="0" dirty="0" err="1"/>
              <a:t>b.ird.x</a:t>
            </a:r>
            <a:r>
              <a:rPr lang="en-IN" sz="1000" i="0" dirty="0"/>
              <a:t>  passed the </a:t>
            </a:r>
            <a:r>
              <a:rPr lang="en-IN" sz="1000" i="0" dirty="0" err="1"/>
              <a:t>pipe.x</a:t>
            </a:r>
            <a:r>
              <a:rPr lang="en-IN" sz="1000" i="0" dirty="0"/>
              <a:t> that if it passed the pipe generate a new pipe </a:t>
            </a:r>
            <a:br>
              <a:rPr lang="en-IN" sz="1000" i="0" dirty="0"/>
            </a:br>
            <a:br>
              <a:rPr lang="en-IN" sz="1000" i="0" dirty="0"/>
            </a:br>
            <a:r>
              <a:rPr lang="en-IN" sz="1000" i="0" dirty="0"/>
              <a:t>- now if we passed the pipe we will give a point to the bird by incrementing the score of the pipe  </a:t>
            </a:r>
            <a:r>
              <a:rPr lang="en-IN" sz="1000" i="0" dirty="0" err="1"/>
              <a:t>laso</a:t>
            </a:r>
            <a:r>
              <a:rPr lang="en-IN" sz="1000" i="0" dirty="0"/>
              <a:t> </a:t>
            </a:r>
            <a:r>
              <a:rPr lang="en-IN" sz="1000" i="0" dirty="0" err="1"/>
              <a:t>inrement</a:t>
            </a:r>
            <a:r>
              <a:rPr lang="en-IN" sz="1000" i="0" dirty="0"/>
              <a:t> the fitness by 5 as It passed the pipe successfully</a:t>
            </a:r>
            <a:br>
              <a:rPr lang="en-IN" sz="1000" i="0" dirty="0"/>
            </a:br>
            <a:br>
              <a:rPr lang="en-IN" sz="1000" i="0" dirty="0"/>
            </a:br>
            <a:r>
              <a:rPr lang="en-IN" sz="1000" i="0" dirty="0"/>
              <a:t>- now append a pipe </a:t>
            </a:r>
            <a:r>
              <a:rPr lang="en-IN" sz="1000" i="0" dirty="0" err="1"/>
              <a:t>i.e</a:t>
            </a:r>
            <a:r>
              <a:rPr lang="en-IN" sz="1000" i="0" dirty="0"/>
              <a:t> create a pipe</a:t>
            </a:r>
          </a:p>
        </p:txBody>
      </p:sp>
      <p:pic>
        <p:nvPicPr>
          <p:cNvPr id="4" name="Picture 3">
            <a:extLst>
              <a:ext uri="{FF2B5EF4-FFF2-40B4-BE49-F238E27FC236}">
                <a16:creationId xmlns:a16="http://schemas.microsoft.com/office/drawing/2014/main" id="{ABA25272-7B67-4F01-9A0E-B3B695A81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5" y="0"/>
            <a:ext cx="8094320" cy="5226857"/>
          </a:xfrm>
          <a:prstGeom prst="rect">
            <a:avLst/>
          </a:prstGeom>
        </p:spPr>
      </p:pic>
    </p:spTree>
    <p:extLst>
      <p:ext uri="{BB962C8B-B14F-4D97-AF65-F5344CB8AC3E}">
        <p14:creationId xmlns:p14="http://schemas.microsoft.com/office/powerpoint/2010/main" val="56759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326602" y="133165"/>
            <a:ext cx="6019060" cy="5724711"/>
          </a:xfrm>
        </p:spPr>
        <p:txBody>
          <a:bodyPr>
            <a:noAutofit/>
          </a:bodyPr>
          <a:lstStyle/>
          <a:p>
            <a:pPr algn="l"/>
            <a:r>
              <a:rPr lang="en-IN" sz="1600" i="0" dirty="0"/>
              <a:t>- We have to delete all the pipes that passed so we will pop them from the rem list </a:t>
            </a:r>
            <a:br>
              <a:rPr lang="en-IN" sz="1600" i="0" dirty="0"/>
            </a:br>
            <a:br>
              <a:rPr lang="en-IN" sz="1600" i="0" dirty="0"/>
            </a:br>
            <a:r>
              <a:rPr lang="en-IN" sz="1600" i="0" dirty="0"/>
              <a:t>- now this for loop see if the bird has hit the ground </a:t>
            </a:r>
            <a:br>
              <a:rPr lang="en-IN" sz="1600" i="0" dirty="0"/>
            </a:br>
            <a:br>
              <a:rPr lang="en-IN" sz="1600" i="0" dirty="0"/>
            </a:br>
            <a:r>
              <a:rPr lang="en-IN" sz="1600" i="0" dirty="0"/>
              <a:t>- if the y </a:t>
            </a:r>
            <a:r>
              <a:rPr lang="en-IN" sz="1600" i="0" dirty="0" err="1"/>
              <a:t>coord</a:t>
            </a:r>
            <a:r>
              <a:rPr lang="en-IN" sz="1600" i="0" dirty="0"/>
              <a:t> or the height of the image of the bird is grater than floor or less than -50 that is the base </a:t>
            </a:r>
            <a:br>
              <a:rPr lang="en-IN" sz="1600" i="0" dirty="0"/>
            </a:br>
            <a:br>
              <a:rPr lang="en-IN" sz="1600" i="0" dirty="0"/>
            </a:br>
            <a:r>
              <a:rPr lang="en-IN" sz="1600" i="0" dirty="0"/>
              <a:t>- the bird has fallen and we will pop it its genome and its net also </a:t>
            </a:r>
            <a:br>
              <a:rPr lang="en-IN" sz="1600" i="0" dirty="0"/>
            </a:br>
            <a:br>
              <a:rPr lang="en-IN" sz="1600" i="0" dirty="0"/>
            </a:br>
            <a:r>
              <a:rPr lang="en-IN" sz="1600" i="0" dirty="0"/>
              <a:t>- now the final function draws the main window of the game </a:t>
            </a:r>
          </a:p>
        </p:txBody>
      </p:sp>
      <p:pic>
        <p:nvPicPr>
          <p:cNvPr id="5" name="Picture 4">
            <a:extLst>
              <a:ext uri="{FF2B5EF4-FFF2-40B4-BE49-F238E27FC236}">
                <a16:creationId xmlns:a16="http://schemas.microsoft.com/office/drawing/2014/main" id="{B8AC5C0A-9D9E-41E1-A06A-B6F16160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11" y="1772510"/>
            <a:ext cx="4815840" cy="2446020"/>
          </a:xfrm>
          <a:prstGeom prst="rect">
            <a:avLst/>
          </a:prstGeom>
        </p:spPr>
      </p:pic>
    </p:spTree>
    <p:extLst>
      <p:ext uri="{BB962C8B-B14F-4D97-AF65-F5344CB8AC3E}">
        <p14:creationId xmlns:p14="http://schemas.microsoft.com/office/powerpoint/2010/main" val="322153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rmAutofit/>
          </a:bodyPr>
          <a:lstStyle/>
          <a:p>
            <a:pPr algn="l"/>
            <a:r>
              <a:rPr lang="en-IN" sz="1400" i="0" dirty="0"/>
              <a:t>- SO HERE WE ARE DEFINING A FUNCTION CALLED RUN WHICH RUNS THE NEAT ALGORITHM </a:t>
            </a:r>
            <a:br>
              <a:rPr lang="en-IN" sz="1400" i="0" dirty="0"/>
            </a:br>
            <a:br>
              <a:rPr lang="en-IN" sz="1400" i="0" dirty="0"/>
            </a:br>
            <a:r>
              <a:rPr lang="en-IN" sz="1400" i="0" dirty="0"/>
              <a:t>- CONFIG TAKES THE NEAT.CONFIG.CONFIG() WHICH TAKES MANY PARAMETERS WHICH ARE THE PROPERTIES OF THE NEAT ALGORITHM WHICH IS STORED IN THE CONFIG FILE</a:t>
            </a:r>
            <a:br>
              <a:rPr lang="en-IN" sz="1400" i="0" dirty="0"/>
            </a:br>
            <a:br>
              <a:rPr lang="en-IN" sz="1400" i="0" dirty="0"/>
            </a:br>
            <a:r>
              <a:rPr lang="en-IN" sz="1400" i="0" dirty="0"/>
              <a:t>- THE NEAT.POPULATION() CREATES THE POPULATION FOR THE ALGORITHM </a:t>
            </a:r>
            <a:br>
              <a:rPr lang="en-IN" sz="1400" i="0" dirty="0"/>
            </a:br>
            <a:br>
              <a:rPr lang="en-IN" sz="1400" i="0" dirty="0"/>
            </a:br>
            <a:r>
              <a:rPr lang="en-IN" sz="1400" i="0" dirty="0"/>
              <a:t>- P.ADD.REPORTER() BLOCK ADDS THE STATISTICS THAT HAPPENS BEHIND THE ALGORITHM VISIBLE TO US</a:t>
            </a:r>
            <a:br>
              <a:rPr lang="en-IN" sz="1400" i="0" dirty="0"/>
            </a:br>
            <a:br>
              <a:rPr lang="en-IN" sz="1400" i="0" dirty="0"/>
            </a:br>
            <a:r>
              <a:rPr lang="en-IN" sz="1400" i="0" dirty="0"/>
              <a:t>- P.RUN() FUNCTIONS GENERATES THE EVAL_GNOMES THAT IS THE FUNCTION USED TO START THE GAME AND THE SECOND PARAMETER IS HOW MANY TIMES DOES WE WANT IT TO HAPPEN </a:t>
            </a:r>
            <a:br>
              <a:rPr lang="en-IN" sz="1400" i="0" dirty="0"/>
            </a:br>
            <a:br>
              <a:rPr lang="en-IN" sz="1400" i="0" dirty="0"/>
            </a:br>
            <a:r>
              <a:rPr lang="en-IN" sz="1400" i="0" dirty="0"/>
              <a:t>- SO THIS PASSES THE POPULATION THE CONFIG FILE AND ALL THE PROPERTIES OF NEAT ALGORITHM TO THE EVAL_GNOMES FUNCTION </a:t>
            </a:r>
            <a:br>
              <a:rPr lang="en-IN" sz="1400" i="0" dirty="0"/>
            </a:br>
            <a:br>
              <a:rPr lang="en-IN" sz="1400" i="0" dirty="0"/>
            </a:br>
            <a:r>
              <a:rPr lang="en-IN" sz="1400" i="0" dirty="0"/>
              <a:t>- NOW WE ARE GONNA PRINT THE FINAL STATS AFTER THE ALGORITHM IS APPLIED AND THE OUTPUT IS GENERATED </a:t>
            </a:r>
            <a:br>
              <a:rPr lang="en-IN" sz="1400" i="0" dirty="0"/>
            </a:br>
            <a:br>
              <a:rPr lang="en-IN" sz="1400" i="0" dirty="0"/>
            </a:br>
            <a:r>
              <a:rPr lang="en-IN" sz="1400" i="0" dirty="0"/>
              <a:t>- THE IF STATEMENT BELOW FINDS THE PATH OF THE CONFIG FILE AND PASSES IT TO THE CONFIG_PATH VARIABLE AND SENDS TO THE ALGORITHM </a:t>
            </a:r>
          </a:p>
        </p:txBody>
      </p:sp>
      <p:pic>
        <p:nvPicPr>
          <p:cNvPr id="4" name="Picture 3">
            <a:extLst>
              <a:ext uri="{FF2B5EF4-FFF2-40B4-BE49-F238E27FC236}">
                <a16:creationId xmlns:a16="http://schemas.microsoft.com/office/drawing/2014/main" id="{E176D14A-A8E1-40A6-A533-8151A2793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49" y="450366"/>
            <a:ext cx="5266944" cy="4920624"/>
          </a:xfrm>
          <a:prstGeom prst="rect">
            <a:avLst/>
          </a:prstGeom>
        </p:spPr>
      </p:pic>
    </p:spTree>
    <p:extLst>
      <p:ext uri="{BB962C8B-B14F-4D97-AF65-F5344CB8AC3E}">
        <p14:creationId xmlns:p14="http://schemas.microsoft.com/office/powerpoint/2010/main" val="313620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87D758-E26B-4179-935A-9816BFCC6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44" y="186431"/>
            <a:ext cx="10226335" cy="5717219"/>
          </a:xfrm>
          <a:prstGeom prst="rect">
            <a:avLst/>
          </a:prstGeom>
        </p:spPr>
      </p:pic>
    </p:spTree>
    <p:extLst>
      <p:ext uri="{BB962C8B-B14F-4D97-AF65-F5344CB8AC3E}">
        <p14:creationId xmlns:p14="http://schemas.microsoft.com/office/powerpoint/2010/main" val="243825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45FAE-3CAE-4A11-B365-20DB7920C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37" y="252422"/>
            <a:ext cx="10049892" cy="5506327"/>
          </a:xfrm>
          <a:prstGeom prst="rect">
            <a:avLst/>
          </a:prstGeom>
        </p:spPr>
      </p:pic>
    </p:spTree>
    <p:extLst>
      <p:ext uri="{BB962C8B-B14F-4D97-AF65-F5344CB8AC3E}">
        <p14:creationId xmlns:p14="http://schemas.microsoft.com/office/powerpoint/2010/main" val="3392476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4B3580-7A70-4312-AF89-7436D7169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75" y="365427"/>
            <a:ext cx="10491223" cy="5541699"/>
          </a:xfrm>
          <a:prstGeom prst="rect">
            <a:avLst/>
          </a:prstGeom>
        </p:spPr>
      </p:pic>
    </p:spTree>
    <p:extLst>
      <p:ext uri="{BB962C8B-B14F-4D97-AF65-F5344CB8AC3E}">
        <p14:creationId xmlns:p14="http://schemas.microsoft.com/office/powerpoint/2010/main" val="114655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266330" y="239697"/>
            <a:ext cx="11434439" cy="5618179"/>
          </a:xfrm>
        </p:spPr>
        <p:txBody>
          <a:bodyPr>
            <a:normAutofit/>
          </a:bodyPr>
          <a:lstStyle/>
          <a:p>
            <a:pPr algn="ctr"/>
            <a:br>
              <a:rPr lang="en-IN" sz="6000" i="0" dirty="0"/>
            </a:br>
            <a:br>
              <a:rPr lang="en-IN" sz="6000" i="0" dirty="0"/>
            </a:br>
            <a:br>
              <a:rPr lang="en-IN" sz="6000" i="0" dirty="0"/>
            </a:br>
            <a:r>
              <a:rPr lang="en-IN" sz="6000" i="0" dirty="0"/>
              <a:t>Thank you!</a:t>
            </a:r>
          </a:p>
        </p:txBody>
      </p:sp>
    </p:spTree>
    <p:extLst>
      <p:ext uri="{BB962C8B-B14F-4D97-AF65-F5344CB8AC3E}">
        <p14:creationId xmlns:p14="http://schemas.microsoft.com/office/powerpoint/2010/main" val="327851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94BB-27D6-45A6-809E-2BAE72B9A50C}"/>
              </a:ext>
            </a:extLst>
          </p:cNvPr>
          <p:cNvSpPr>
            <a:spLocks noGrp="1"/>
          </p:cNvSpPr>
          <p:nvPr>
            <p:ph type="title"/>
          </p:nvPr>
        </p:nvSpPr>
        <p:spPr/>
        <p:txBody>
          <a:bodyPr anchor="ctr">
            <a:normAutofit/>
          </a:bodyPr>
          <a:lstStyle/>
          <a:p>
            <a:pPr algn="l"/>
            <a:r>
              <a:rPr lang="en-IN" sz="1800" i="0" dirty="0"/>
              <a:t>This is mainly used to import different libraries that is needed in the project </a:t>
            </a:r>
            <a:br>
              <a:rPr lang="en-IN" sz="1800" i="0" dirty="0"/>
            </a:br>
            <a:br>
              <a:rPr lang="en-IN" sz="1800" i="0" dirty="0"/>
            </a:br>
            <a:r>
              <a:rPr lang="en-IN" sz="1800" i="0" dirty="0" err="1"/>
              <a:t>pygame</a:t>
            </a:r>
            <a:r>
              <a:rPr lang="en-IN" sz="1800" i="0" dirty="0"/>
              <a:t> – library used for game development</a:t>
            </a:r>
            <a:br>
              <a:rPr lang="en-IN" sz="1800" i="0" dirty="0"/>
            </a:br>
            <a:br>
              <a:rPr lang="en-IN" sz="1800" i="0" dirty="0"/>
            </a:br>
            <a:r>
              <a:rPr lang="en-IN" sz="1800" i="0" dirty="0" err="1"/>
              <a:t>os</a:t>
            </a:r>
            <a:r>
              <a:rPr lang="en-IN" sz="1800" i="0" dirty="0"/>
              <a:t> - </a:t>
            </a:r>
            <a:r>
              <a:rPr lang="en-US" sz="1800" i="0" dirty="0"/>
              <a:t>The </a:t>
            </a:r>
            <a:r>
              <a:rPr lang="en-US" sz="1800" b="1" i="0" dirty="0"/>
              <a:t>OS</a:t>
            </a:r>
            <a:r>
              <a:rPr lang="en-US" sz="1800" i="0" dirty="0"/>
              <a:t> module in </a:t>
            </a:r>
            <a:r>
              <a:rPr lang="en-US" sz="1800" b="1" i="0" dirty="0"/>
              <a:t>Python</a:t>
            </a:r>
            <a:r>
              <a:rPr lang="en-US" sz="1800" i="0" dirty="0"/>
              <a:t> provides a way of using operating system dependent functionality. </a:t>
            </a:r>
            <a:br>
              <a:rPr lang="en-US" sz="1800" i="0" dirty="0"/>
            </a:br>
            <a:br>
              <a:rPr lang="en-US" sz="1800" i="0" dirty="0"/>
            </a:br>
            <a:r>
              <a:rPr lang="en-US" sz="1800" i="0" dirty="0"/>
              <a:t>Neat -  </a:t>
            </a:r>
            <a:r>
              <a:rPr lang="en-US" sz="1800" b="1" i="0" dirty="0"/>
              <a:t>NEAT is</a:t>
            </a:r>
            <a:r>
              <a:rPr lang="en-US" sz="1800" i="0" dirty="0"/>
              <a:t> a method developed by Kenneth O. Stanley for evolving arbitrary neural networks.</a:t>
            </a:r>
            <a:br>
              <a:rPr lang="en-IN" sz="1600" i="0" dirty="0"/>
            </a:br>
            <a:endParaRPr lang="en-IN" sz="1600" i="0" dirty="0"/>
          </a:p>
        </p:txBody>
      </p:sp>
      <p:sp>
        <p:nvSpPr>
          <p:cNvPr id="3" name="Text Placeholder 2">
            <a:extLst>
              <a:ext uri="{FF2B5EF4-FFF2-40B4-BE49-F238E27FC236}">
                <a16:creationId xmlns:a16="http://schemas.microsoft.com/office/drawing/2014/main" id="{589C866C-9179-4152-900B-CD1354004AA9}"/>
              </a:ext>
            </a:extLst>
          </p:cNvPr>
          <p:cNvSpPr>
            <a:spLocks noGrp="1"/>
          </p:cNvSpPr>
          <p:nvPr>
            <p:ph type="body" idx="1"/>
          </p:nvPr>
        </p:nvSpPr>
        <p:spPr/>
        <p:txBody>
          <a:bodyPr>
            <a:normAutofit/>
          </a:bodyPr>
          <a:lstStyle/>
          <a:p>
            <a:pPr algn="ctr"/>
            <a:r>
              <a:rPr lang="en-IN" sz="2800" b="1" i="0" dirty="0"/>
              <a:t>IMPORTING LIBRABIES</a:t>
            </a:r>
          </a:p>
        </p:txBody>
      </p:sp>
      <p:pic>
        <p:nvPicPr>
          <p:cNvPr id="4" name="Picture 3" descr="Spyder (Python 3.7)">
            <a:extLst>
              <a:ext uri="{FF2B5EF4-FFF2-40B4-BE49-F238E27FC236}">
                <a16:creationId xmlns:a16="http://schemas.microsoft.com/office/drawing/2014/main" id="{A799C031-EA99-4EC3-87E8-142224ACB44C}"/>
              </a:ext>
            </a:extLst>
          </p:cNvPr>
          <p:cNvPicPr>
            <a:picLocks noChangeAspect="1"/>
          </p:cNvPicPr>
          <p:nvPr/>
        </p:nvPicPr>
        <p:blipFill rotWithShape="1">
          <a:blip r:embed="rId2">
            <a:extLst>
              <a:ext uri="{28A0092B-C50C-407E-A947-70E740481C1C}">
                <a14:useLocalDpi xmlns:a14="http://schemas.microsoft.com/office/drawing/2010/main" val="0"/>
              </a:ext>
            </a:extLst>
          </a:blip>
          <a:srcRect t="30038" r="60680" b="56362"/>
          <a:stretch/>
        </p:blipFill>
        <p:spPr>
          <a:xfrm>
            <a:off x="0" y="138233"/>
            <a:ext cx="7263691" cy="1076103"/>
          </a:xfrm>
          <a:prstGeom prst="rect">
            <a:avLst/>
          </a:prstGeom>
        </p:spPr>
      </p:pic>
    </p:spTree>
    <p:extLst>
      <p:ext uri="{BB962C8B-B14F-4D97-AF65-F5344CB8AC3E}">
        <p14:creationId xmlns:p14="http://schemas.microsoft.com/office/powerpoint/2010/main" val="295396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719091" y="2343706"/>
            <a:ext cx="10981678" cy="3514170"/>
          </a:xfrm>
        </p:spPr>
        <p:txBody>
          <a:bodyPr>
            <a:normAutofit/>
          </a:bodyPr>
          <a:lstStyle/>
          <a:p>
            <a:pPr algn="l"/>
            <a:r>
              <a:rPr lang="en-IN" sz="1600" i="0" dirty="0"/>
              <a:t>- This part takes care of the width and the height of the frame in which the game will be played </a:t>
            </a:r>
            <a:br>
              <a:rPr lang="en-IN" sz="1600" i="0" dirty="0"/>
            </a:br>
            <a:br>
              <a:rPr lang="en-IN" sz="1600" i="0" dirty="0"/>
            </a:br>
            <a:r>
              <a:rPr lang="en-IN" sz="1600" i="0" dirty="0"/>
              <a:t>- display set is used to set the width and height and set caption is used to put a caption below as a heading</a:t>
            </a:r>
            <a:br>
              <a:rPr lang="en-IN" sz="1600" i="0" dirty="0"/>
            </a:br>
            <a:br>
              <a:rPr lang="en-IN" sz="1600" i="0" dirty="0"/>
            </a:br>
            <a:r>
              <a:rPr lang="en-IN" sz="1600" i="0" dirty="0"/>
              <a:t>- the line 28,29,30,31 is used to take the images that we will use in game and transform it </a:t>
            </a:r>
            <a:r>
              <a:rPr lang="en-IN" sz="1600" i="0" dirty="0" err="1"/>
              <a:t>ito</a:t>
            </a:r>
            <a:r>
              <a:rPr lang="en-IN" sz="1600" i="0" dirty="0"/>
              <a:t> 2x size as the image is small in size</a:t>
            </a:r>
            <a:br>
              <a:rPr lang="en-IN" sz="1600" i="0" dirty="0"/>
            </a:br>
            <a:br>
              <a:rPr lang="en-IN" sz="1600" i="0" dirty="0"/>
            </a:br>
            <a:r>
              <a:rPr lang="en-IN" sz="1600" i="0" dirty="0"/>
              <a:t>- there are 4 images used here </a:t>
            </a:r>
            <a:r>
              <a:rPr lang="en-IN" sz="1600" i="0" dirty="0" err="1"/>
              <a:t>pipe_img</a:t>
            </a:r>
            <a:r>
              <a:rPr lang="en-IN" sz="1600" i="0" dirty="0"/>
              <a:t> for the pipe image, </a:t>
            </a:r>
            <a:r>
              <a:rPr lang="en-IN" sz="1600" i="0" dirty="0" err="1"/>
              <a:t>bg_img</a:t>
            </a:r>
            <a:r>
              <a:rPr lang="en-IN" sz="1600" i="0" dirty="0"/>
              <a:t> for the background image, </a:t>
            </a:r>
            <a:r>
              <a:rPr lang="en-IN" sz="1600" i="0" dirty="0" err="1"/>
              <a:t>bird_img</a:t>
            </a:r>
            <a:r>
              <a:rPr lang="en-IN" sz="1600" i="0" dirty="0"/>
              <a:t> for the bird image as there are 3 images of the bird for loop </a:t>
            </a:r>
            <a:r>
              <a:rPr lang="en-IN" sz="1600" i="0" dirty="0" err="1"/>
              <a:t>iis</a:t>
            </a:r>
            <a:r>
              <a:rPr lang="en-IN" sz="1600" i="0" dirty="0"/>
              <a:t> used and x is used to take 3 images in 1 sentence, and a </a:t>
            </a:r>
            <a:r>
              <a:rPr lang="en-IN" sz="1600" i="0" dirty="0" err="1"/>
              <a:t>base_img</a:t>
            </a:r>
            <a:r>
              <a:rPr lang="en-IN" sz="1600" i="0" dirty="0"/>
              <a:t> just for the base image</a:t>
            </a:r>
          </a:p>
        </p:txBody>
      </p:sp>
      <p:pic>
        <p:nvPicPr>
          <p:cNvPr id="5" name="Picture 4">
            <a:extLst>
              <a:ext uri="{FF2B5EF4-FFF2-40B4-BE49-F238E27FC236}">
                <a16:creationId xmlns:a16="http://schemas.microsoft.com/office/drawing/2014/main" id="{1C439582-1CEE-4740-920A-8015B832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941" y="193859"/>
            <a:ext cx="7176117" cy="1985392"/>
          </a:xfrm>
          <a:prstGeom prst="rect">
            <a:avLst/>
          </a:prstGeom>
        </p:spPr>
      </p:pic>
    </p:spTree>
    <p:extLst>
      <p:ext uri="{BB962C8B-B14F-4D97-AF65-F5344CB8AC3E}">
        <p14:creationId xmlns:p14="http://schemas.microsoft.com/office/powerpoint/2010/main" val="62368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rmAutofit/>
          </a:bodyPr>
          <a:lstStyle/>
          <a:p>
            <a:pPr algn="l"/>
            <a:r>
              <a:rPr lang="en-IN" sz="1400" i="0" dirty="0"/>
              <a:t>- We have created a class bird</a:t>
            </a:r>
            <a:br>
              <a:rPr lang="en-IN" sz="1400" i="0" dirty="0"/>
            </a:br>
            <a:br>
              <a:rPr lang="en-IN" sz="1400" i="0" dirty="0"/>
            </a:br>
            <a:r>
              <a:rPr lang="en-IN" sz="1400" i="0" dirty="0"/>
              <a:t>- Max rotation is used for the rotation so that the bird doesn’t tilt much while jumping</a:t>
            </a:r>
            <a:br>
              <a:rPr lang="en-IN" sz="1400" i="0" dirty="0"/>
            </a:br>
            <a:br>
              <a:rPr lang="en-IN" sz="1400" i="0" dirty="0"/>
            </a:br>
            <a:r>
              <a:rPr lang="en-IN" sz="1400" i="0" dirty="0"/>
              <a:t>- </a:t>
            </a:r>
            <a:r>
              <a:rPr lang="en-IN" sz="1400" i="0" dirty="0" err="1"/>
              <a:t>rot_vel</a:t>
            </a:r>
            <a:r>
              <a:rPr lang="en-IN" sz="1400" i="0" dirty="0"/>
              <a:t> is the velocity of the bird that the bird will move</a:t>
            </a:r>
            <a:br>
              <a:rPr lang="en-IN" sz="1400" i="0" dirty="0"/>
            </a:br>
            <a:br>
              <a:rPr lang="en-IN" sz="1400" i="0" dirty="0"/>
            </a:br>
            <a:r>
              <a:rPr lang="en-IN" sz="1400" i="0" dirty="0"/>
              <a:t>- the frame moving time is animation time</a:t>
            </a:r>
            <a:br>
              <a:rPr lang="en-IN" sz="1400" i="0" dirty="0"/>
            </a:br>
            <a:br>
              <a:rPr lang="en-IN" sz="1400" i="0" dirty="0"/>
            </a:br>
            <a:r>
              <a:rPr lang="en-IN" sz="1400" i="0" dirty="0"/>
              <a:t>- lets create the constructor first initialize the value</a:t>
            </a:r>
            <a:br>
              <a:rPr lang="en-IN" sz="1400" i="0" dirty="0"/>
            </a:br>
            <a:br>
              <a:rPr lang="en-IN" sz="1400" i="0" dirty="0"/>
            </a:br>
            <a:r>
              <a:rPr lang="en-IN" sz="1400" i="0" dirty="0"/>
              <a:t>- </a:t>
            </a:r>
            <a:r>
              <a:rPr lang="en-IN" sz="1400" i="0" dirty="0" err="1"/>
              <a:t>self.x</a:t>
            </a:r>
            <a:r>
              <a:rPr lang="en-IN" sz="1400" i="0" dirty="0"/>
              <a:t> and </a:t>
            </a:r>
            <a:r>
              <a:rPr lang="en-IN" sz="1400" i="0" dirty="0" err="1"/>
              <a:t>self.y</a:t>
            </a:r>
            <a:r>
              <a:rPr lang="en-IN" sz="1400" i="0" dirty="0"/>
              <a:t> is the x and y coordinate value of the bird.</a:t>
            </a:r>
            <a:br>
              <a:rPr lang="en-IN" sz="1400" i="0" dirty="0"/>
            </a:br>
            <a:br>
              <a:rPr lang="en-IN" sz="1400" i="0" dirty="0"/>
            </a:br>
            <a:r>
              <a:rPr lang="en-IN" sz="1400" i="0" dirty="0"/>
              <a:t>- </a:t>
            </a:r>
            <a:r>
              <a:rPr lang="en-IN" sz="1400" i="0" dirty="0" err="1"/>
              <a:t>slf.titlt</a:t>
            </a:r>
            <a:r>
              <a:rPr lang="en-IN" sz="1400" i="0" dirty="0"/>
              <a:t> is the degree to be tilted </a:t>
            </a:r>
            <a:r>
              <a:rPr lang="en-IN" sz="1400" i="0" dirty="0" err="1"/>
              <a:t>wewant</a:t>
            </a:r>
            <a:r>
              <a:rPr lang="en-IN" sz="1400" i="0" dirty="0"/>
              <a:t> the bird to be straight first</a:t>
            </a:r>
            <a:br>
              <a:rPr lang="en-IN" sz="1400" i="0" dirty="0"/>
            </a:br>
            <a:br>
              <a:rPr lang="en-IN" sz="1400" i="0" dirty="0"/>
            </a:br>
            <a:r>
              <a:rPr lang="en-IN" sz="1400" i="0" dirty="0"/>
              <a:t>- </a:t>
            </a:r>
            <a:r>
              <a:rPr lang="en-IN" sz="1400" i="0" dirty="0" err="1"/>
              <a:t>self.tick_count</a:t>
            </a:r>
            <a:r>
              <a:rPr lang="en-IN" sz="1400" i="0" dirty="0"/>
              <a:t>  whenever the </a:t>
            </a:r>
            <a:r>
              <a:rPr lang="en-IN" sz="1400" i="0" dirty="0" err="1"/>
              <a:t>the</a:t>
            </a:r>
            <a:r>
              <a:rPr lang="en-IN" sz="1400" i="0" dirty="0"/>
              <a:t> bird moves its is incremented</a:t>
            </a:r>
            <a:br>
              <a:rPr lang="en-IN" sz="1400" i="0" dirty="0"/>
            </a:br>
            <a:br>
              <a:rPr lang="en-IN" sz="1400" i="0" dirty="0"/>
            </a:br>
            <a:r>
              <a:rPr lang="en-IN" sz="1400" i="0" dirty="0"/>
              <a:t>- </a:t>
            </a:r>
            <a:r>
              <a:rPr lang="en-IN" sz="1400" i="0" dirty="0" err="1"/>
              <a:t>slef.vel</a:t>
            </a:r>
            <a:r>
              <a:rPr lang="en-IN" sz="1400" i="0" dirty="0"/>
              <a:t> is velocity, </a:t>
            </a:r>
            <a:r>
              <a:rPr lang="en-IN" sz="1400" i="0" dirty="0" err="1"/>
              <a:t>self.hieght</a:t>
            </a:r>
            <a:r>
              <a:rPr lang="en-IN" sz="1400" i="0" dirty="0"/>
              <a:t> = </a:t>
            </a:r>
            <a:r>
              <a:rPr lang="en-IN" sz="1400" i="0" dirty="0" err="1"/>
              <a:t>self.y</a:t>
            </a:r>
            <a:r>
              <a:rPr lang="en-IN" sz="1400" i="0" dirty="0"/>
              <a:t> </a:t>
            </a:r>
            <a:r>
              <a:rPr lang="en-IN" sz="1400" i="0" dirty="0" err="1"/>
              <a:t>bcuz</a:t>
            </a:r>
            <a:r>
              <a:rPr lang="en-IN" sz="1400" i="0" dirty="0"/>
              <a:t> the height is</a:t>
            </a:r>
            <a:br>
              <a:rPr lang="en-IN" sz="1400" i="0" dirty="0"/>
            </a:br>
            <a:r>
              <a:rPr lang="en-IN" sz="1400" i="0" dirty="0"/>
              <a:t> considered on the y plane</a:t>
            </a:r>
            <a:br>
              <a:rPr lang="en-IN" sz="1400" i="0" dirty="0"/>
            </a:br>
            <a:br>
              <a:rPr lang="en-IN" sz="1400" i="0" dirty="0"/>
            </a:br>
            <a:r>
              <a:rPr lang="en-IN" sz="1400" i="0" dirty="0"/>
              <a:t>- </a:t>
            </a:r>
            <a:r>
              <a:rPr lang="en-IN" sz="1400" i="0" dirty="0" err="1"/>
              <a:t>self.img</a:t>
            </a:r>
            <a:r>
              <a:rPr lang="en-IN" sz="1400" i="0" dirty="0"/>
              <a:t> count to have an idea which image is selected</a:t>
            </a:r>
            <a:br>
              <a:rPr lang="en-IN" sz="1400" i="0" dirty="0"/>
            </a:br>
            <a:br>
              <a:rPr lang="en-IN" sz="1400" i="0" dirty="0"/>
            </a:br>
            <a:r>
              <a:rPr lang="en-IN" sz="1400" i="0" dirty="0"/>
              <a:t>- </a:t>
            </a:r>
            <a:r>
              <a:rPr lang="en-IN" sz="1400" i="0" dirty="0" err="1"/>
              <a:t>self.img</a:t>
            </a:r>
            <a:r>
              <a:rPr lang="en-IN" sz="1400" i="0" dirty="0"/>
              <a:t>  = </a:t>
            </a:r>
            <a:r>
              <a:rPr lang="en-IN" sz="1400" i="0" dirty="0" err="1"/>
              <a:t>self.Imgs</a:t>
            </a:r>
            <a:r>
              <a:rPr lang="en-IN" sz="1400" i="0" dirty="0"/>
              <a:t>[0] t select the first image</a:t>
            </a:r>
          </a:p>
        </p:txBody>
      </p:sp>
      <p:pic>
        <p:nvPicPr>
          <p:cNvPr id="4" name="Picture 3">
            <a:extLst>
              <a:ext uri="{FF2B5EF4-FFF2-40B4-BE49-F238E27FC236}">
                <a16:creationId xmlns:a16="http://schemas.microsoft.com/office/drawing/2014/main" id="{7D6A228A-D47D-4F00-B7B5-5F31CE6D8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20" y="1489026"/>
            <a:ext cx="5168060" cy="3879948"/>
          </a:xfrm>
          <a:prstGeom prst="rect">
            <a:avLst/>
          </a:prstGeom>
        </p:spPr>
      </p:pic>
    </p:spTree>
    <p:extLst>
      <p:ext uri="{BB962C8B-B14F-4D97-AF65-F5344CB8AC3E}">
        <p14:creationId xmlns:p14="http://schemas.microsoft.com/office/powerpoint/2010/main" val="359730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rmAutofit/>
          </a:bodyPr>
          <a:lstStyle/>
          <a:p>
            <a:pPr algn="l"/>
            <a:r>
              <a:rPr lang="en-IN" sz="1050" i="0" dirty="0"/>
              <a:t>- Now we have a function jump to make the bird jump</a:t>
            </a:r>
            <a:br>
              <a:rPr lang="en-IN" sz="1050" i="0" dirty="0"/>
            </a:br>
            <a:br>
              <a:rPr lang="en-IN" sz="1050" i="0" dirty="0"/>
            </a:br>
            <a:r>
              <a:rPr lang="en-IN" sz="1050" i="0" dirty="0"/>
              <a:t>-hence We made a function jump which sets the velocity of the bird to -10.5 </a:t>
            </a:r>
            <a:r>
              <a:rPr lang="en-IN" sz="1050" i="0" dirty="0" err="1"/>
              <a:t>bcuz</a:t>
            </a:r>
            <a:r>
              <a:rPr lang="en-IN" sz="1050" i="0" dirty="0"/>
              <a:t> the (0,0) coordinate in the screen is the top left corner so if the bird move forward by jumping it is jumping to upward is  –</a:t>
            </a:r>
            <a:r>
              <a:rPr lang="en-IN" sz="1050" i="0" dirty="0" err="1"/>
              <a:t>ve</a:t>
            </a:r>
            <a:r>
              <a:rPr lang="en-IN" sz="1050" i="0" dirty="0"/>
              <a:t> velocity and height same as the y coordinates</a:t>
            </a:r>
            <a:br>
              <a:rPr lang="en-IN" sz="1050" i="0" dirty="0"/>
            </a:br>
            <a:br>
              <a:rPr lang="en-IN" sz="1050" i="0" dirty="0"/>
            </a:br>
            <a:r>
              <a:rPr lang="en-IN" sz="1050" i="0" dirty="0"/>
              <a:t>-</a:t>
            </a:r>
            <a:r>
              <a:rPr lang="en-IN" sz="1050" i="0" dirty="0" err="1"/>
              <a:t>self.tickcount</a:t>
            </a:r>
            <a:r>
              <a:rPr lang="en-IN" sz="1050" i="0" dirty="0"/>
              <a:t> is set 0 it measures how much the bird is moved</a:t>
            </a:r>
            <a:br>
              <a:rPr lang="en-IN" sz="1050" i="0" dirty="0"/>
            </a:br>
            <a:br>
              <a:rPr lang="en-IN" sz="1050" i="0" dirty="0"/>
            </a:br>
            <a:r>
              <a:rPr lang="en-IN" sz="1050" i="0" dirty="0"/>
              <a:t>-now new method is move to make the bird move </a:t>
            </a:r>
            <a:br>
              <a:rPr lang="en-IN" sz="1050" i="0" dirty="0"/>
            </a:br>
            <a:br>
              <a:rPr lang="en-IN" sz="1050" i="0" dirty="0"/>
            </a:br>
            <a:r>
              <a:rPr lang="en-IN" sz="1050" i="0" dirty="0"/>
              <a:t>- tick count is incremented as the birds move once </a:t>
            </a:r>
            <a:br>
              <a:rPr lang="en-IN" sz="1050" i="0" dirty="0"/>
            </a:br>
            <a:br>
              <a:rPr lang="en-IN" sz="1050" i="0" dirty="0"/>
            </a:br>
            <a:r>
              <a:rPr lang="en-IN" sz="1050" i="0" dirty="0"/>
              <a:t>- d tells us how much we are moving up and down it is formula for displacement tick acts as time here </a:t>
            </a:r>
            <a:br>
              <a:rPr lang="en-IN" sz="1050" i="0" dirty="0"/>
            </a:br>
            <a:br>
              <a:rPr lang="en-IN" sz="1050" i="0" dirty="0"/>
            </a:br>
            <a:r>
              <a:rPr lang="en-IN" sz="1050" i="0" dirty="0"/>
              <a:t>- if we calculate here the first displacement comes out to the first d comes out to be -9 so it is lower to the first d so its keep getting down until it reaches 0 and then goes down hence makes a parabola will makes the bird move forward</a:t>
            </a:r>
            <a:br>
              <a:rPr lang="en-IN" sz="1050" i="0" dirty="0"/>
            </a:br>
            <a:br>
              <a:rPr lang="en-IN" sz="1050" i="0" dirty="0"/>
            </a:br>
            <a:r>
              <a:rPr lang="en-IN" sz="1050" i="0" dirty="0"/>
              <a:t>- terminal velocity is used to control the velocity so that we do not goo much higher</a:t>
            </a:r>
            <a:br>
              <a:rPr lang="en-IN" sz="1050" i="0" dirty="0"/>
            </a:br>
            <a:br>
              <a:rPr lang="en-IN" sz="1050" i="0" dirty="0"/>
            </a:br>
            <a:r>
              <a:rPr lang="en-IN" sz="1050" i="0" dirty="0"/>
              <a:t>- if d is greater than 16 we have to keep moving up and if d is less than 0 keep moving down</a:t>
            </a:r>
            <a:br>
              <a:rPr lang="en-IN" sz="1050" i="0" dirty="0"/>
            </a:br>
            <a:br>
              <a:rPr lang="en-IN" sz="1050" i="0" dirty="0"/>
            </a:br>
            <a:r>
              <a:rPr lang="en-IN" sz="1050" i="0" dirty="0"/>
              <a:t>-  than we will set the y coordinates as the displacement happens</a:t>
            </a:r>
            <a:br>
              <a:rPr lang="en-IN" sz="1050" i="0" dirty="0"/>
            </a:br>
            <a:br>
              <a:rPr lang="en-IN" sz="1050" i="0" dirty="0"/>
            </a:br>
            <a:r>
              <a:rPr lang="en-IN" sz="1050" i="0" dirty="0"/>
              <a:t>- now we have if we are moving up or down so according to that we will decide if we want to tilt bird up or down </a:t>
            </a:r>
            <a:br>
              <a:rPr lang="en-IN" sz="1050" i="0" dirty="0"/>
            </a:br>
            <a:br>
              <a:rPr lang="en-IN" sz="1050" i="0" dirty="0"/>
            </a:br>
            <a:r>
              <a:rPr lang="en-IN" sz="1050" i="0" dirty="0"/>
              <a:t>- now we check if displacement is &lt; 0 so the bird is going up hence we have to tilt bird to 25 to make it go up</a:t>
            </a:r>
            <a:br>
              <a:rPr lang="en-IN" sz="1050" i="0" dirty="0"/>
            </a:br>
            <a:br>
              <a:rPr lang="en-IN" sz="1050" i="0" dirty="0"/>
            </a:br>
            <a:r>
              <a:rPr lang="en-IN" sz="1050" i="0" dirty="0"/>
              <a:t>- if its not going up and </a:t>
            </a:r>
            <a:r>
              <a:rPr lang="en-IN" sz="1050" i="0" dirty="0" err="1"/>
              <a:t>self.y</a:t>
            </a:r>
            <a:r>
              <a:rPr lang="en-IN" sz="1050" i="0" dirty="0"/>
              <a:t> is less then </a:t>
            </a:r>
            <a:r>
              <a:rPr lang="en-IN" sz="1050" i="0" dirty="0" err="1"/>
              <a:t>self.height</a:t>
            </a:r>
            <a:r>
              <a:rPr lang="en-IN" sz="1050" i="0" dirty="0"/>
              <a:t> + 50 that means it is going down hence we have to make the bird go down completely so that it looks like it is going downward</a:t>
            </a:r>
            <a:br>
              <a:rPr lang="en-IN" sz="1050" i="0" dirty="0"/>
            </a:br>
            <a:endParaRPr lang="en-IN" sz="1050" i="0" dirty="0"/>
          </a:p>
        </p:txBody>
      </p:sp>
      <p:pic>
        <p:nvPicPr>
          <p:cNvPr id="5" name="Picture 4">
            <a:extLst>
              <a:ext uri="{FF2B5EF4-FFF2-40B4-BE49-F238E27FC236}">
                <a16:creationId xmlns:a16="http://schemas.microsoft.com/office/drawing/2014/main" id="{05BD316B-7B03-497E-AD1A-0424FF155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 y="179823"/>
            <a:ext cx="5396879" cy="5618179"/>
          </a:xfrm>
          <a:prstGeom prst="rect">
            <a:avLst/>
          </a:prstGeom>
        </p:spPr>
      </p:pic>
    </p:spTree>
    <p:extLst>
      <p:ext uri="{BB962C8B-B14F-4D97-AF65-F5344CB8AC3E}">
        <p14:creationId xmlns:p14="http://schemas.microsoft.com/office/powerpoint/2010/main" val="326613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Autofit/>
          </a:bodyPr>
          <a:lstStyle/>
          <a:p>
            <a:pPr algn="l"/>
            <a:r>
              <a:rPr lang="en-IN" sz="1600" i="0" dirty="0"/>
              <a:t>- The draw function is used to display the bird </a:t>
            </a:r>
            <a:r>
              <a:rPr lang="en-IN" sz="1600" i="0" dirty="0" err="1"/>
              <a:t>img</a:t>
            </a:r>
            <a:r>
              <a:rPr lang="en-IN" sz="1600" i="0" dirty="0"/>
              <a:t> according to their movement to make them look like flying </a:t>
            </a:r>
            <a:br>
              <a:rPr lang="en-IN" sz="1600" i="0" dirty="0"/>
            </a:br>
            <a:br>
              <a:rPr lang="en-IN" sz="1600" i="0" dirty="0"/>
            </a:br>
            <a:r>
              <a:rPr lang="en-IN" sz="1600" i="0" dirty="0"/>
              <a:t>- here the condition says if the </a:t>
            </a:r>
            <a:r>
              <a:rPr lang="en-IN" sz="1600" i="0" dirty="0" err="1"/>
              <a:t>img_count</a:t>
            </a:r>
            <a:r>
              <a:rPr lang="en-IN" sz="1600" i="0" dirty="0"/>
              <a:t> that is the time for which the  bird is moving is less than </a:t>
            </a:r>
            <a:r>
              <a:rPr lang="en-IN" sz="1600" i="0" dirty="0" err="1"/>
              <a:t>self.animation_time</a:t>
            </a:r>
            <a:r>
              <a:rPr lang="en-IN" sz="1600" i="0" dirty="0"/>
              <a:t> </a:t>
            </a:r>
            <a:r>
              <a:rPr lang="en-IN" sz="1600" i="0" dirty="0" err="1"/>
              <a:t>i.e</a:t>
            </a:r>
            <a:r>
              <a:rPr lang="en-IN" sz="1600" i="0" dirty="0"/>
              <a:t> 10 show first image hence the bird is not flipping its wings</a:t>
            </a:r>
            <a:br>
              <a:rPr lang="en-IN" sz="1600" i="0" dirty="0"/>
            </a:br>
            <a:br>
              <a:rPr lang="en-IN" sz="1600" i="0" dirty="0"/>
            </a:br>
            <a:r>
              <a:rPr lang="en-IN" sz="1600" i="0" dirty="0"/>
              <a:t>- as the animation time exceeds 10 its time the bird to flip the wings so make the 2</a:t>
            </a:r>
            <a:r>
              <a:rPr lang="en-IN" sz="1600" i="0" baseline="30000" dirty="0"/>
              <a:t>nd</a:t>
            </a:r>
            <a:r>
              <a:rPr lang="en-IN" sz="1600" i="0" dirty="0"/>
              <a:t> image show</a:t>
            </a:r>
            <a:br>
              <a:rPr lang="en-IN" sz="1600" i="0" dirty="0"/>
            </a:br>
            <a:br>
              <a:rPr lang="en-IN" sz="1600" i="0" dirty="0"/>
            </a:br>
            <a:r>
              <a:rPr lang="en-IN" sz="1600" i="0" dirty="0"/>
              <a:t>- now 3</a:t>
            </a:r>
            <a:r>
              <a:rPr lang="en-IN" sz="1600" i="0" baseline="30000" dirty="0"/>
              <a:t>rd</a:t>
            </a:r>
            <a:r>
              <a:rPr lang="en-IN" sz="1600" i="0" dirty="0"/>
              <a:t> then again 2nd 1</a:t>
            </a:r>
            <a:r>
              <a:rPr lang="en-IN" sz="1600" i="0" baseline="30000" dirty="0"/>
              <a:t>st</a:t>
            </a:r>
            <a:r>
              <a:rPr lang="en-IN" sz="1600" i="0" dirty="0"/>
              <a:t> to make it look like its flipping the wings</a:t>
            </a:r>
            <a:br>
              <a:rPr lang="en-IN" sz="1600" i="0" dirty="0"/>
            </a:br>
            <a:br>
              <a:rPr lang="en-IN" sz="1600" i="0" dirty="0"/>
            </a:br>
            <a:r>
              <a:rPr lang="en-IN" sz="1600" i="0" dirty="0"/>
              <a:t>- now if the bird is going down the tilt degree should be less than 80 then we check that if that is the condition show first picture where the wings are straight and use </a:t>
            </a:r>
            <a:r>
              <a:rPr lang="en-IN" sz="1600" i="0" dirty="0" err="1"/>
              <a:t>bitrotatecentre</a:t>
            </a:r>
            <a:r>
              <a:rPr lang="en-IN" sz="1600" i="0" dirty="0"/>
              <a:t> to tilt the pic down to make it look like its going down</a:t>
            </a:r>
            <a:br>
              <a:rPr lang="en-IN" sz="1600" i="0" dirty="0"/>
            </a:br>
            <a:br>
              <a:rPr lang="en-IN" sz="1600" i="0" dirty="0"/>
            </a:br>
            <a:br>
              <a:rPr lang="en-IN" sz="1600" i="0" dirty="0"/>
            </a:br>
            <a:r>
              <a:rPr lang="en-IN" sz="1600" i="0" dirty="0"/>
              <a:t>- </a:t>
            </a:r>
            <a:r>
              <a:rPr lang="en-IN" sz="1600" i="0" dirty="0" err="1"/>
              <a:t>thet</a:t>
            </a:r>
            <a:r>
              <a:rPr lang="en-IN" sz="1600" i="0" dirty="0"/>
              <a:t> get-mask is used to handle collisions  of the bird with pipe</a:t>
            </a:r>
            <a:br>
              <a:rPr lang="en-IN" sz="1600" i="0" dirty="0"/>
            </a:br>
            <a:br>
              <a:rPr lang="en-IN" sz="1600" i="0" dirty="0"/>
            </a:br>
            <a:endParaRPr lang="en-IN" sz="1600" i="0" dirty="0"/>
          </a:p>
        </p:txBody>
      </p:sp>
      <p:pic>
        <p:nvPicPr>
          <p:cNvPr id="7" name="Picture 6">
            <a:extLst>
              <a:ext uri="{FF2B5EF4-FFF2-40B4-BE49-F238E27FC236}">
                <a16:creationId xmlns:a16="http://schemas.microsoft.com/office/drawing/2014/main" id="{69D79493-A956-4F99-B9D7-3E37A164A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4" y="239697"/>
            <a:ext cx="5166360" cy="5737860"/>
          </a:xfrm>
          <a:prstGeom prst="rect">
            <a:avLst/>
          </a:prstGeom>
        </p:spPr>
      </p:pic>
    </p:spTree>
    <p:extLst>
      <p:ext uri="{BB962C8B-B14F-4D97-AF65-F5344CB8AC3E}">
        <p14:creationId xmlns:p14="http://schemas.microsoft.com/office/powerpoint/2010/main" val="423534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rmAutofit/>
          </a:bodyPr>
          <a:lstStyle/>
          <a:p>
            <a:pPr algn="l"/>
            <a:r>
              <a:rPr lang="en-IN" sz="1400" i="0" dirty="0"/>
              <a:t>- NOW WE WILL CREATE A CLASS PIPE TO MANAGE PIPE LIKE LAYOUT ITS VELOCITY ETC</a:t>
            </a:r>
            <a:br>
              <a:rPr lang="en-IN" sz="1400" i="0" dirty="0"/>
            </a:br>
            <a:br>
              <a:rPr lang="en-IN" sz="1400" i="0" dirty="0"/>
            </a:br>
            <a:r>
              <a:rPr lang="en-IN" sz="1400" i="0" dirty="0"/>
              <a:t>- GAP IS USED TO SET GAP BETWEEN PIPE AND VEL IS USED TO SET THE VELOCITY OF HOW THE PIPE WILL MOVE</a:t>
            </a:r>
            <a:br>
              <a:rPr lang="en-IN" sz="1400" i="0" dirty="0"/>
            </a:br>
            <a:br>
              <a:rPr lang="en-IN" sz="1400" i="0" dirty="0"/>
            </a:br>
            <a:r>
              <a:rPr lang="en-IN" sz="1400" i="0" dirty="0"/>
              <a:t>- TO AND BOTTOM IS TAKEN TO HAVE AN IDEA WHERE THE PIPES ARE DRAWN IN TOP AND BOTTOM</a:t>
            </a:r>
            <a:br>
              <a:rPr lang="en-IN" sz="1400" i="0" dirty="0"/>
            </a:br>
            <a:br>
              <a:rPr lang="en-IN" sz="1400" i="0" dirty="0"/>
            </a:br>
            <a:r>
              <a:rPr lang="en-IN" sz="1400" i="0" dirty="0"/>
              <a:t>- PIPE_TOP IS TRANSFOREMED AND FLIPED TO MAKE IT INVERTED BECAUSE THE PICTURE OF THE PIPE IS STRAIGHT , AND THE BOTTOM CAN BE TAKEN AS IT IS</a:t>
            </a:r>
            <a:br>
              <a:rPr lang="en-IN" sz="1400" i="0" dirty="0"/>
            </a:br>
            <a:br>
              <a:rPr lang="en-IN" sz="1400" i="0" dirty="0"/>
            </a:br>
            <a:r>
              <a:rPr lang="en-IN" sz="1400" i="0" dirty="0"/>
              <a:t>- SELF.PASSED IS USED IF THE BIRD PASSED THE PIPE GAP OR NOT AND SET.HEIGHT() IS GONNA DEFINE WHERE THE TOP AND THE BOTTOM OF THE PIPE  IS AND HOW TALL IT IS AND GAP </a:t>
            </a:r>
            <a:br>
              <a:rPr lang="en-IN" sz="1400" i="0" dirty="0"/>
            </a:br>
            <a:br>
              <a:rPr lang="en-IN" sz="1400" i="0" dirty="0"/>
            </a:br>
            <a:r>
              <a:rPr lang="en-IN" sz="1400" i="0" dirty="0"/>
              <a:t>- NOW IN HEIGHT() THE HEIGHT OF THE PIPE CAN BE ANYTHING WE DON’T CARE ABOUT THE HEIIGHT SO IT IS TAKEN RANDOM </a:t>
            </a:r>
            <a:br>
              <a:rPr lang="en-IN" sz="1400" i="0" dirty="0"/>
            </a:br>
            <a:br>
              <a:rPr lang="en-IN" sz="1400" i="0" dirty="0"/>
            </a:br>
            <a:r>
              <a:rPr lang="en-IN" sz="1400" i="0" dirty="0"/>
              <a:t>- NOW HERE THE SELF.TOP HERE WE ARE CONSIDERING LEFT POINT OF THE TOP OF THE PIPE WHICH IS INVERTED SO HERE WE SUB THE HEIGHT WITH THE PIPE_TOP THAT IS THE HEIGHT </a:t>
            </a:r>
            <a:br>
              <a:rPr lang="en-IN" sz="1400" i="0" dirty="0"/>
            </a:br>
            <a:br>
              <a:rPr lang="en-IN" sz="1400" i="0" dirty="0"/>
            </a:br>
            <a:r>
              <a:rPr lang="en-IN" sz="1400" i="0" dirty="0"/>
              <a:t>- NOW THE BOTTOM IS JUST HEIGHT + THE GAP THAT IS GIVEN </a:t>
            </a:r>
          </a:p>
        </p:txBody>
      </p:sp>
      <p:pic>
        <p:nvPicPr>
          <p:cNvPr id="5" name="Picture 4">
            <a:extLst>
              <a:ext uri="{FF2B5EF4-FFF2-40B4-BE49-F238E27FC236}">
                <a16:creationId xmlns:a16="http://schemas.microsoft.com/office/drawing/2014/main" id="{08593118-4AA3-494C-9D52-8B36D7AA9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5" y="104776"/>
            <a:ext cx="5181600" cy="5753100"/>
          </a:xfrm>
          <a:prstGeom prst="rect">
            <a:avLst/>
          </a:prstGeom>
        </p:spPr>
      </p:pic>
    </p:spTree>
    <p:extLst>
      <p:ext uri="{BB962C8B-B14F-4D97-AF65-F5344CB8AC3E}">
        <p14:creationId xmlns:p14="http://schemas.microsoft.com/office/powerpoint/2010/main" val="64056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rmAutofit/>
          </a:bodyPr>
          <a:lstStyle/>
          <a:p>
            <a:pPr algn="l"/>
            <a:r>
              <a:rPr lang="en-IN" sz="1400" i="0" dirty="0"/>
              <a:t>- HERE IN MOVE() EVERY TIME THE VALUE OF THE X COORDINATE SHOULD GO LEFT CONSIDERING THE VELOCITY OF THE PIPE THAT IS SET HENCE IT IS ALWAYS SUBTRACTED FROM X </a:t>
            </a:r>
            <a:br>
              <a:rPr lang="en-IN" sz="1400" i="0" dirty="0"/>
            </a:br>
            <a:br>
              <a:rPr lang="en-IN" sz="1400" i="0" dirty="0"/>
            </a:br>
            <a:r>
              <a:rPr lang="en-IN" sz="1400" i="0" dirty="0"/>
              <a:t>- DRAW() WILL DRAW OUR PIPE BOTH UP AND DOWN WIN IS WINDOW AND HERE THE PLACES IS PASSED WITH SELD.PIPE-TOP AND SELF.PIPE_BOTTOM AND THE X COORDINATE</a:t>
            </a:r>
            <a:br>
              <a:rPr lang="en-IN" sz="1400" i="0" dirty="0"/>
            </a:br>
            <a:br>
              <a:rPr lang="en-IN" sz="1400" i="0" dirty="0"/>
            </a:br>
            <a:r>
              <a:rPr lang="en-IN" sz="1400" i="0" dirty="0"/>
              <a:t>- COLLIDE() CHECKS IF THE BIRD COLLIDES WITH THE PIPE MASK IS USED TO GET PRECISION OF THE PIXELS WHAT ARE BIRDS AND NOT TAKE ALL THE PIXELS OF THE BOXES AS BIRD HENCE WE MASK THE BIRD </a:t>
            </a:r>
            <a:br>
              <a:rPr lang="en-IN" sz="1400" i="0" dirty="0"/>
            </a:br>
            <a:br>
              <a:rPr lang="en-IN" sz="1400" i="0" dirty="0"/>
            </a:br>
            <a:r>
              <a:rPr lang="en-IN" sz="1400" i="0" dirty="0"/>
              <a:t>- WE ALSO CREATE THE MASK FOR THE TOP AND THE BOTTOM PIPES </a:t>
            </a:r>
            <a:br>
              <a:rPr lang="en-IN" sz="1400" i="0" dirty="0"/>
            </a:br>
            <a:br>
              <a:rPr lang="en-IN" sz="1400" i="0" dirty="0"/>
            </a:br>
            <a:r>
              <a:rPr lang="en-IN" sz="1400" i="0" dirty="0"/>
              <a:t>- THE OFFSET CHECKS HOW FAR AWAY ARE THESE PIPES FROM THE BIRD THAT ALLOWS TO MAKE THEM A DECISION IF THE BIRD COLLIDED OR NOT </a:t>
            </a:r>
            <a:br>
              <a:rPr lang="en-IN" sz="1400" i="0" dirty="0"/>
            </a:br>
            <a:br>
              <a:rPr lang="en-IN" sz="1400" i="0" dirty="0"/>
            </a:br>
            <a:r>
              <a:rPr lang="en-IN" sz="1400" i="0" dirty="0"/>
              <a:t>-  NOW TO CHECK IF THE BIRD COLLIDES WE WILL USE OVERLAP TO SEET IF THE BIRDS PIXELS OVERLAPS THE PIPES PIXEL </a:t>
            </a:r>
            <a:br>
              <a:rPr lang="en-IN" sz="1400" i="0" dirty="0"/>
            </a:br>
            <a:br>
              <a:rPr lang="en-IN" sz="1400" i="0" dirty="0"/>
            </a:br>
            <a:r>
              <a:rPr lang="en-IN" sz="1400" i="0" dirty="0"/>
              <a:t>- THIS RETURN TRUE IF THEY COLLIDES IF THEY DON’T IT RETURN NONE</a:t>
            </a:r>
            <a:br>
              <a:rPr lang="en-IN" sz="1400" i="0" dirty="0"/>
            </a:br>
            <a:br>
              <a:rPr lang="en-IN" sz="1400" i="0" dirty="0"/>
            </a:br>
            <a:r>
              <a:rPr lang="en-IN" sz="1400" i="0" dirty="0"/>
              <a:t>-NOW CHECK IF THE B_POINT AND T_POINT ARE TRUE IF IT IS IT COLLIDED AND IF IT DOESN’T IT DIDN’T COLLIDE</a:t>
            </a:r>
          </a:p>
        </p:txBody>
      </p:sp>
      <p:pic>
        <p:nvPicPr>
          <p:cNvPr id="4" name="Picture 3">
            <a:extLst>
              <a:ext uri="{FF2B5EF4-FFF2-40B4-BE49-F238E27FC236}">
                <a16:creationId xmlns:a16="http://schemas.microsoft.com/office/drawing/2014/main" id="{857D2EBD-5496-4400-ADE7-3D504232F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85" y="171857"/>
            <a:ext cx="4800600" cy="5928360"/>
          </a:xfrm>
          <a:prstGeom prst="rect">
            <a:avLst/>
          </a:prstGeom>
        </p:spPr>
      </p:pic>
    </p:spTree>
    <p:extLst>
      <p:ext uri="{BB962C8B-B14F-4D97-AF65-F5344CB8AC3E}">
        <p14:creationId xmlns:p14="http://schemas.microsoft.com/office/powerpoint/2010/main" val="30900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1102-030B-482B-8450-D8D3DE2549F7}"/>
              </a:ext>
            </a:extLst>
          </p:cNvPr>
          <p:cNvSpPr>
            <a:spLocks noGrp="1"/>
          </p:cNvSpPr>
          <p:nvPr>
            <p:ph type="title"/>
          </p:nvPr>
        </p:nvSpPr>
        <p:spPr>
          <a:xfrm>
            <a:off x="5513033" y="239697"/>
            <a:ext cx="6187736" cy="5618179"/>
          </a:xfrm>
        </p:spPr>
        <p:txBody>
          <a:bodyPr>
            <a:normAutofit/>
          </a:bodyPr>
          <a:lstStyle/>
          <a:p>
            <a:pPr algn="l"/>
            <a:r>
              <a:rPr lang="en-IN" sz="1800" i="0" dirty="0"/>
              <a:t>- NOW LETS CONSIDER THE BASE. HERE THE VELOCITY, WIDTH OF THE IMAGE OF THE BASE AND IMG IS TAKEN AS VARIABLES</a:t>
            </a:r>
            <a:br>
              <a:rPr lang="en-IN" sz="1800" i="0" dirty="0"/>
            </a:br>
            <a:br>
              <a:rPr lang="en-IN" sz="1800" i="0" dirty="0"/>
            </a:br>
            <a:r>
              <a:rPr lang="en-IN" sz="1800" i="0" dirty="0"/>
              <a:t>- FIRST  CONSTRUCTOR IS CREATED WE DON’T TAKE X HERE AS IT IS MOVING TOWARDS LEFT </a:t>
            </a:r>
            <a:br>
              <a:rPr lang="en-IN" sz="1800" i="0" dirty="0"/>
            </a:br>
            <a:br>
              <a:rPr lang="en-IN" sz="1800" i="0" dirty="0"/>
            </a:br>
            <a:r>
              <a:rPr lang="en-IN" sz="1800" i="0" dirty="0"/>
              <a:t>- HERE WE ARE TAKING TWO X FOR TWO IMAGE TO MAKE THE ROTATION EASY AND REPEAT THE IMAGES LIKE 1 RUNS 2 IS FOLLOWED BY IT AND 1 IS AGAIN FOLLOWED BY 1 SO IT LOOKS LIKE THEY ARE MOVING </a:t>
            </a:r>
            <a:br>
              <a:rPr lang="en-IN" sz="1800" i="0" dirty="0"/>
            </a:br>
            <a:br>
              <a:rPr lang="en-IN" sz="1800" i="0" dirty="0"/>
            </a:br>
            <a:r>
              <a:rPr lang="en-IN" sz="1800" i="0" dirty="0"/>
              <a:t>- THAT IS WHY X1 = 0 AND X2 = SELF.WIDTH AT THE ENDING OF X1</a:t>
            </a:r>
            <a:br>
              <a:rPr lang="en-IN" sz="1800" i="0" dirty="0"/>
            </a:br>
            <a:br>
              <a:rPr lang="en-IN" sz="1800" i="0" dirty="0"/>
            </a:br>
            <a:r>
              <a:rPr lang="en-IN" sz="1800" i="0" dirty="0"/>
              <a:t>- THE IFS STATEMENTS ARE TO CHECKK IF THEY ARE OFF THE SCREEN </a:t>
            </a:r>
            <a:br>
              <a:rPr lang="en-IN" sz="1800" i="0" dirty="0"/>
            </a:br>
            <a:br>
              <a:rPr lang="en-IN" sz="1800" i="0" dirty="0"/>
            </a:br>
            <a:r>
              <a:rPr lang="en-IN" sz="1800" i="0" dirty="0"/>
              <a:t>- NOW WE DRAW THE BASE USING DRAW() BLIT() IS USED TO DRAW HERE X1 AND X2 IS DRAWN SELF.Y IS USED BCUZ X DOESN’T MATTER HERE BCUZ IT IS OCCUPING THE WHOLE X </a:t>
            </a:r>
          </a:p>
        </p:txBody>
      </p:sp>
      <p:pic>
        <p:nvPicPr>
          <p:cNvPr id="5" name="Picture 4">
            <a:extLst>
              <a:ext uri="{FF2B5EF4-FFF2-40B4-BE49-F238E27FC236}">
                <a16:creationId xmlns:a16="http://schemas.microsoft.com/office/drawing/2014/main" id="{4A637AA3-D216-490E-BA54-CC5709B13DFE}"/>
              </a:ext>
            </a:extLst>
          </p:cNvPr>
          <p:cNvPicPr>
            <a:picLocks noChangeAspect="1"/>
          </p:cNvPicPr>
          <p:nvPr/>
        </p:nvPicPr>
        <p:blipFill rotWithShape="1">
          <a:blip r:embed="rId2">
            <a:extLst>
              <a:ext uri="{28A0092B-C50C-407E-A947-70E740481C1C}">
                <a14:useLocalDpi xmlns:a14="http://schemas.microsoft.com/office/drawing/2010/main" val="0"/>
              </a:ext>
            </a:extLst>
          </a:blip>
          <a:srcRect t="3296"/>
          <a:stretch/>
        </p:blipFill>
        <p:spPr>
          <a:xfrm>
            <a:off x="491231" y="97654"/>
            <a:ext cx="4471387" cy="5924737"/>
          </a:xfrm>
          <a:prstGeom prst="rect">
            <a:avLst/>
          </a:prstGeom>
        </p:spPr>
      </p:pic>
    </p:spTree>
    <p:extLst>
      <p:ext uri="{BB962C8B-B14F-4D97-AF65-F5344CB8AC3E}">
        <p14:creationId xmlns:p14="http://schemas.microsoft.com/office/powerpoint/2010/main" val="115537072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548</TotalTime>
  <Words>2484</Words>
  <Application>Microsoft Office PowerPoint</Application>
  <PresentationFormat>Widescreen</PresentationFormat>
  <Paragraphs>16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Corbel</vt:lpstr>
      <vt:lpstr>Headlines</vt:lpstr>
      <vt:lpstr>Ai plays Flappy Bird  Name:                       Pratik TIwari rollno:                  1932377 department:       bca(science) language used: python   </vt:lpstr>
      <vt:lpstr>This is mainly used to import different libraries that is needed in the project   pygame – library used for game development  os - The OS module in Python provides a way of using operating system dependent functionality.   Neat -  NEAT is a method developed by Kenneth O. Stanley for evolving arbitrary neural networks. </vt:lpstr>
      <vt:lpstr>- This part takes care of the width and the height of the frame in which the game will be played   - display set is used to set the width and height and set caption is used to put a caption below as a heading  - the line 28,29,30,31 is used to take the images that we will use in game and transform it ito 2x size as the image is small in size  - there are 4 images used here pipe_img for the pipe image, bg_img for the background image, bird_img for the bird image as there are 3 images of the bird for loop iis used and x is used to take 3 images in 1 sentence, and a base_img just for the base image</vt:lpstr>
      <vt:lpstr>- We have created a class bird  - Max rotation is used for the rotation so that the bird doesn’t tilt much while jumping  - rot_vel is the velocity of the bird that the bird will move  - the frame moving time is animation time  - lets create the constructor first initialize the value  - self.x and self.y is the x and y coordinate value of the bird.  - slf.titlt is the degree to be tilted wewant the bird to be straight first  - self.tick_count  whenever the the bird moves its is incremented  - slef.vel is velocity, self.hieght = self.y bcuz the height is  considered on the y plane  - self.img count to have an idea which image is selected  - self.img  = self.Imgs[0] t select the first image</vt:lpstr>
      <vt:lpstr>- Now we have a function jump to make the bird jump  -hence We made a function jump which sets the velocity of the bird to -10.5 bcuz the (0,0) coordinate in the screen is the top left corner so if the bird move forward by jumping it is jumping to upward is  –ve velocity and height same as the y coordinates  -self.tickcount is set 0 it measures how much the bird is moved  -now new method is move to make the bird move   - tick count is incremented as the birds move once   - d tells us how much we are moving up and down it is formula for displacement tick acts as time here   - if we calculate here the first displacement comes out to the first d comes out to be -9 so it is lower to the first d so its keep getting down until it reaches 0 and then goes down hence makes a parabola will makes the bird move forward  - terminal velocity is used to control the velocity so that we do not goo much higher  - if d is greater than 16 we have to keep moving up and if d is less than 0 keep moving down  -  than we will set the y coordinates as the displacement happens  - now we have if we are moving up or down so according to that we will decide if we want to tilt bird up or down   - now we check if displacement is &lt; 0 so the bird is going up hence we have to tilt bird to 25 to make it go up  - if its not going up and self.y is less then self.height + 50 that means it is going down hence we have to make the bird go down completely so that it looks like it is going downward </vt:lpstr>
      <vt:lpstr>- The draw function is used to display the bird img according to their movement to make them look like flying   - here the condition says if the img_count that is the time for which the  bird is moving is less than self.animation_time i.e 10 show first image hence the bird is not flipping its wings  - as the animation time exceeds 10 its time the bird to flip the wings so make the 2nd image show  - now 3rd then again 2nd 1st to make it look like its flipping the wings  - now if the bird is going down the tilt degree should be less than 80 then we check that if that is the condition show first picture where the wings are straight and use bitrotatecentre to tilt the pic down to make it look like its going down   - thet get-mask is used to handle collisions  of the bird with pipe  </vt:lpstr>
      <vt:lpstr>- NOW WE WILL CREATE A CLASS PIPE TO MANAGE PIPE LIKE LAYOUT ITS VELOCITY ETC  - GAP IS USED TO SET GAP BETWEEN PIPE AND VEL IS USED TO SET THE VELOCITY OF HOW THE PIPE WILL MOVE  - TO AND BOTTOM IS TAKEN TO HAVE AN IDEA WHERE THE PIPES ARE DRAWN IN TOP AND BOTTOM  - PIPE_TOP IS TRANSFOREMED AND FLIPED TO MAKE IT INVERTED BECAUSE THE PICTURE OF THE PIPE IS STRAIGHT , AND THE BOTTOM CAN BE TAKEN AS IT IS  - SELF.PASSED IS USED IF THE BIRD PASSED THE PIPE GAP OR NOT AND SET.HEIGHT() IS GONNA DEFINE WHERE THE TOP AND THE BOTTOM OF THE PIPE  IS AND HOW TALL IT IS AND GAP   - NOW IN HEIGHT() THE HEIGHT OF THE PIPE CAN BE ANYTHING WE DON’T CARE ABOUT THE HEIIGHT SO IT IS TAKEN RANDOM   - NOW HERE THE SELF.TOP HERE WE ARE CONSIDERING LEFT POINT OF THE TOP OF THE PIPE WHICH IS INVERTED SO HERE WE SUB THE HEIGHT WITH THE PIPE_TOP THAT IS THE HEIGHT   - NOW THE BOTTOM IS JUST HEIGHT + THE GAP THAT IS GIVEN </vt:lpstr>
      <vt:lpstr>- HERE IN MOVE() EVERY TIME THE VALUE OF THE X COORDINATE SHOULD GO LEFT CONSIDERING THE VELOCITY OF THE PIPE THAT IS SET HENCE IT IS ALWAYS SUBTRACTED FROM X   - DRAW() WILL DRAW OUR PIPE BOTH UP AND DOWN WIN IS WINDOW AND HERE THE PLACES IS PASSED WITH SELD.PIPE-TOP AND SELF.PIPE_BOTTOM AND THE X COORDINATE  - COLLIDE() CHECKS IF THE BIRD COLLIDES WITH THE PIPE MASK IS USED TO GET PRECISION OF THE PIXELS WHAT ARE BIRDS AND NOT TAKE ALL THE PIXELS OF THE BOXES AS BIRD HENCE WE MASK THE BIRD   - WE ALSO CREATE THE MASK FOR THE TOP AND THE BOTTOM PIPES   - THE OFFSET CHECKS HOW FAR AWAY ARE THESE PIPES FROM THE BIRD THAT ALLOWS TO MAKE THEM A DECISION IF THE BIRD COLLIDED OR NOT   -  NOW TO CHECK IF THE BIRD COLLIDES WE WILL USE OVERLAP TO SEET IF THE BIRDS PIXELS OVERLAPS THE PIPES PIXEL   - THIS RETURN TRUE IF THEY COLLIDES IF THEY DON’T IT RETURN NONE  -NOW CHECK IF THE B_POINT AND T_POINT ARE TRUE IF IT IS IT COLLIDED AND IF IT DOESN’T IT DIDN’T COLLIDE</vt:lpstr>
      <vt:lpstr>- NOW LETS CONSIDER THE BASE. HERE THE VELOCITY, WIDTH OF THE IMAGE OF THE BASE AND IMG IS TAKEN AS VARIABLES  - FIRST  CONSTRUCTOR IS CREATED WE DON’T TAKE X HERE AS IT IS MOVING TOWARDS LEFT   - HERE WE ARE TAKING TWO X FOR TWO IMAGE TO MAKE THE ROTATION EASY AND REPEAT THE IMAGES LIKE 1 RUNS 2 IS FOLLOWED BY IT AND 1 IS AGAIN FOLLOWED BY 1 SO IT LOOKS LIKE THEY ARE MOVING   - THAT IS WHY X1 = 0 AND X2 = SELF.WIDTH AT THE ENDING OF X1  - THE IFS STATEMENTS ARE TO CHECKK IF THEY ARE OFF THE SCREEN   - NOW WE DRAW THE BASE USING DRAW() BLIT() IS USED TO DRAW HERE X1 AND X2 IS DRAWN SELF.Y IS USED BCUZ X DOESN’T MATTER HERE BCUZ IT IS OCCUPING THE WHOLE X </vt:lpstr>
      <vt:lpstr>- This function is used to display the whole game hence it has win the window, birds the bird, pipes , base of the frame, score to see the score, gen number of generations  - first if loop is used to see if gen becomes 1 draw the background  - now draw the pipes aswell here there are more than  1 pipes hence we haved used list here   - draw the base now  - now this if loops is used to draw the lines that is used by the algorithm  to trace gap  - now the bird is drawn using base.bird   - score label is used to print the score of the bird currently active also the generatition and alive birds  </vt:lpstr>
      <vt:lpstr>- runs the simulation of the current population of birds and sets their fitness based on the distance they reach in the game.  - win is an variable to store the window and gen is a variable to check the generations of the birds that currently active it is incremented every time eval_genomes is called()   - nets list is used to create a neural network for each bird that is created and bird[] for every bird object that uses that network to play and  ge is used to stored genomes that are created  - for loop is used to create neural network for every gnome created  - intitally the fitness value is equal to 0   -new created gnome, net and bird is appended in their respective list  - run variable is used to see if the birds are running or not   - now clock is used to control the frame per second the bird drops or how birds move  - if the birds are more than one or the the birds are running set  clock.tick(30)  to 30 so 30 fps or quit the game  - this sees the pipe index amd also whether to use the first or second this is checked only if pipes in the windows are more than 1   - if the conditions is true the bird jumps in respect to the next pipe hence pipe index is set 1 </vt:lpstr>
      <vt:lpstr>- As a bird moves 1 frame it is incremented by 0.1 fitness value  - now the output variable is calculated by the location of the bird the location of the top and bottom of the pipe to the netowk and decided whether to jump or not   - here tanh function is used in the nets so the value is between -1 and 1 so if the value of output is greater than 0.5 the bird will jump   - rem is a list for the birds to be removed. Here pipes are moved by a for loop and birds are moved in the same manner if the bird collides the pipe its fitness is decreased and it is removed from birds nets and genomes list   -  the next if statements checks if the pipe x coordinate and width is less than 0 zero that is out of frame we will remove the pipe by appending it to rem   - now if not tackles with situation if the b.ird.x  passed the pipe.x that if it passed the pipe generate a new pipe   - now if we passed the pipe we will give a point to the bird by incrementing the score of the pipe  laso inrement the fitness by 5 as It passed the pipe successfully  - now append a pipe i.e create a pipe</vt:lpstr>
      <vt:lpstr>- We have to delete all the pipes that passed so we will pop them from the rem list   - now this for loop see if the bird has hit the ground   - if the y coord or the height of the image of the bird is grater than floor or less than -50 that is the base   - the bird has fallen and we will pop it its genome and its net also   - now the final function draws the main window of the game </vt:lpstr>
      <vt:lpstr>- SO HERE WE ARE DEFINING A FUNCTION CALLED RUN WHICH RUNS THE NEAT ALGORITHM   - CONFIG TAKES THE NEAT.CONFIG.CONFIG() WHICH TAKES MANY PARAMETERS WHICH ARE THE PROPERTIES OF THE NEAT ALGORITHM WHICH IS STORED IN THE CONFIG FILE  - THE NEAT.POPULATION() CREATES THE POPULATION FOR THE ALGORITHM   - P.ADD.REPORTER() BLOCK ADDS THE STATISTICS THAT HAPPENS BEHIND THE ALGORITHM VISIBLE TO US  - P.RUN() FUNCTIONS GENERATES THE EVAL_GNOMES THAT IS THE FUNCTION USED TO START THE GAME AND THE SECOND PARAMETER IS HOW MANY TIMES DOES WE WANT IT TO HAPPEN   - SO THIS PASSES THE POPULATION THE CONFIG FILE AND ALL THE PROPERTIES OF NEAT ALGORITHM TO THE EVAL_GNOMES FUNCTION   - NOW WE ARE GONNA PRINT THE FINAL STATS AFTER THE ALGORITHM IS APPLIED AND THE OUTPUT IS GENERATED   - THE IF STATEMENT BELOW FINDS THE PATH OF THE CONFIG FILE AND PASSES IT TO THE CONFIG_PATH VARIABLE AND SENDS TO THE ALGORITHM </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Flappy Bird AI   Name:                       Pratik TIwari rollno:                  1932377 department:       bca(science) language used: python</dc:title>
  <dc:creator>Pratik Tiwari</dc:creator>
  <cp:lastModifiedBy>Pratik Tiwari</cp:lastModifiedBy>
  <cp:revision>30</cp:revision>
  <dcterms:created xsi:type="dcterms:W3CDTF">2020-02-28T08:16:23Z</dcterms:created>
  <dcterms:modified xsi:type="dcterms:W3CDTF">2020-02-29T06:05:59Z</dcterms:modified>
</cp:coreProperties>
</file>