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94bd42d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94bd42d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94bd42d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94bd42d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94bd42d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94bd42d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94bd42d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94bd42d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7880100" cy="1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vs Bitwidth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075" y="852875"/>
            <a:ext cx="5816650" cy="3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239825" y="2504175"/>
            <a:ext cx="135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Blue: Base Line Model (fp-32)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Red: Quantized Model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Weight Distribution of Base line model is already zero mean (except for classifier) so we take Z(zero-point = 0)</a:t>
            </a:r>
            <a:br>
              <a:rPr lang="en" sz="1420"/>
            </a:br>
            <a:endParaRPr sz="142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50" y="1017725"/>
            <a:ext cx="5982150" cy="35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VS Bit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75" y="986650"/>
            <a:ext cx="50946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Accuracy_Size_Bits Graph</a:t>
            </a:r>
            <a:endParaRPr sz="222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991625"/>
            <a:ext cx="50946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&amp; Model Size VS BitWidth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170125"/>
            <a:ext cx="50946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