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0" r:id="rId12"/>
    <p:sldId id="27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C2C0-BE15-9F4D-964E-9BC7A72A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AE3F-B6A1-3646-8089-C6470725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BC1C-044A-AC45-A0AC-47C2DA7C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EB94-8363-F948-9EE1-47CAFF0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FCB1-F79B-8D40-BEA3-5357D6F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B5A0B-4348-4344-8079-B766F50CF772}"/>
              </a:ext>
            </a:extLst>
          </p:cNvPr>
          <p:cNvSpPr/>
          <p:nvPr userDrawn="1"/>
        </p:nvSpPr>
        <p:spPr>
          <a:xfrm>
            <a:off x="11219935" y="284205"/>
            <a:ext cx="556054" cy="67962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1B5-EFC3-1E40-B68E-4851C60E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640B-E038-3C46-9FAF-F417D278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099C-1581-194E-ADF5-76B06314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5F86-E76D-D043-9D88-DE77BD41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B56D-1A88-884A-95FE-27270E6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FF557-364A-1047-B09E-FEB1095F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B6DC-A8CE-DB40-9229-D5EB75D49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FD4-1D82-EE40-BD12-9E337B05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373-BEA1-C24E-8A16-D622C8E9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A751-5EF1-944A-9882-F0083D59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CAE-BFAF-8843-9B8C-F2B23C7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6F25-520F-6041-A740-3F0AF86A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737F-B628-E741-989E-31DDC7A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DCDE-2AA4-EC4A-B34A-336137ED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2554-9C5A-DF43-92C0-E1B6305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BF2B1-ED1C-6D4B-8DA3-57101795AE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234" y="253071"/>
            <a:ext cx="360000" cy="459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9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774-817E-E04B-AED8-0EC1D240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621A-F28A-0847-80E6-11C6775C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069D-87A2-3D49-82B3-F92FE60A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C09D-C038-6742-A4C0-F118C83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4D45-DB3A-8440-8B76-F1DE5547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14E-9208-0240-B38E-D033A2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363-706E-6949-BB1A-113CA4FD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5F8E-53FD-0345-B71E-DB11C857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F3B1-DEA8-084D-8B38-8EC1F07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FAC2-B165-B644-B391-5409B2AD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BE2EA-50ED-BC47-A988-5586D5D2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F06-2A45-FB41-8998-0FAF3FF7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0736F-2DD3-FE44-90C5-0E2D1A03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F8575-7256-9F48-B84C-9FF72E1A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1FDDD-DE55-5642-BC21-81F812421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3CF7-46C1-FC41-935C-92F12DB2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423B-2454-5645-9454-1575B07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1411-C059-C141-954A-C6A303F4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3AC2B-048A-0045-9B7C-D1F4BE5A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AAC-9FB9-8842-97AE-439ECCC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EBB4D-6EAB-CB41-A47E-E63E8CF2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695E-D01C-7441-B510-80B835FC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EC1F-9825-0547-9BC4-7B50CB55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E2F7F-F5FA-1742-AEBD-7A161B47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BC980-ED94-3B4A-9206-0DDF41E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AB240-2D8A-AE44-979A-878E9D3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ED2-6A0E-224C-AC18-6E52A4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109D-828B-7C4C-B839-B4FC96C2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3771-8D60-B540-9920-9C153C9D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18E8-2DC7-7049-AF8D-F2C95CD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2C06-3C2B-4746-8B92-200F07B1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03AC-13D6-A94A-A8B4-FFFAA5D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D18A-9630-4340-BAF3-8969BA9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372CA-012E-9046-BB34-1EC9C91C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5A8-3D6A-2142-9FFB-0388F324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5540-6A0A-2647-861B-C861D0DB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A375-ACC6-D341-A96E-7C4980AC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C837-738F-754B-9D9D-B1A1AA9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478"/>
            </a:gs>
            <a:gs pos="100000">
              <a:srgbClr val="0089C4"/>
            </a:gs>
          </a:gsLst>
          <a:lin ang="2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4E12-01CE-DF4F-AA68-3319EECD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2BC1-1979-5C47-8DF8-89559803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FEF8-C919-5343-A5E0-A7C281156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3454-FCAC-EF4D-A916-6B1E6047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0553-B46D-0B4A-8D8C-2B7185C22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B4D38-CBF1-A64F-889F-C63913FC68AE}"/>
              </a:ext>
            </a:extLst>
          </p:cNvPr>
          <p:cNvSpPr/>
          <p:nvPr userDrawn="1"/>
        </p:nvSpPr>
        <p:spPr>
          <a:xfrm>
            <a:off x="11491784" y="365125"/>
            <a:ext cx="494270" cy="62341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9DE7ED-E34C-9C44-BBA0-2D7644C413C2}"/>
              </a:ext>
            </a:extLst>
          </p:cNvPr>
          <p:cNvSpPr txBox="1">
            <a:spLocks/>
          </p:cNvSpPr>
          <p:nvPr/>
        </p:nvSpPr>
        <p:spPr>
          <a:xfrm>
            <a:off x="1524000" y="2913736"/>
            <a:ext cx="9144000" cy="103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Data Store Android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9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B39C-FCEC-F245-88EB-40909534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 Synchronously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F3FD8A8-0ABA-784E-8986-0987C8BF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6481"/>
            <a:ext cx="8343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9C7FA-96AD-D047-A705-A2C57C6B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</a:t>
            </a:r>
          </a:p>
        </p:txBody>
      </p:sp>
      <p:pic>
        <p:nvPicPr>
          <p:cNvPr id="5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A18B26-95E3-2848-9549-C9C734EBE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051"/>
            <a:ext cx="10045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0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8F7-69B6-A34B-A68B-53BFCC75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736"/>
            <a:ext cx="9144000" cy="10305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 Data Store</a:t>
            </a:r>
          </a:p>
        </p:txBody>
      </p:sp>
    </p:spTree>
    <p:extLst>
      <p:ext uri="{BB962C8B-B14F-4D97-AF65-F5344CB8AC3E}">
        <p14:creationId xmlns:p14="http://schemas.microsoft.com/office/powerpoint/2010/main" val="348953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5064-D8EE-E448-9B4E-FC1DADAA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B3A9-7A25-3646-BAEB-7EAA390F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Protocol Buffers (</a:t>
            </a:r>
            <a:r>
              <a:rPr lang="en-US" dirty="0" err="1">
                <a:solidFill>
                  <a:schemeClr val="bg1"/>
                </a:solidFill>
              </a:rPr>
              <a:t>Protobuf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264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F7D-96FF-F545-B347-60AF6759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protocol buffers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D0E1-2B38-4349-B576-56ED59CC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Language neutral</a:t>
            </a:r>
          </a:p>
          <a:p>
            <a:r>
              <a:rPr lang="en-US" dirty="0">
                <a:solidFill>
                  <a:schemeClr val="bg1"/>
                </a:solidFill>
              </a:rPr>
              <a:t>Platform neutral</a:t>
            </a:r>
          </a:p>
          <a:p>
            <a:r>
              <a:rPr lang="en-US" dirty="0">
                <a:solidFill>
                  <a:schemeClr val="bg1"/>
                </a:solidFill>
              </a:rPr>
              <a:t>Like xml but smaller faster and simpler</a:t>
            </a:r>
          </a:p>
          <a:p>
            <a:r>
              <a:rPr lang="en-US" dirty="0">
                <a:solidFill>
                  <a:schemeClr val="bg1"/>
                </a:solidFill>
              </a:rPr>
              <a:t>Data needs to structured only once can also be called as schema</a:t>
            </a:r>
          </a:p>
          <a:p>
            <a:r>
              <a:rPr lang="en-US" dirty="0">
                <a:solidFill>
                  <a:schemeClr val="bg1"/>
                </a:solidFill>
              </a:rPr>
              <a:t>Once structured, read, write and </a:t>
            </a:r>
            <a:r>
              <a:rPr lang="en-US" dirty="0" err="1">
                <a:solidFill>
                  <a:schemeClr val="bg1"/>
                </a:solidFill>
              </a:rPr>
              <a:t>updation</a:t>
            </a:r>
            <a:r>
              <a:rPr lang="en-US" dirty="0">
                <a:solidFill>
                  <a:schemeClr val="bg1"/>
                </a:solidFill>
              </a:rPr>
              <a:t> can be performed easily using special generated code. </a:t>
            </a:r>
          </a:p>
          <a:p>
            <a:r>
              <a:rPr lang="en-US" dirty="0">
                <a:solidFill>
                  <a:schemeClr val="bg1"/>
                </a:solidFill>
              </a:rPr>
              <a:t>Languages supported: Java/Kotlin, Python, Objective-C, C++, C#, Dart, Go and Ruby</a:t>
            </a:r>
          </a:p>
        </p:txBody>
      </p:sp>
    </p:spTree>
    <p:extLst>
      <p:ext uri="{BB962C8B-B14F-4D97-AF65-F5344CB8AC3E}">
        <p14:creationId xmlns:p14="http://schemas.microsoft.com/office/powerpoint/2010/main" val="191318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261-9CF7-F346-A284-CB29A39A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a Proto file -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E5B0F8C-7DE3-C043-BD85-BA8454CB6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959894"/>
            <a:ext cx="10198100" cy="2082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4D742-F20D-6D4E-AFF6-276F0FF96030}"/>
              </a:ext>
            </a:extLst>
          </p:cNvPr>
          <p:cNvSpPr txBox="1"/>
          <p:nvPr/>
        </p:nvSpPr>
        <p:spPr>
          <a:xfrm>
            <a:off x="996950" y="2438400"/>
            <a:ext cx="434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file is saved by the extension of “.proto”</a:t>
            </a:r>
          </a:p>
        </p:txBody>
      </p:sp>
    </p:spTree>
    <p:extLst>
      <p:ext uri="{BB962C8B-B14F-4D97-AF65-F5344CB8AC3E}">
        <p14:creationId xmlns:p14="http://schemas.microsoft.com/office/powerpoint/2010/main" val="309817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71D2-E898-CC4A-BB0E-28EFEC55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 up Serializer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EB8C7-023A-1644-9F8C-D1B5A6C1A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348"/>
            <a:ext cx="9534899" cy="4351338"/>
          </a:xfrm>
        </p:spPr>
      </p:pic>
    </p:spTree>
    <p:extLst>
      <p:ext uri="{BB962C8B-B14F-4D97-AF65-F5344CB8AC3E}">
        <p14:creationId xmlns:p14="http://schemas.microsoft.com/office/powerpoint/2010/main" val="6100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9BBE-8167-824E-945D-4285BF76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 up Data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42080-032E-7E45-96F2-0A31EC78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2500"/>
            <a:ext cx="10160000" cy="1206500"/>
          </a:xfrm>
        </p:spPr>
      </p:pic>
    </p:spTree>
    <p:extLst>
      <p:ext uri="{BB962C8B-B14F-4D97-AF65-F5344CB8AC3E}">
        <p14:creationId xmlns:p14="http://schemas.microsoft.com/office/powerpoint/2010/main" val="181266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ABD-17A2-174C-A1D6-0FFED93B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 value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AD2C6BC6-2360-BF48-A9D6-DAACDECDB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9467"/>
            <a:ext cx="10121900" cy="1333500"/>
          </a:xfrm>
        </p:spPr>
      </p:pic>
    </p:spTree>
    <p:extLst>
      <p:ext uri="{BB962C8B-B14F-4D97-AF65-F5344CB8AC3E}">
        <p14:creationId xmlns:p14="http://schemas.microsoft.com/office/powerpoint/2010/main" val="276347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87B6-097B-3B42-9ADE-B132E2E2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Update value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1F73B10-44FA-334F-B4E3-4C30E8079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7840"/>
            <a:ext cx="10134600" cy="1600200"/>
          </a:xfrm>
        </p:spPr>
      </p:pic>
    </p:spTree>
    <p:extLst>
      <p:ext uri="{BB962C8B-B14F-4D97-AF65-F5344CB8AC3E}">
        <p14:creationId xmlns:p14="http://schemas.microsoft.com/office/powerpoint/2010/main" val="286629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0910D1-A8ED-4D46-BCE5-3DF72E089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33249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</a:t>
            </a:r>
          </a:p>
          <a:p>
            <a:r>
              <a:rPr lang="en-US" dirty="0">
                <a:solidFill>
                  <a:schemeClr val="bg1"/>
                </a:solidFill>
              </a:rPr>
              <a:t>Why to migrate?</a:t>
            </a:r>
          </a:p>
          <a:p>
            <a:r>
              <a:rPr lang="en-US" dirty="0">
                <a:solidFill>
                  <a:schemeClr val="bg1"/>
                </a:solidFill>
              </a:rPr>
              <a:t>Setup</a:t>
            </a:r>
          </a:p>
          <a:p>
            <a:r>
              <a:rPr lang="en-US" dirty="0">
                <a:solidFill>
                  <a:schemeClr val="bg1"/>
                </a:solidFill>
              </a:rPr>
              <a:t>Read/write</a:t>
            </a:r>
          </a:p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918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A34D-D6EF-B744-8F89-1C4970CA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Clear settings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81B41A0-B115-8E4F-8F9D-ADE17CF26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3836"/>
            <a:ext cx="10160000" cy="1435100"/>
          </a:xfrm>
        </p:spPr>
      </p:pic>
    </p:spTree>
    <p:extLst>
      <p:ext uri="{BB962C8B-B14F-4D97-AF65-F5344CB8AC3E}">
        <p14:creationId xmlns:p14="http://schemas.microsoft.com/office/powerpoint/2010/main" val="124515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8E8F-9103-5844-A3F8-509B05A6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Synchronous call to fetch a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A5EDB-904A-3E47-95BC-E7E5D28DC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2086"/>
            <a:ext cx="10109200" cy="584200"/>
          </a:xfrm>
        </p:spPr>
      </p:pic>
    </p:spTree>
    <p:extLst>
      <p:ext uri="{BB962C8B-B14F-4D97-AF65-F5344CB8AC3E}">
        <p14:creationId xmlns:p14="http://schemas.microsoft.com/office/powerpoint/2010/main" val="238659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D4B1-B9CB-C144-9AC8-3505CE89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use data store as a form of Data Model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6D7FA9D-68A4-7440-BCD2-A8F4001B8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16" y="2036640"/>
            <a:ext cx="7895414" cy="4351338"/>
          </a:xfrm>
        </p:spPr>
      </p:pic>
    </p:spTree>
    <p:extLst>
      <p:ext uri="{BB962C8B-B14F-4D97-AF65-F5344CB8AC3E}">
        <p14:creationId xmlns:p14="http://schemas.microsoft.com/office/powerpoint/2010/main" val="421232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37D6-92C7-FC4B-8C71-0418BCAE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334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B776-6CFC-304C-95F3-56984D28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4967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59A6-12B3-D243-BD3E-7F9EB67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798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B976D-9AA0-B34A-BE18-47DCA175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Store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0C48DD-EDB8-E645-B48E-17F9CF92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Latest way to store preference/typed objects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-Its a data storage solution that allows you to store key-value pairs or typed objects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Its not a Database.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 Ideal for small, simple datasets and does not support partial updates or referential integrity</a:t>
            </a:r>
          </a:p>
          <a:p>
            <a:pPr marL="457200" lvl="1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078B6-EF30-1D44-B256-A39FAB63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Shared Preferences vs Data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8F257-D412-8546-BDB0-206C05F43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199" y="1613913"/>
            <a:ext cx="5920350" cy="47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6F0896-2C3F-D948-A92C-4FBCEDF6F570}"/>
              </a:ext>
            </a:extLst>
          </p:cNvPr>
          <p:cNvSpPr txBox="1"/>
          <p:nvPr/>
        </p:nvSpPr>
        <p:spPr>
          <a:xfrm>
            <a:off x="503760" y="1450555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Preference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E1967-0D12-3949-AEC8-855263C7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945296"/>
            <a:ext cx="8204200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6F6EE-5410-6A4E-8E58-C417407C43D1}"/>
              </a:ext>
            </a:extLst>
          </p:cNvPr>
          <p:cNvSpPr txBox="1"/>
          <p:nvPr/>
        </p:nvSpPr>
        <p:spPr>
          <a:xfrm>
            <a:off x="503760" y="244969"/>
            <a:ext cx="1532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Setup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65E268-405E-574B-9F8D-00B25B17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0" y="4671600"/>
            <a:ext cx="8205155" cy="11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DC11E-9DCA-8E44-98F9-E9C23A4424F7}"/>
              </a:ext>
            </a:extLst>
          </p:cNvPr>
          <p:cNvSpPr txBox="1"/>
          <p:nvPr/>
        </p:nvSpPr>
        <p:spPr>
          <a:xfrm>
            <a:off x="503760" y="4144034"/>
            <a:ext cx="35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Typed</a:t>
            </a:r>
          </a:p>
        </p:txBody>
      </p:sp>
    </p:spTree>
    <p:extLst>
      <p:ext uri="{BB962C8B-B14F-4D97-AF65-F5344CB8AC3E}">
        <p14:creationId xmlns:p14="http://schemas.microsoft.com/office/powerpoint/2010/main" val="23931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0015E29-0C8C-F342-84CF-40A87730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3290"/>
            <a:ext cx="8039100" cy="1041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775866-20BA-A544-BDF8-756445DA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8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Data Store Preference</a:t>
            </a:r>
          </a:p>
        </p:txBody>
      </p:sp>
    </p:spTree>
    <p:extLst>
      <p:ext uri="{BB962C8B-B14F-4D97-AF65-F5344CB8AC3E}">
        <p14:creationId xmlns:p14="http://schemas.microsoft.com/office/powerpoint/2010/main" val="299858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B04432-202E-0845-A43D-BFC5B8A8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 Preferences Key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CDE323E-2589-EA4F-9475-B8D1317A8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041"/>
            <a:ext cx="10515600" cy="3463152"/>
          </a:xfrm>
        </p:spPr>
      </p:pic>
    </p:spTree>
    <p:extLst>
      <p:ext uri="{BB962C8B-B14F-4D97-AF65-F5344CB8AC3E}">
        <p14:creationId xmlns:p14="http://schemas.microsoft.com/office/powerpoint/2010/main" val="100724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7F3259-E613-7C42-9094-3CE2261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FEDBA77-1D32-9F48-9ADB-CF54A464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607"/>
            <a:ext cx="9285286" cy="24228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259B50-A97A-5D4B-B4D8-7E9BBCF8EF8F}"/>
              </a:ext>
            </a:extLst>
          </p:cNvPr>
          <p:cNvCxnSpPr/>
          <p:nvPr/>
        </p:nvCxnSpPr>
        <p:spPr>
          <a:xfrm flipH="1" flipV="1">
            <a:off x="4314092" y="3429000"/>
            <a:ext cx="1230923" cy="1412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D30C0-0703-BD40-8AC0-C4075BC04074}"/>
              </a:ext>
            </a:extLst>
          </p:cNvPr>
          <p:cNvSpPr txBox="1"/>
          <p:nvPr/>
        </p:nvSpPr>
        <p:spPr>
          <a:xfrm>
            <a:off x="5545015" y="4841631"/>
            <a:ext cx="20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Mutable Preference</a:t>
            </a:r>
          </a:p>
        </p:txBody>
      </p:sp>
    </p:spTree>
    <p:extLst>
      <p:ext uri="{BB962C8B-B14F-4D97-AF65-F5344CB8AC3E}">
        <p14:creationId xmlns:p14="http://schemas.microsoft.com/office/powerpoint/2010/main" val="10734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2C175-72DD-7542-885B-4DF78018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808A3DE-DD94-0B47-8863-AB200E9CE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071"/>
            <a:ext cx="10506618" cy="3996000"/>
          </a:xfrm>
        </p:spPr>
      </p:pic>
    </p:spTree>
    <p:extLst>
      <p:ext uri="{BB962C8B-B14F-4D97-AF65-F5344CB8AC3E}">
        <p14:creationId xmlns:p14="http://schemas.microsoft.com/office/powerpoint/2010/main" val="333672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220</Words>
  <Application>Microsoft Macintosh PowerPoint</Application>
  <PresentationFormat>Widescreen</PresentationFormat>
  <Paragraphs>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Store</vt:lpstr>
      <vt:lpstr>Shared Preferences vs Data Store</vt:lpstr>
      <vt:lpstr>PowerPoint Presentation</vt:lpstr>
      <vt:lpstr>Create Data Store Preference</vt:lpstr>
      <vt:lpstr>Define Preferences Key</vt:lpstr>
      <vt:lpstr>Write Preference</vt:lpstr>
      <vt:lpstr>Reading Preference</vt:lpstr>
      <vt:lpstr>Read Synchronously</vt:lpstr>
      <vt:lpstr>Migration</vt:lpstr>
      <vt:lpstr>Proto Data Store</vt:lpstr>
      <vt:lpstr>Prerequisites</vt:lpstr>
      <vt:lpstr>What are protocol buffers ?</vt:lpstr>
      <vt:lpstr>Example of a Proto file -</vt:lpstr>
      <vt:lpstr>Setting up Serializer</vt:lpstr>
      <vt:lpstr>Setting up Data Store</vt:lpstr>
      <vt:lpstr>Read value</vt:lpstr>
      <vt:lpstr>Update value</vt:lpstr>
      <vt:lpstr>Clear settings</vt:lpstr>
      <vt:lpstr>Synchronous call to fetch a value</vt:lpstr>
      <vt:lpstr>How to use data store as a form of Data Model</vt:lpstr>
      <vt:lpstr>Demo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 Android</dc:title>
  <dc:creator>Popat, Pratikkumar</dc:creator>
  <cp:lastModifiedBy>Popat, Pratikkumar</cp:lastModifiedBy>
  <cp:revision>44</cp:revision>
  <dcterms:created xsi:type="dcterms:W3CDTF">2021-06-07T06:13:46Z</dcterms:created>
  <dcterms:modified xsi:type="dcterms:W3CDTF">2021-07-02T05:46:20Z</dcterms:modified>
</cp:coreProperties>
</file>