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69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9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B5A0B-4348-4344-8079-B766F50CF772}"/>
              </a:ext>
            </a:extLst>
          </p:cNvPr>
          <p:cNvSpPr/>
          <p:nvPr userDrawn="1"/>
        </p:nvSpPr>
        <p:spPr>
          <a:xfrm>
            <a:off x="11219935" y="284205"/>
            <a:ext cx="556054" cy="67962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F2B1-ED1C-6D4B-8DA3-57101795A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234" y="253071"/>
            <a:ext cx="360000" cy="459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478"/>
            </a:gs>
            <a:gs pos="100000">
              <a:srgbClr val="0089C4"/>
            </a:gs>
          </a:gsLst>
          <a:lin ang="2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B4D38-CBF1-A64F-889F-C63913FC68AE}"/>
              </a:ext>
            </a:extLst>
          </p:cNvPr>
          <p:cNvSpPr/>
          <p:nvPr userDrawn="1"/>
        </p:nvSpPr>
        <p:spPr>
          <a:xfrm>
            <a:off x="11491784" y="365125"/>
            <a:ext cx="494270" cy="62341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9573A6-6490-B84F-A978-3291E275F2F3}"/>
              </a:ext>
            </a:extLst>
          </p:cNvPr>
          <p:cNvSpPr txBox="1">
            <a:spLocks/>
          </p:cNvSpPr>
          <p:nvPr/>
        </p:nvSpPr>
        <p:spPr>
          <a:xfrm>
            <a:off x="1524000" y="2913736"/>
            <a:ext cx="9144000" cy="103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Data Store Android</a:t>
            </a:r>
          </a:p>
        </p:txBody>
      </p:sp>
    </p:spTree>
    <p:extLst>
      <p:ext uri="{BB962C8B-B14F-4D97-AF65-F5344CB8AC3E}">
        <p14:creationId xmlns:p14="http://schemas.microsoft.com/office/powerpoint/2010/main" val="110497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63FD-EF6F-BE40-BD4E-7C0F7B22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Synchronously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9462-B877-1C47-967C-48150CF3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9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15A7-1529-FD4A-86B7-476DE3F6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Remove Preference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79D565F-F740-5745-8FB4-1E8EBD4CC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971"/>
            <a:ext cx="8077200" cy="2044700"/>
          </a:xfrm>
        </p:spPr>
      </p:pic>
    </p:spTree>
    <p:extLst>
      <p:ext uri="{BB962C8B-B14F-4D97-AF65-F5344CB8AC3E}">
        <p14:creationId xmlns:p14="http://schemas.microsoft.com/office/powerpoint/2010/main" val="26725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824D-B776-5E4C-BF54-D8809819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Clear Preference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FEBC8F5-C6B0-D745-BB5F-8D7ABAD86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1133"/>
            <a:ext cx="7632700" cy="1689100"/>
          </a:xfrm>
        </p:spPr>
      </p:pic>
    </p:spTree>
    <p:extLst>
      <p:ext uri="{BB962C8B-B14F-4D97-AF65-F5344CB8AC3E}">
        <p14:creationId xmlns:p14="http://schemas.microsoft.com/office/powerpoint/2010/main" val="370424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A63AA-4550-2E4B-93FD-114238B9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</a:t>
            </a:r>
          </a:p>
        </p:txBody>
      </p:sp>
      <p:pic>
        <p:nvPicPr>
          <p:cNvPr id="5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1D6576-CD7E-3949-A05F-89984D050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051"/>
            <a:ext cx="10045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2EA693-9698-DA4D-850A-20F07DD1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  <a:p>
            <a:r>
              <a:rPr lang="en-US" dirty="0">
                <a:solidFill>
                  <a:schemeClr val="bg1"/>
                </a:solidFill>
              </a:rPr>
              <a:t>Why to migrate?</a:t>
            </a:r>
          </a:p>
          <a:p>
            <a:r>
              <a:rPr lang="en-US" dirty="0">
                <a:solidFill>
                  <a:schemeClr val="bg1"/>
                </a:solidFill>
              </a:rPr>
              <a:t>Setup</a:t>
            </a:r>
          </a:p>
          <a:p>
            <a:r>
              <a:rPr lang="en-US" dirty="0">
                <a:solidFill>
                  <a:schemeClr val="bg1"/>
                </a:solidFill>
              </a:rPr>
              <a:t>Read/write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520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783BA-27A3-F54A-B1AC-5B359F65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D71549-6BD3-1C40-9378-6939E763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Latest way to store preference/typed objects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Its not a Database.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A74D02-0748-254E-8729-03CDA984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235924C-D46B-B049-AE18-ADB15A6C1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23778"/>
            <a:ext cx="9294840" cy="51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258CE1-AD8D-4E49-AAD2-8030C8B9D87A}"/>
              </a:ext>
            </a:extLst>
          </p:cNvPr>
          <p:cNvSpPr txBox="1"/>
          <p:nvPr/>
        </p:nvSpPr>
        <p:spPr>
          <a:xfrm>
            <a:off x="503760" y="14505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Preference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5DE22-9453-B844-81FC-36D2C01B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945296"/>
            <a:ext cx="82042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147B9-28CB-314E-9C18-04751207CDE2}"/>
              </a:ext>
            </a:extLst>
          </p:cNvPr>
          <p:cNvSpPr txBox="1"/>
          <p:nvPr/>
        </p:nvSpPr>
        <p:spPr>
          <a:xfrm>
            <a:off x="503760" y="244969"/>
            <a:ext cx="153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Setup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9BB616-018A-1B45-855B-4FE607A6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0" y="4671600"/>
            <a:ext cx="8205155" cy="11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70F83-69EA-DF47-8252-125D69F4F046}"/>
              </a:ext>
            </a:extLst>
          </p:cNvPr>
          <p:cNvSpPr txBox="1"/>
          <p:nvPr/>
        </p:nvSpPr>
        <p:spPr>
          <a:xfrm>
            <a:off x="503760" y="4144034"/>
            <a:ext cx="35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Typed</a:t>
            </a:r>
          </a:p>
        </p:txBody>
      </p:sp>
    </p:spTree>
    <p:extLst>
      <p:ext uri="{BB962C8B-B14F-4D97-AF65-F5344CB8AC3E}">
        <p14:creationId xmlns:p14="http://schemas.microsoft.com/office/powerpoint/2010/main" val="263439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B1F82A-A7C4-6141-BBF3-B51467C2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290"/>
            <a:ext cx="8039100" cy="1041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B9025AD-2CF3-A544-8DB8-A2805573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Data Store Preference</a:t>
            </a:r>
          </a:p>
        </p:txBody>
      </p:sp>
    </p:spTree>
    <p:extLst>
      <p:ext uri="{BB962C8B-B14F-4D97-AF65-F5344CB8AC3E}">
        <p14:creationId xmlns:p14="http://schemas.microsoft.com/office/powerpoint/2010/main" val="168661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749E24-6532-C144-B7C0-3D0C8C6D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Preferences Key</a:t>
            </a:r>
          </a:p>
        </p:txBody>
      </p:sp>
      <p:pic>
        <p:nvPicPr>
          <p:cNvPr id="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711F746-DF28-924A-A3EB-A76A15FC3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576"/>
            <a:ext cx="10515600" cy="3463152"/>
          </a:xfrm>
        </p:spPr>
      </p:pic>
    </p:spTree>
    <p:extLst>
      <p:ext uri="{BB962C8B-B14F-4D97-AF65-F5344CB8AC3E}">
        <p14:creationId xmlns:p14="http://schemas.microsoft.com/office/powerpoint/2010/main" val="265507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CEA06E-2B20-664E-8AAC-173517EE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Preference</a:t>
            </a:r>
          </a:p>
        </p:txBody>
      </p:sp>
      <p:pic>
        <p:nvPicPr>
          <p:cNvPr id="9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D01898F-B5E1-4143-B171-2FEA8A703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85286" cy="24228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C07108-74B8-D040-9155-557C373820D0}"/>
              </a:ext>
            </a:extLst>
          </p:cNvPr>
          <p:cNvCxnSpPr/>
          <p:nvPr/>
        </p:nvCxnSpPr>
        <p:spPr>
          <a:xfrm flipH="1" flipV="1">
            <a:off x="4314092" y="3429000"/>
            <a:ext cx="1230923" cy="1412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91FB2D-3DEB-2746-9A3C-1D6E2093AC22}"/>
              </a:ext>
            </a:extLst>
          </p:cNvPr>
          <p:cNvSpPr txBox="1"/>
          <p:nvPr/>
        </p:nvSpPr>
        <p:spPr>
          <a:xfrm>
            <a:off x="5545015" y="4841631"/>
            <a:ext cx="208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MutablePreferences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4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1D72E-18C1-7143-8028-B65A1C8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E540944-9396-1643-A166-C995C44C0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</p:spTree>
    <p:extLst>
      <p:ext uri="{BB962C8B-B14F-4D97-AF65-F5344CB8AC3E}">
        <p14:creationId xmlns:p14="http://schemas.microsoft.com/office/powerpoint/2010/main" val="33574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96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Store</vt:lpstr>
      <vt:lpstr>Shared Preferences vs Data Store</vt:lpstr>
      <vt:lpstr>PowerPoint Presentation</vt:lpstr>
      <vt:lpstr>Create Data Store Preference</vt:lpstr>
      <vt:lpstr>Define Preferences Key</vt:lpstr>
      <vt:lpstr>Write Preference</vt:lpstr>
      <vt:lpstr>Reading Preference</vt:lpstr>
      <vt:lpstr>Read Synchronously</vt:lpstr>
      <vt:lpstr>Remove Preference</vt:lpstr>
      <vt:lpstr>Clear Preference</vt:lpstr>
      <vt:lpstr>Migration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Popat, Pratikkumar</cp:lastModifiedBy>
  <cp:revision>33</cp:revision>
  <dcterms:created xsi:type="dcterms:W3CDTF">2021-06-07T06:13:46Z</dcterms:created>
  <dcterms:modified xsi:type="dcterms:W3CDTF">2021-07-01T11:21:43Z</dcterms:modified>
</cp:coreProperties>
</file>