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1" r:id="rId9"/>
    <p:sldId id="262" r:id="rId10"/>
    <p:sldId id="267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2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C2C0-BE15-9F4D-964E-9BC7A72AF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FAE3F-B6A1-3646-8089-C6470725E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6BC1C-044A-AC45-A0AC-47C2DA7C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FEB94-8363-F948-9EE1-47CAFF04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EFCB1-F79B-8D40-BEA3-5357D6FB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B5A0B-4348-4344-8079-B766F50CF772}"/>
              </a:ext>
            </a:extLst>
          </p:cNvPr>
          <p:cNvSpPr/>
          <p:nvPr userDrawn="1"/>
        </p:nvSpPr>
        <p:spPr>
          <a:xfrm>
            <a:off x="11219935" y="284205"/>
            <a:ext cx="556054" cy="67962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61B5-EFC3-1E40-B68E-4851C60E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A640B-E038-3C46-9FAF-F417D2785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C099C-1581-194E-ADF5-76B06314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65F86-E76D-D043-9D88-DE77BD41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EB56D-1A88-884A-95FE-27270E66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9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FF557-364A-1047-B09E-FEB1095F5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CB6DC-A8CE-DB40-9229-D5EB75D49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15FD4-1D82-EE40-BD12-9E337B05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93373-BEA1-C24E-8A16-D622C8E9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BA751-5EF1-944A-9882-F0083D59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5CAE-BFAF-8843-9B8C-F2B23C7D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6F25-520F-6041-A740-3F0AF86A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1737F-B628-E741-989E-31DDC7A8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CDCDE-2AA4-EC4A-B34A-336137ED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2554-9C5A-DF43-92C0-E1B63051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BF2B1-ED1C-6D4B-8DA3-57101795AE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234" y="253071"/>
            <a:ext cx="360000" cy="4597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898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1774-817E-E04B-AED8-0EC1D240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B621A-F28A-0847-80E6-11C6775C7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B069D-87A2-3D49-82B3-F92FE60A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BC09D-C038-6742-A4C0-F118C83D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E4D45-DB3A-8440-8B76-F1DE5547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B14E-9208-0240-B38E-D033A2A1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E363-706E-6949-BB1A-113CA4FDB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05F8E-53FD-0345-B71E-DB11C8571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7F3B1-DEA8-084D-8B38-8EC1F073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7FAC2-B165-B644-B391-5409B2AD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BE2EA-50ED-BC47-A988-5586D5D2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8F06-2A45-FB41-8998-0FAF3FF7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0736F-2DD3-FE44-90C5-0E2D1A039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F8575-7256-9F48-B84C-9FF72E1A2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1FDDD-DE55-5642-BC21-81F812421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03CF7-46C1-FC41-935C-92F12DB23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5423B-2454-5645-9454-1575B079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F1411-C059-C141-954A-C6A303F4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3AC2B-048A-0045-9B7C-D1F4BE5A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4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FAAC-9FB9-8842-97AE-439ECCC7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EBB4D-6EAB-CB41-A47E-E63E8CF2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F695E-D01C-7441-B510-80B835FC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0EC1F-9825-0547-9BC4-7B50CB55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E2F7F-F5FA-1742-AEBD-7A161B47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BC980-ED94-3B4A-9206-0DDF41E8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AB240-2D8A-AE44-979A-878E9D34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EED2-6A0E-224C-AC18-6E52A43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B109D-828B-7C4C-B839-B4FC96C2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93771-8D60-B540-9920-9C153C9D2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518E8-2DC7-7049-AF8D-F2C95CDE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72C06-3C2B-4746-8B92-200F07B1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903AC-13D6-A94A-A8B4-FFFAA5D7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D18A-9630-4340-BAF3-8969BA99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372CA-012E-9046-BB34-1EC9C91C7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E85A8-3D6A-2142-9FFB-0388F3245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95540-6A0A-2647-861B-C861D0DB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7A375-ACC6-D341-A96E-7C4980AC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5C837-738F-754B-9D9D-B1A1AA90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6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3478"/>
            </a:gs>
            <a:gs pos="100000">
              <a:srgbClr val="0089C4"/>
            </a:gs>
          </a:gsLst>
          <a:lin ang="2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64E12-01CE-DF4F-AA68-3319EECD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92BC1-1979-5C47-8DF8-89559803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FEF8-C919-5343-A5E0-A7C281156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4956C-C24C-CA49-8E6A-9F18C21F9F36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33454-FCAC-EF4D-A916-6B1E60470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F0553-B46D-0B4A-8D8C-2B7185C22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CB4D38-CBF1-A64F-889F-C63913FC68AE}"/>
              </a:ext>
            </a:extLst>
          </p:cNvPr>
          <p:cNvSpPr/>
          <p:nvPr userDrawn="1"/>
        </p:nvSpPr>
        <p:spPr>
          <a:xfrm>
            <a:off x="11491784" y="365125"/>
            <a:ext cx="494270" cy="623416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7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8F7-69B6-A34B-A68B-53BFCC752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3736"/>
            <a:ext cx="9144000" cy="10305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Store Android</a:t>
            </a:r>
          </a:p>
        </p:txBody>
      </p:sp>
    </p:spTree>
    <p:extLst>
      <p:ext uri="{BB962C8B-B14F-4D97-AF65-F5344CB8AC3E}">
        <p14:creationId xmlns:p14="http://schemas.microsoft.com/office/powerpoint/2010/main" val="121022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C2CD-7B84-794C-BEE4-15893B73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Migration</a:t>
            </a:r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796B06-A797-C247-8AEA-7D9A8052C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1051"/>
            <a:ext cx="10045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7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37D6-92C7-FC4B-8C71-0418BCAE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2334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B776-6CFC-304C-95F3-56984D28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49673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59A6-12B3-D243-BD3E-7F9EB678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7798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4A97-FF89-A141-81D9-F089953D5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2" y="33249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Basics</a:t>
            </a:r>
          </a:p>
          <a:p>
            <a:r>
              <a:rPr lang="en-US" dirty="0">
                <a:solidFill>
                  <a:schemeClr val="bg1"/>
                </a:solidFill>
              </a:rPr>
              <a:t>Why to migrate?</a:t>
            </a:r>
          </a:p>
          <a:p>
            <a:r>
              <a:rPr lang="en-US" dirty="0">
                <a:solidFill>
                  <a:schemeClr val="bg1"/>
                </a:solidFill>
              </a:rPr>
              <a:t>Setup</a:t>
            </a:r>
          </a:p>
          <a:p>
            <a:r>
              <a:rPr lang="en-US" dirty="0">
                <a:solidFill>
                  <a:schemeClr val="bg1"/>
                </a:solidFill>
              </a:rPr>
              <a:t>Read/write</a:t>
            </a:r>
          </a:p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2442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5B10-A70C-314A-90C6-E1753773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8270-D95E-D74A-968B-81938AA39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Latest way to store preference/typed objects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-Its a data storage solution that allows you to store key-value pairs or typed objects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Its not a Database.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- Ideal for small, simple datasets and does not support partial updates or referential integrity</a:t>
            </a:r>
          </a:p>
          <a:p>
            <a:pPr marL="457200" lvl="1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55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6238-F136-774E-A779-76DCA6D7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Shared Preferences vs Data Store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7941B29-74E8-DE4B-8467-9C4142E1B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23778"/>
            <a:ext cx="9294840" cy="511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5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D6DFE6-7C5D-CE45-8B32-0478A08F5314}"/>
              </a:ext>
            </a:extLst>
          </p:cNvPr>
          <p:cNvSpPr txBox="1"/>
          <p:nvPr/>
        </p:nvSpPr>
        <p:spPr>
          <a:xfrm>
            <a:off x="503760" y="1450555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Store Preference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6B4874-6672-6943-8F89-136C4840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15" y="1945296"/>
            <a:ext cx="8204200" cy="1638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992AE3-F7EA-B54A-9B9E-FD221D4EE884}"/>
              </a:ext>
            </a:extLst>
          </p:cNvPr>
          <p:cNvSpPr txBox="1"/>
          <p:nvPr/>
        </p:nvSpPr>
        <p:spPr>
          <a:xfrm>
            <a:off x="503760" y="244969"/>
            <a:ext cx="1532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Setup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74D4DB-3BFF-024D-BA92-9A85696E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60" y="4671600"/>
            <a:ext cx="8205155" cy="11981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A2F388-C52A-6D4B-A0C5-C3C98C5F7EB4}"/>
              </a:ext>
            </a:extLst>
          </p:cNvPr>
          <p:cNvSpPr txBox="1"/>
          <p:nvPr/>
        </p:nvSpPr>
        <p:spPr>
          <a:xfrm>
            <a:off x="503760" y="4144034"/>
            <a:ext cx="357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Store Typed</a:t>
            </a:r>
          </a:p>
        </p:txBody>
      </p:sp>
    </p:spTree>
    <p:extLst>
      <p:ext uri="{BB962C8B-B14F-4D97-AF65-F5344CB8AC3E}">
        <p14:creationId xmlns:p14="http://schemas.microsoft.com/office/powerpoint/2010/main" val="400131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440A847-293E-434B-A374-8983BBC02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3290"/>
            <a:ext cx="8039100" cy="1041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71FD312-6958-E846-840F-2803B6E3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80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Create Data Store Preference</a:t>
            </a:r>
          </a:p>
        </p:txBody>
      </p:sp>
    </p:spTree>
    <p:extLst>
      <p:ext uri="{BB962C8B-B14F-4D97-AF65-F5344CB8AC3E}">
        <p14:creationId xmlns:p14="http://schemas.microsoft.com/office/powerpoint/2010/main" val="13068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4EFE-EC7D-AD41-9D7C-4D1B4437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Define Preferences Key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405FA92-F544-2B48-A2F4-507B57ACE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9718"/>
            <a:ext cx="10515600" cy="3463152"/>
          </a:xfrm>
        </p:spPr>
      </p:pic>
    </p:spTree>
    <p:extLst>
      <p:ext uri="{BB962C8B-B14F-4D97-AF65-F5344CB8AC3E}">
        <p14:creationId xmlns:p14="http://schemas.microsoft.com/office/powerpoint/2010/main" val="26794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82F5-1A1E-B04A-B0F9-B5FB8B89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Write Preference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820FDFC-05EF-F94F-A72C-15D87E974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3607"/>
            <a:ext cx="9285286" cy="242280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FB9F1F-3551-C54F-812D-F18D3FAD1FFB}"/>
              </a:ext>
            </a:extLst>
          </p:cNvPr>
          <p:cNvCxnSpPr/>
          <p:nvPr/>
        </p:nvCxnSpPr>
        <p:spPr>
          <a:xfrm flipH="1" flipV="1">
            <a:off x="4314092" y="3429000"/>
            <a:ext cx="1230923" cy="141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107A0A-F356-EE49-A179-324679C3E058}"/>
              </a:ext>
            </a:extLst>
          </p:cNvPr>
          <p:cNvSpPr txBox="1"/>
          <p:nvPr/>
        </p:nvSpPr>
        <p:spPr>
          <a:xfrm>
            <a:off x="5545015" y="4841631"/>
            <a:ext cx="204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Mutable Preference</a:t>
            </a:r>
          </a:p>
        </p:txBody>
      </p:sp>
    </p:spTree>
    <p:extLst>
      <p:ext uri="{BB962C8B-B14F-4D97-AF65-F5344CB8AC3E}">
        <p14:creationId xmlns:p14="http://schemas.microsoft.com/office/powerpoint/2010/main" val="125025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5990-0C4A-C84F-B472-81E1A835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Reading Preference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91F012F-3B1C-174D-A333-B749C3A29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0071"/>
            <a:ext cx="10506618" cy="3996000"/>
          </a:xfrm>
        </p:spPr>
      </p:pic>
    </p:spTree>
    <p:extLst>
      <p:ext uri="{BB962C8B-B14F-4D97-AF65-F5344CB8AC3E}">
        <p14:creationId xmlns:p14="http://schemas.microsoft.com/office/powerpoint/2010/main" val="109933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97</Words>
  <Application>Microsoft Macintosh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Store Android</vt:lpstr>
      <vt:lpstr>PowerPoint Presentation</vt:lpstr>
      <vt:lpstr>Data Store</vt:lpstr>
      <vt:lpstr>Shared Preferences vs Data Store</vt:lpstr>
      <vt:lpstr>PowerPoint Presentation</vt:lpstr>
      <vt:lpstr>Create Data Store Preference</vt:lpstr>
      <vt:lpstr>Define Preferences Key</vt:lpstr>
      <vt:lpstr>Write Preference</vt:lpstr>
      <vt:lpstr>Reading Preference</vt:lpstr>
      <vt:lpstr>Migration</vt:lpstr>
      <vt:lpstr>Demo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Store Android</dc:title>
  <dc:creator>Popat, Pratikkumar</dc:creator>
  <cp:lastModifiedBy>Popat, Pratikkumar</cp:lastModifiedBy>
  <cp:revision>26</cp:revision>
  <dcterms:created xsi:type="dcterms:W3CDTF">2021-06-07T06:13:46Z</dcterms:created>
  <dcterms:modified xsi:type="dcterms:W3CDTF">2021-07-01T09:39:44Z</dcterms:modified>
</cp:coreProperties>
</file>