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/>
              <a:t>Data Store Android</a:t>
            </a:r>
          </a:p>
        </p:txBody>
      </p:sp>
    </p:spTree>
    <p:extLst>
      <p:ext uri="{BB962C8B-B14F-4D97-AF65-F5344CB8AC3E}">
        <p14:creationId xmlns:p14="http://schemas.microsoft.com/office/powerpoint/2010/main" val="121022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C2CD-7B84-794C-BEE4-15893B7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796B06-A797-C247-8AEA-7D9A8052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7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4A97-FF89-A141-81D9-F089953D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Why to migrate?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Read/write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44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B10-A70C-314A-90C6-E1753773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270-D95E-D74A-968B-81938AA3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Latest way to store preference/typed objects</a:t>
            </a:r>
            <a:br>
              <a:rPr lang="en-IN" dirty="0"/>
            </a:br>
            <a:r>
              <a:rPr lang="en-IN" dirty="0"/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Its not a Database.</a:t>
            </a:r>
            <a:br>
              <a:rPr lang="en-IN" dirty="0"/>
            </a:br>
            <a:r>
              <a:rPr lang="en-IN" dirty="0"/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6238-F136-774E-A779-76DCA6D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7941B29-74E8-DE4B-8467-9C4142E1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23778"/>
            <a:ext cx="9294840" cy="51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D6DFE6-7C5D-CE45-8B32-0478A08F5314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Store Preference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B4874-6672-6943-8F89-136C4840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992AE3-F7EA-B54A-9B9E-FD221D4EE884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Setup</a:t>
            </a:r>
            <a:endParaRPr lang="en-US" sz="28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74D4DB-3BFF-024D-BA92-9A85696E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2F388-C52A-6D4B-A0C5-C3C98C5F7EB4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40013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40A847-293E-434B-A374-8983BBC0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1FD312-6958-E846-840F-2803B6E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/>
              <a:t>Create Data Store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4EFE-EC7D-AD41-9D7C-4D1B4437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Preferences Key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405FA92-F544-2B48-A2F4-507B57AC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718"/>
            <a:ext cx="10515600" cy="3463152"/>
          </a:xfrm>
        </p:spPr>
      </p:pic>
    </p:spTree>
    <p:extLst>
      <p:ext uri="{BB962C8B-B14F-4D97-AF65-F5344CB8AC3E}">
        <p14:creationId xmlns:p14="http://schemas.microsoft.com/office/powerpoint/2010/main" val="26794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2F5-1A1E-B04A-B0F9-B5FB8B8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20FDFC-05EF-F94F-A72C-15D87E97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FB9F1F-3551-C54F-812D-F18D3FAD1FFB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107A0A-F356-EE49-A179-324679C3E058}"/>
              </a:ext>
            </a:extLst>
          </p:cNvPr>
          <p:cNvSpPr txBox="1"/>
          <p:nvPr/>
        </p:nvSpPr>
        <p:spPr>
          <a:xfrm>
            <a:off x="5545015" y="4841631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2502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5990-0C4A-C84F-B472-81E1A835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1F012F-3B1C-174D-A333-B749C3A2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</p:spTree>
    <p:extLst>
      <p:ext uri="{BB962C8B-B14F-4D97-AF65-F5344CB8AC3E}">
        <p14:creationId xmlns:p14="http://schemas.microsoft.com/office/powerpoint/2010/main" val="10993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97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Store Android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Migration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20</cp:revision>
  <dcterms:created xsi:type="dcterms:W3CDTF">2021-06-07T06:13:46Z</dcterms:created>
  <dcterms:modified xsi:type="dcterms:W3CDTF">2021-07-01T06:01:37Z</dcterms:modified>
</cp:coreProperties>
</file>