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7" r:id="rId11"/>
    <p:sldId id="27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 Android</a:t>
            </a:r>
          </a:p>
        </p:txBody>
      </p:sp>
    </p:spTree>
    <p:extLst>
      <p:ext uri="{BB962C8B-B14F-4D97-AF65-F5344CB8AC3E}">
        <p14:creationId xmlns:p14="http://schemas.microsoft.com/office/powerpoint/2010/main" val="121022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C2CD-7B84-794C-BEE4-15893B7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96B06-A797-C247-8AEA-7D9A8052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 Data Store</a:t>
            </a:r>
          </a:p>
        </p:txBody>
      </p:sp>
    </p:spTree>
    <p:extLst>
      <p:ext uri="{BB962C8B-B14F-4D97-AF65-F5344CB8AC3E}">
        <p14:creationId xmlns:p14="http://schemas.microsoft.com/office/powerpoint/2010/main" val="34895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064-D8EE-E448-9B4E-FC1DADA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B3A9-7A25-3646-BAEB-7EAA390F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Buffers (</a:t>
            </a:r>
            <a:r>
              <a:rPr lang="en-US" dirty="0" err="1">
                <a:solidFill>
                  <a:schemeClr val="bg1"/>
                </a:solidFill>
              </a:rPr>
              <a:t>Protobuf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64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F7D-96FF-F545-B347-60AF675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protocol buffers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D0E1-2B38-4349-B576-56ED59C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Language neutral</a:t>
            </a:r>
          </a:p>
          <a:p>
            <a:r>
              <a:rPr lang="en-US" dirty="0">
                <a:solidFill>
                  <a:schemeClr val="bg1"/>
                </a:solidFill>
              </a:rPr>
              <a:t>Platform neutral</a:t>
            </a:r>
          </a:p>
          <a:p>
            <a:r>
              <a:rPr lang="en-US" dirty="0">
                <a:solidFill>
                  <a:schemeClr val="bg1"/>
                </a:solidFill>
              </a:rPr>
              <a:t>Like xml but smaller faster and simpler</a:t>
            </a:r>
          </a:p>
          <a:p>
            <a:r>
              <a:rPr lang="en-US" dirty="0">
                <a:solidFill>
                  <a:schemeClr val="bg1"/>
                </a:solidFill>
              </a:rPr>
              <a:t>Data needs to structured only once can also be called as schema</a:t>
            </a:r>
          </a:p>
          <a:p>
            <a:r>
              <a:rPr lang="en-US" dirty="0">
                <a:solidFill>
                  <a:schemeClr val="bg1"/>
                </a:solidFill>
              </a:rPr>
              <a:t>Once structured, read, write and </a:t>
            </a:r>
            <a:r>
              <a:rPr lang="en-US" dirty="0" err="1">
                <a:solidFill>
                  <a:schemeClr val="bg1"/>
                </a:solidFill>
              </a:rPr>
              <a:t>updation</a:t>
            </a:r>
            <a:r>
              <a:rPr lang="en-US" dirty="0">
                <a:solidFill>
                  <a:schemeClr val="bg1"/>
                </a:solidFill>
              </a:rPr>
              <a:t> can be performed easily using special generated code. </a:t>
            </a:r>
          </a:p>
          <a:p>
            <a:r>
              <a:rPr lang="en-US" dirty="0">
                <a:solidFill>
                  <a:schemeClr val="bg1"/>
                </a:solidFill>
              </a:rPr>
              <a:t>Languages supported: Java/Kotlin, Python, Objective-C, C++, C#, Dart, Go and Ruby</a:t>
            </a:r>
          </a:p>
        </p:txBody>
      </p:sp>
    </p:spTree>
    <p:extLst>
      <p:ext uri="{BB962C8B-B14F-4D97-AF65-F5344CB8AC3E}">
        <p14:creationId xmlns:p14="http://schemas.microsoft.com/office/powerpoint/2010/main" val="191318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261-9CF7-F346-A284-CB29A39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a Proto file -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E5B0F8C-7DE3-C043-BD85-BA8454CB6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959894"/>
            <a:ext cx="10198100" cy="208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4D742-F20D-6D4E-AFF6-276F0FF96030}"/>
              </a:ext>
            </a:extLst>
          </p:cNvPr>
          <p:cNvSpPr txBox="1"/>
          <p:nvPr/>
        </p:nvSpPr>
        <p:spPr>
          <a:xfrm>
            <a:off x="996950" y="2438400"/>
            <a:ext cx="434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file is saved by the extension of “.proto”</a:t>
            </a:r>
          </a:p>
        </p:txBody>
      </p:sp>
    </p:spTree>
    <p:extLst>
      <p:ext uri="{BB962C8B-B14F-4D97-AF65-F5344CB8AC3E}">
        <p14:creationId xmlns:p14="http://schemas.microsoft.com/office/powerpoint/2010/main" val="309817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1D2-E898-CC4A-BB0E-28EFEC5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B8C7-023A-1644-9F8C-D1B5A6C1A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48"/>
            <a:ext cx="9534899" cy="4351338"/>
          </a:xfrm>
        </p:spPr>
      </p:pic>
    </p:spTree>
    <p:extLst>
      <p:ext uri="{BB962C8B-B14F-4D97-AF65-F5344CB8AC3E}">
        <p14:creationId xmlns:p14="http://schemas.microsoft.com/office/powerpoint/2010/main" val="6100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9BBE-8167-824E-945D-4285BF7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42080-032E-7E45-96F2-0A31EC78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3398044"/>
            <a:ext cx="10160000" cy="1206500"/>
          </a:xfrm>
        </p:spPr>
      </p:pic>
    </p:spTree>
    <p:extLst>
      <p:ext uri="{BB962C8B-B14F-4D97-AF65-F5344CB8AC3E}">
        <p14:creationId xmlns:p14="http://schemas.microsoft.com/office/powerpoint/2010/main" val="181266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ABD-17A2-174C-A1D6-0FFED93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value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D2C6BC6-2360-BF48-A9D6-DAACDECD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3334544"/>
            <a:ext cx="10121900" cy="1333500"/>
          </a:xfrm>
        </p:spPr>
      </p:pic>
    </p:spTree>
    <p:extLst>
      <p:ext uri="{BB962C8B-B14F-4D97-AF65-F5344CB8AC3E}">
        <p14:creationId xmlns:p14="http://schemas.microsoft.com/office/powerpoint/2010/main" val="276347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7B6-097B-3B42-9ADE-B132E2E2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value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F73B10-44FA-334F-B4E3-4C30E807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3201194"/>
            <a:ext cx="10134600" cy="1600200"/>
          </a:xfrm>
        </p:spPr>
      </p:pic>
    </p:spTree>
    <p:extLst>
      <p:ext uri="{BB962C8B-B14F-4D97-AF65-F5344CB8AC3E}">
        <p14:creationId xmlns:p14="http://schemas.microsoft.com/office/powerpoint/2010/main" val="286629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34D-D6EF-B744-8F89-1C4970C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settings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1B41A0-B115-8E4F-8F9D-ADE17CF2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3283744"/>
            <a:ext cx="10160000" cy="1435100"/>
          </a:xfrm>
        </p:spPr>
      </p:pic>
    </p:spTree>
    <p:extLst>
      <p:ext uri="{BB962C8B-B14F-4D97-AF65-F5344CB8AC3E}">
        <p14:creationId xmlns:p14="http://schemas.microsoft.com/office/powerpoint/2010/main" val="12451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4A97-FF89-A141-81D9-F089953D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442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E8F-9103-5844-A3F8-509B05A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Synchronous call to fetch a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5EDB-904A-3E47-95BC-E7E5D28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3709194"/>
            <a:ext cx="10109200" cy="584200"/>
          </a:xfrm>
        </p:spPr>
      </p:pic>
    </p:spTree>
    <p:extLst>
      <p:ext uri="{BB962C8B-B14F-4D97-AF65-F5344CB8AC3E}">
        <p14:creationId xmlns:p14="http://schemas.microsoft.com/office/powerpoint/2010/main" val="23865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4B1-B9CB-C144-9AC8-3505CE8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data store as a form of Data Model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D7FA9D-68A4-7440-BCD2-A8F4001B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293" y="1825625"/>
            <a:ext cx="7895414" cy="4351338"/>
          </a:xfrm>
        </p:spPr>
      </p:pic>
    </p:spTree>
    <p:extLst>
      <p:ext uri="{BB962C8B-B14F-4D97-AF65-F5344CB8AC3E}">
        <p14:creationId xmlns:p14="http://schemas.microsoft.com/office/powerpoint/2010/main" val="421232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B10-A70C-314A-90C6-E1753773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270-D95E-D74A-968B-81938AA3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6238-F136-774E-A779-76DCA6D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41B29-74E8-DE4B-8467-9C4142E1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60905" y="1223778"/>
            <a:ext cx="6330695" cy="51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D6DFE6-7C5D-CE45-8B32-0478A08F5314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B4874-6672-6943-8F89-136C4840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992AE3-F7EA-B54A-9B9E-FD221D4EE884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74D4DB-3BFF-024D-BA92-9A85696E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2F388-C52A-6D4B-A0C5-C3C98C5F7EB4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40013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40A847-293E-434B-A374-8983BBC0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1FD312-6958-E846-840F-2803B6E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1306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4EFE-EC7D-AD41-9D7C-4D1B4437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405FA92-F544-2B48-A2F4-507B57AC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718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26794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2F5-1A1E-B04A-B0F9-B5FB8B8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20FDFC-05EF-F94F-A72C-15D87E97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FB9F1F-3551-C54F-812D-F18D3FAD1FFB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107A0A-F356-EE49-A179-324679C3E058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2502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5990-0C4A-C84F-B472-81E1A835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1F012F-3B1C-174D-A333-B749C3A2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10993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218</Words>
  <Application>Microsoft Macintosh PowerPoint</Application>
  <PresentationFormat>Widescreen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Store Android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Migration</vt:lpstr>
      <vt:lpstr>Proto Data Store</vt:lpstr>
      <vt:lpstr>Prerequisites</vt:lpstr>
      <vt:lpstr>What are protocol buffers ?</vt:lpstr>
      <vt:lpstr>Example of a Proto file -</vt:lpstr>
      <vt:lpstr>Setting up Serializer</vt:lpstr>
      <vt:lpstr>Setting up Data Store</vt:lpstr>
      <vt:lpstr>Read value</vt:lpstr>
      <vt:lpstr>Update value</vt:lpstr>
      <vt:lpstr>Clear settings</vt:lpstr>
      <vt:lpstr>Synchronous call to fetch a value</vt:lpstr>
      <vt:lpstr>How to use data store as a form of Data Model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Praveen, Ajitesh</cp:lastModifiedBy>
  <cp:revision>31</cp:revision>
  <dcterms:created xsi:type="dcterms:W3CDTF">2021-06-07T06:13:46Z</dcterms:created>
  <dcterms:modified xsi:type="dcterms:W3CDTF">2021-07-01T19:30:23Z</dcterms:modified>
</cp:coreProperties>
</file>