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/>
              <a:t>Data Store Android</a:t>
            </a:r>
          </a:p>
        </p:txBody>
      </p:sp>
    </p:spTree>
    <p:extLst>
      <p:ext uri="{BB962C8B-B14F-4D97-AF65-F5344CB8AC3E}">
        <p14:creationId xmlns:p14="http://schemas.microsoft.com/office/powerpoint/2010/main" val="121022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4A97-FF89-A141-81D9-F089953D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Why to migrate?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Read/write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44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B10-A70C-314A-90C6-E1753773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270-D95E-D74A-968B-81938AA3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Latest way to store preference/typed objects</a:t>
            </a:r>
            <a:br>
              <a:rPr lang="en-IN" dirty="0"/>
            </a:br>
            <a:r>
              <a:rPr lang="en-IN" dirty="0"/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Its not a Database.</a:t>
            </a:r>
            <a:br>
              <a:rPr lang="en-IN" dirty="0"/>
            </a:br>
            <a:r>
              <a:rPr lang="en-IN" dirty="0"/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6238-F136-774E-A779-76DCA6D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7941B29-74E8-DE4B-8467-9C4142E1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3778"/>
            <a:ext cx="9294840" cy="51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D6DFE6-7C5D-CE45-8B32-0478A08F5314}"/>
              </a:ext>
            </a:extLst>
          </p:cNvPr>
          <p:cNvSpPr txBox="1"/>
          <p:nvPr/>
        </p:nvSpPr>
        <p:spPr>
          <a:xfrm>
            <a:off x="503760" y="1450555"/>
            <a:ext cx="24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gradle</a:t>
            </a:r>
            <a:r>
              <a:rPr lang="en-US" dirty="0"/>
              <a:t> dependency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B4874-6672-6943-8F89-136C4840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0" y="1870445"/>
            <a:ext cx="8204200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992AE3-F7EA-B54A-9B9E-FD221D4EE884}"/>
              </a:ext>
            </a:extLst>
          </p:cNvPr>
          <p:cNvSpPr txBox="1"/>
          <p:nvPr/>
        </p:nvSpPr>
        <p:spPr>
          <a:xfrm>
            <a:off x="503760" y="244969"/>
            <a:ext cx="150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Setup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13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061647-17DC-9849-92C6-D243896A4F76}"/>
              </a:ext>
            </a:extLst>
          </p:cNvPr>
          <p:cNvSpPr txBox="1"/>
          <p:nvPr/>
        </p:nvSpPr>
        <p:spPr>
          <a:xfrm>
            <a:off x="503760" y="552192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 Store Preference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097628-FFB9-5245-B2FB-A157D5FC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0" y="1147780"/>
            <a:ext cx="10045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2F5-1A1E-B04A-B0F9-B5FB8B8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20FDFC-05EF-F94F-A72C-15D87E97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96400" cy="2425700"/>
          </a:xfrm>
        </p:spPr>
      </p:pic>
    </p:spTree>
    <p:extLst>
      <p:ext uri="{BB962C8B-B14F-4D97-AF65-F5344CB8AC3E}">
        <p14:creationId xmlns:p14="http://schemas.microsoft.com/office/powerpoint/2010/main" val="12502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5990-0C4A-C84F-B472-81E1A835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1F012F-3B1C-174D-A333-B749C3A2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</p:spTree>
    <p:extLst>
      <p:ext uri="{BB962C8B-B14F-4D97-AF65-F5344CB8AC3E}">
        <p14:creationId xmlns:p14="http://schemas.microsoft.com/office/powerpoint/2010/main" val="109933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88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Store Android</vt:lpstr>
      <vt:lpstr>PowerPoint Presentation</vt:lpstr>
      <vt:lpstr>Data Store</vt:lpstr>
      <vt:lpstr>Shared Preferences vs Data Store</vt:lpstr>
      <vt:lpstr>PowerPoint Presentation</vt:lpstr>
      <vt:lpstr>PowerPoint Presentation</vt:lpstr>
      <vt:lpstr>Write Preference</vt:lpstr>
      <vt:lpstr>Reading Preference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13</cp:revision>
  <dcterms:created xsi:type="dcterms:W3CDTF">2021-06-07T06:13:46Z</dcterms:created>
  <dcterms:modified xsi:type="dcterms:W3CDTF">2021-06-25T11:05:09Z</dcterms:modified>
</cp:coreProperties>
</file>