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142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CA58A1B-91D4-442D-BE46-40F30CF71FDD}" type="datetimeFigureOut">
              <a:rPr lang="en-US" smtClean="0"/>
              <a:pPr/>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05AFFA-4DE7-4C5F-9661-FC4FEBC77A1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A58A1B-91D4-442D-BE46-40F30CF71FDD}" type="datetimeFigureOut">
              <a:rPr lang="en-US" smtClean="0"/>
              <a:pPr/>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05AFFA-4DE7-4C5F-9661-FC4FEBC77A1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A58A1B-91D4-442D-BE46-40F30CF71FDD}" type="datetimeFigureOut">
              <a:rPr lang="en-US" smtClean="0"/>
              <a:pPr/>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05AFFA-4DE7-4C5F-9661-FC4FEBC77A1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A58A1B-91D4-442D-BE46-40F30CF71FDD}" type="datetimeFigureOut">
              <a:rPr lang="en-US" smtClean="0"/>
              <a:pPr/>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05AFFA-4DE7-4C5F-9661-FC4FEBC77A1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A58A1B-91D4-442D-BE46-40F30CF71FDD}" type="datetimeFigureOut">
              <a:rPr lang="en-US" smtClean="0"/>
              <a:pPr/>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05AFFA-4DE7-4C5F-9661-FC4FEBC77A1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CA58A1B-91D4-442D-BE46-40F30CF71FDD}" type="datetimeFigureOut">
              <a:rPr lang="en-US" smtClean="0"/>
              <a:pPr/>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05AFFA-4DE7-4C5F-9661-FC4FEBC77A1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CA58A1B-91D4-442D-BE46-40F30CF71FDD}" type="datetimeFigureOut">
              <a:rPr lang="en-US" smtClean="0"/>
              <a:pPr/>
              <a:t>5/9/2023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05AFFA-4DE7-4C5F-9661-FC4FEBC77A1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A58A1B-91D4-442D-BE46-40F30CF71FDD}" type="datetimeFigureOut">
              <a:rPr lang="en-US" smtClean="0"/>
              <a:pPr/>
              <a:t>5/9/2023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05AFFA-4DE7-4C5F-9661-FC4FEBC77A1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A58A1B-91D4-442D-BE46-40F30CF71FDD}" type="datetimeFigureOut">
              <a:rPr lang="en-US" smtClean="0"/>
              <a:pPr/>
              <a:t>5/9/2023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05AFFA-4DE7-4C5F-9661-FC4FEBC77A1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A58A1B-91D4-442D-BE46-40F30CF71FDD}" type="datetimeFigureOut">
              <a:rPr lang="en-US" smtClean="0"/>
              <a:pPr/>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05AFFA-4DE7-4C5F-9661-FC4FEBC77A1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A58A1B-91D4-442D-BE46-40F30CF71FDD}" type="datetimeFigureOut">
              <a:rPr lang="en-US" smtClean="0"/>
              <a:pPr/>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05AFFA-4DE7-4C5F-9661-FC4FEBC77A1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A58A1B-91D4-442D-BE46-40F30CF71FDD}" type="datetimeFigureOut">
              <a:rPr lang="en-US" smtClean="0"/>
              <a:pPr/>
              <a:t>5/9/2023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05AFFA-4DE7-4C5F-9661-FC4FEBC77A1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clg-project-pratik.netlify.app/"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14290"/>
            <a:ext cx="6929454" cy="954107"/>
          </a:xfrm>
          <a:prstGeom prst="rect">
            <a:avLst/>
          </a:prstGeom>
          <a:noFill/>
        </p:spPr>
        <p:txBody>
          <a:bodyPr wrap="square" rtlCol="0">
            <a:spAutoFit/>
          </a:bodyPr>
          <a:lstStyle/>
          <a:p>
            <a:r>
              <a:rPr lang="en-US" sz="2800" b="1" dirty="0" smtClean="0">
                <a:solidFill>
                  <a:srgbClr val="0070C0"/>
                </a:solidFill>
                <a:latin typeface="Arial Black" pitchFamily="34" charset="0"/>
              </a:rPr>
              <a:t>RBMI Group Of Institutions Bareilly</a:t>
            </a:r>
            <a:endParaRPr lang="en-US" sz="2800" b="1" dirty="0">
              <a:solidFill>
                <a:srgbClr val="0070C0"/>
              </a:solidFill>
              <a:latin typeface="Arial Black" pitchFamily="34" charset="0"/>
            </a:endParaRPr>
          </a:p>
        </p:txBody>
      </p:sp>
      <p:sp>
        <p:nvSpPr>
          <p:cNvPr id="8" name="Rectangle 7"/>
          <p:cNvSpPr/>
          <p:nvPr/>
        </p:nvSpPr>
        <p:spPr>
          <a:xfrm>
            <a:off x="0" y="1357298"/>
            <a:ext cx="6857984" cy="71438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Arial Black" pitchFamily="34" charset="0"/>
              </a:rPr>
              <a:t>BCA Study </a:t>
            </a:r>
            <a:r>
              <a:rPr lang="en-US" sz="3600" b="1" dirty="0" err="1" smtClean="0">
                <a:solidFill>
                  <a:schemeClr val="bg1"/>
                </a:solidFill>
                <a:latin typeface="Arial Black" pitchFamily="34" charset="0"/>
              </a:rPr>
              <a:t>Meterial</a:t>
            </a:r>
            <a:endParaRPr lang="en-US" sz="3600" b="1" dirty="0">
              <a:solidFill>
                <a:schemeClr val="bg1"/>
              </a:solidFill>
              <a:latin typeface="Arial Black" pitchFamily="34" charset="0"/>
            </a:endParaRPr>
          </a:p>
        </p:txBody>
      </p:sp>
      <p:sp>
        <p:nvSpPr>
          <p:cNvPr id="9" name="Oval 8"/>
          <p:cNvSpPr/>
          <p:nvPr/>
        </p:nvSpPr>
        <p:spPr>
          <a:xfrm>
            <a:off x="6429388" y="1357298"/>
            <a:ext cx="785818" cy="71438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2714620"/>
            <a:ext cx="2571736" cy="42862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Black" pitchFamily="34" charset="0"/>
              </a:rPr>
              <a:t>P</a:t>
            </a:r>
            <a:r>
              <a:rPr lang="en-US" sz="2000" b="1" dirty="0" smtClean="0">
                <a:latin typeface="Arial Black" pitchFamily="34" charset="0"/>
              </a:rPr>
              <a:t>resented By</a:t>
            </a:r>
            <a:endParaRPr lang="en-US" sz="2000" b="1" dirty="0">
              <a:latin typeface="Arial Black" pitchFamily="34" charset="0"/>
            </a:endParaRPr>
          </a:p>
        </p:txBody>
      </p:sp>
      <p:sp>
        <p:nvSpPr>
          <p:cNvPr id="11" name="Rectangle 10"/>
          <p:cNvSpPr/>
          <p:nvPr/>
        </p:nvSpPr>
        <p:spPr>
          <a:xfrm>
            <a:off x="6572264" y="2786058"/>
            <a:ext cx="2571736" cy="42862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Black" pitchFamily="34" charset="0"/>
              </a:rPr>
              <a:t>Guided By</a:t>
            </a:r>
            <a:endParaRPr lang="en-US" b="1" dirty="0">
              <a:latin typeface="Arial Black" pitchFamily="34" charset="0"/>
            </a:endParaRPr>
          </a:p>
        </p:txBody>
      </p:sp>
      <p:sp>
        <p:nvSpPr>
          <p:cNvPr id="12" name="TextBox 11"/>
          <p:cNvSpPr txBox="1"/>
          <p:nvPr/>
        </p:nvSpPr>
        <p:spPr>
          <a:xfrm>
            <a:off x="0" y="3500438"/>
            <a:ext cx="2643174" cy="1200329"/>
          </a:xfrm>
          <a:prstGeom prst="rect">
            <a:avLst/>
          </a:prstGeom>
          <a:noFill/>
        </p:spPr>
        <p:txBody>
          <a:bodyPr wrap="square" rtlCol="0">
            <a:spAutoFit/>
          </a:bodyPr>
          <a:lstStyle/>
          <a:p>
            <a:pPr marL="342900" indent="-342900">
              <a:buFont typeface="+mj-lt"/>
              <a:buAutoNum type="arabicPeriod"/>
            </a:pPr>
            <a:r>
              <a:rPr lang="en-US" dirty="0" smtClean="0"/>
              <a:t> </a:t>
            </a:r>
            <a:r>
              <a:rPr lang="en-US" dirty="0" err="1" smtClean="0"/>
              <a:t>Pratik</a:t>
            </a:r>
            <a:r>
              <a:rPr lang="en-US" dirty="0" smtClean="0"/>
              <a:t> </a:t>
            </a:r>
            <a:r>
              <a:rPr lang="en-US" dirty="0" err="1" smtClean="0"/>
              <a:t>Prakash</a:t>
            </a:r>
            <a:r>
              <a:rPr lang="en-US" dirty="0" smtClean="0"/>
              <a:t> Sharma</a:t>
            </a:r>
          </a:p>
          <a:p>
            <a:pPr marL="342900" indent="-342900">
              <a:buFont typeface="+mj-lt"/>
              <a:buAutoNum type="arabicPeriod"/>
            </a:pPr>
            <a:r>
              <a:rPr lang="en-US" dirty="0"/>
              <a:t> </a:t>
            </a:r>
            <a:r>
              <a:rPr lang="en-US" dirty="0" err="1" smtClean="0"/>
              <a:t>Arpit</a:t>
            </a:r>
            <a:r>
              <a:rPr lang="en-US" dirty="0" smtClean="0"/>
              <a:t> Kumar</a:t>
            </a:r>
          </a:p>
          <a:p>
            <a:pPr marL="342900" indent="-342900">
              <a:buFont typeface="+mj-lt"/>
              <a:buAutoNum type="arabicPeriod"/>
            </a:pPr>
            <a:r>
              <a:rPr lang="en-US" dirty="0"/>
              <a:t> </a:t>
            </a:r>
            <a:r>
              <a:rPr lang="en-US" dirty="0" err="1" smtClean="0"/>
              <a:t>Sanjeev</a:t>
            </a:r>
            <a:r>
              <a:rPr lang="en-US" dirty="0" smtClean="0"/>
              <a:t> Kumar</a:t>
            </a:r>
          </a:p>
          <a:p>
            <a:pPr marL="342900" indent="-342900">
              <a:buFont typeface="+mj-lt"/>
              <a:buAutoNum type="arabicPeriod"/>
            </a:pPr>
            <a:r>
              <a:rPr lang="en-US" dirty="0"/>
              <a:t> </a:t>
            </a:r>
            <a:r>
              <a:rPr lang="en-US" dirty="0" err="1" smtClean="0"/>
              <a:t>Muskan</a:t>
            </a:r>
            <a:r>
              <a:rPr lang="en-US" dirty="0" smtClean="0"/>
              <a:t> </a:t>
            </a:r>
            <a:endParaRPr lang="en-US" dirty="0"/>
          </a:p>
        </p:txBody>
      </p:sp>
      <p:sp>
        <p:nvSpPr>
          <p:cNvPr id="13" name="TextBox 12"/>
          <p:cNvSpPr txBox="1"/>
          <p:nvPr/>
        </p:nvSpPr>
        <p:spPr>
          <a:xfrm>
            <a:off x="6572264" y="3643314"/>
            <a:ext cx="2714612" cy="369332"/>
          </a:xfrm>
          <a:prstGeom prst="rect">
            <a:avLst/>
          </a:prstGeom>
          <a:noFill/>
        </p:spPr>
        <p:txBody>
          <a:bodyPr wrap="square" rtlCol="0">
            <a:spAutoFit/>
          </a:bodyPr>
          <a:lstStyle/>
          <a:p>
            <a:r>
              <a:rPr lang="en-US" dirty="0" smtClean="0"/>
              <a:t>Mr. </a:t>
            </a:r>
            <a:r>
              <a:rPr lang="en-US" dirty="0" err="1" smtClean="0"/>
              <a:t>Vimal</a:t>
            </a:r>
            <a:r>
              <a:rPr lang="en-US" dirty="0" smtClean="0"/>
              <a:t> Kumar Sharma</a:t>
            </a:r>
            <a:endParaRPr lang="en-US" dirty="0"/>
          </a:p>
        </p:txBody>
      </p:sp>
      <p:pic>
        <p:nvPicPr>
          <p:cNvPr id="1026" name="Picture 2"/>
          <p:cNvPicPr>
            <a:picLocks noChangeAspect="1" noChangeArrowheads="1"/>
          </p:cNvPicPr>
          <p:nvPr/>
        </p:nvPicPr>
        <p:blipFill>
          <a:blip r:embed="rId2" cstate="print"/>
          <a:srcRect l="2127" t="15129" r="2128" b="7329"/>
          <a:stretch>
            <a:fillRect/>
          </a:stretch>
        </p:blipFill>
        <p:spPr bwMode="auto">
          <a:xfrm>
            <a:off x="3000364" y="2428867"/>
            <a:ext cx="3143272" cy="1608185"/>
          </a:xfrm>
          <a:prstGeom prst="rect">
            <a:avLst/>
          </a:prstGeom>
          <a:noFill/>
          <a:ln w="9525">
            <a:noFill/>
            <a:miter lim="800000"/>
            <a:headEnd/>
            <a:tailEnd/>
          </a:ln>
          <a:effectLst/>
        </p:spPr>
      </p:pic>
      <p:sp>
        <p:nvSpPr>
          <p:cNvPr id="16" name="TextBox 15"/>
          <p:cNvSpPr txBox="1"/>
          <p:nvPr/>
        </p:nvSpPr>
        <p:spPr>
          <a:xfrm>
            <a:off x="2857488" y="4357694"/>
            <a:ext cx="3643338" cy="1477328"/>
          </a:xfrm>
          <a:prstGeom prst="rect">
            <a:avLst/>
          </a:prstGeom>
          <a:noFill/>
        </p:spPr>
        <p:txBody>
          <a:bodyPr wrap="square" rtlCol="0">
            <a:spAutoFit/>
          </a:bodyPr>
          <a:lstStyle/>
          <a:p>
            <a:pPr algn="ctr"/>
            <a:r>
              <a:rPr lang="en-US" b="1" dirty="0"/>
              <a:t>Submitted for the partial fulfillment </a:t>
            </a:r>
            <a:endParaRPr lang="en-US" b="1" dirty="0" smtClean="0"/>
          </a:p>
          <a:p>
            <a:pPr algn="ctr"/>
            <a:r>
              <a:rPr lang="en-US" b="1" dirty="0"/>
              <a:t>of </a:t>
            </a:r>
            <a:endParaRPr lang="en-US" b="1" dirty="0" smtClean="0"/>
          </a:p>
          <a:p>
            <a:pPr algn="ctr"/>
            <a:r>
              <a:rPr lang="en-US" b="1" smtClean="0"/>
              <a:t>Bachelors In </a:t>
            </a:r>
            <a:r>
              <a:rPr lang="en-US" b="1" dirty="0" smtClean="0"/>
              <a:t>Computer Application</a:t>
            </a:r>
          </a:p>
          <a:p>
            <a:pPr algn="ct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71480"/>
            <a:ext cx="6857984" cy="71438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Arial Black" pitchFamily="34" charset="0"/>
              </a:rPr>
              <a:t>Abstract</a:t>
            </a:r>
            <a:endParaRPr lang="en-US" sz="3600" b="1" dirty="0">
              <a:solidFill>
                <a:schemeClr val="bg1"/>
              </a:solidFill>
              <a:latin typeface="Arial Black" pitchFamily="34" charset="0"/>
            </a:endParaRPr>
          </a:p>
        </p:txBody>
      </p:sp>
      <p:sp>
        <p:nvSpPr>
          <p:cNvPr id="9" name="Oval 8"/>
          <p:cNvSpPr/>
          <p:nvPr/>
        </p:nvSpPr>
        <p:spPr>
          <a:xfrm>
            <a:off x="6429388" y="571480"/>
            <a:ext cx="785818" cy="71438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85720" y="1714488"/>
            <a:ext cx="8501122" cy="4708981"/>
          </a:xfrm>
          <a:prstGeom prst="rect">
            <a:avLst/>
          </a:prstGeom>
          <a:noFill/>
        </p:spPr>
        <p:txBody>
          <a:bodyPr wrap="square" rtlCol="0">
            <a:spAutoFit/>
          </a:bodyPr>
          <a:lstStyle/>
          <a:p>
            <a:pPr>
              <a:lnSpc>
                <a:spcPct val="150000"/>
              </a:lnSpc>
            </a:pPr>
            <a:r>
              <a:rPr lang="en-US" sz="2000" dirty="0" smtClean="0"/>
              <a:t>The aim of this </a:t>
            </a:r>
            <a:r>
              <a:rPr lang="en-US" sz="2000" dirty="0" smtClean="0"/>
              <a:t>project </a:t>
            </a:r>
            <a:r>
              <a:rPr lang="en-US" sz="2000" dirty="0" smtClean="0"/>
              <a:t>is to develop a website that serves as a centralized platform for accessing comprehensive notes for the BCA course. The website aims to address the need for easily accessible and organized study materials for BCA students. By leveraging modern web technologies, the website offers a user-friendly </a:t>
            </a:r>
            <a:r>
              <a:rPr lang="en-US" sz="2000" dirty="0" smtClean="0"/>
              <a:t>interface to </a:t>
            </a:r>
            <a:r>
              <a:rPr lang="en-US" sz="2000" dirty="0" smtClean="0"/>
              <a:t>help students find relevant notes quickly</a:t>
            </a:r>
            <a:r>
              <a:rPr lang="en-US" sz="2000" dirty="0" smtClean="0"/>
              <a:t>.</a:t>
            </a:r>
          </a:p>
          <a:p>
            <a:pPr>
              <a:lnSpc>
                <a:spcPct val="150000"/>
              </a:lnSpc>
            </a:pPr>
            <a:endParaRPr lang="en-US" sz="2000" dirty="0" smtClean="0"/>
          </a:p>
          <a:p>
            <a:pPr>
              <a:lnSpc>
                <a:spcPct val="150000"/>
              </a:lnSpc>
            </a:pPr>
            <a:r>
              <a:rPr lang="en-US" sz="2000" dirty="0" smtClean="0"/>
              <a:t>The project involves a systematic approach to collect, curate, and categorize course-specific notes from reliable sources. These notes cover a wide range of subjects, including programming languages, database management, software engineering, and computer networks.</a:t>
            </a: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71480"/>
            <a:ext cx="6857984" cy="71438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Arial Black" pitchFamily="34" charset="0"/>
              </a:rPr>
              <a:t>Introduction</a:t>
            </a:r>
            <a:endParaRPr lang="en-US" sz="3600" b="1" dirty="0">
              <a:solidFill>
                <a:schemeClr val="bg1"/>
              </a:solidFill>
              <a:latin typeface="Arial Black" pitchFamily="34" charset="0"/>
            </a:endParaRPr>
          </a:p>
        </p:txBody>
      </p:sp>
      <p:sp>
        <p:nvSpPr>
          <p:cNvPr id="9" name="Oval 8"/>
          <p:cNvSpPr/>
          <p:nvPr/>
        </p:nvSpPr>
        <p:spPr>
          <a:xfrm>
            <a:off x="6429388" y="571480"/>
            <a:ext cx="785818" cy="71438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85720" y="1714488"/>
            <a:ext cx="8501122" cy="3416320"/>
          </a:xfrm>
          <a:prstGeom prst="rect">
            <a:avLst/>
          </a:prstGeom>
          <a:noFill/>
        </p:spPr>
        <p:txBody>
          <a:bodyPr wrap="square" rtlCol="0">
            <a:spAutoFit/>
          </a:bodyPr>
          <a:lstStyle/>
          <a:p>
            <a:pPr>
              <a:buFont typeface="Arial" pitchFamily="34" charset="0"/>
              <a:buChar char="•"/>
            </a:pPr>
            <a:r>
              <a:rPr lang="en-US" sz="2400" dirty="0" smtClean="0"/>
              <a:t> </a:t>
            </a:r>
            <a:r>
              <a:rPr lang="en-US" sz="2400" b="1" dirty="0" smtClean="0"/>
              <a:t>Context</a:t>
            </a:r>
            <a:r>
              <a:rPr lang="en-US" sz="2400" b="1" dirty="0" smtClean="0"/>
              <a:t>:</a:t>
            </a:r>
          </a:p>
          <a:p>
            <a:pPr lvl="1">
              <a:lnSpc>
                <a:spcPct val="150000"/>
              </a:lnSpc>
              <a:buFont typeface="Arial" pitchFamily="34" charset="0"/>
              <a:buChar char="•"/>
            </a:pPr>
            <a:r>
              <a:rPr lang="en-US" sz="2000" dirty="0" smtClean="0"/>
              <a:t> In </a:t>
            </a:r>
            <a:r>
              <a:rPr lang="en-US" sz="2000" dirty="0" smtClean="0"/>
              <a:t>today's digital era, college students greatly benefit from easy access to </a:t>
            </a:r>
            <a:r>
              <a:rPr lang="en-US" sz="2000" dirty="0" smtClean="0"/>
              <a:t>    reliable </a:t>
            </a:r>
            <a:r>
              <a:rPr lang="en-US" sz="2000" dirty="0" smtClean="0"/>
              <a:t>study materials.</a:t>
            </a:r>
          </a:p>
          <a:p>
            <a:pPr lvl="1">
              <a:lnSpc>
                <a:spcPct val="150000"/>
              </a:lnSpc>
              <a:buFont typeface="Arial" pitchFamily="34" charset="0"/>
              <a:buChar char="•"/>
            </a:pPr>
            <a:r>
              <a:rPr lang="en-US" sz="2000" dirty="0" smtClean="0"/>
              <a:t> BCA </a:t>
            </a:r>
            <a:r>
              <a:rPr lang="en-US" sz="2000" dirty="0" smtClean="0"/>
              <a:t>students, in particular, require comprehensive notes to understand </a:t>
            </a:r>
            <a:r>
              <a:rPr lang="en-US" sz="2000" dirty="0" smtClean="0"/>
              <a:t>   complex </a:t>
            </a:r>
            <a:r>
              <a:rPr lang="en-US" sz="2000" dirty="0" smtClean="0"/>
              <a:t>concepts and stay updated in computer science</a:t>
            </a:r>
            <a:r>
              <a:rPr lang="en-US" sz="2000" dirty="0" smtClean="0"/>
              <a:t>.</a:t>
            </a:r>
            <a:endParaRPr lang="en-US" sz="2400" dirty="0" smtClean="0"/>
          </a:p>
          <a:p>
            <a:pPr>
              <a:lnSpc>
                <a:spcPct val="150000"/>
              </a:lnSpc>
            </a:pPr>
            <a:r>
              <a:rPr lang="en-US" sz="2400" dirty="0" smtClean="0"/>
              <a:t>       </a:t>
            </a:r>
          </a:p>
          <a:p>
            <a:pPr>
              <a:lnSpc>
                <a:spcPct val="150000"/>
              </a:lnSpc>
            </a:pPr>
            <a:r>
              <a:rPr lang="en-US" sz="2400" dirty="0" smtClean="0"/>
              <a:t> </a:t>
            </a:r>
            <a:r>
              <a:rPr lang="en-US" sz="2400" dirty="0" smtClean="0"/>
              <a:t>         </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71480"/>
            <a:ext cx="6857984" cy="71438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Arial Black" pitchFamily="34" charset="0"/>
              </a:rPr>
              <a:t>Objective</a:t>
            </a:r>
            <a:endParaRPr lang="en-US" sz="3600" b="1" dirty="0">
              <a:solidFill>
                <a:schemeClr val="bg1"/>
              </a:solidFill>
              <a:latin typeface="Arial Black" pitchFamily="34" charset="0"/>
            </a:endParaRPr>
          </a:p>
        </p:txBody>
      </p:sp>
      <p:sp>
        <p:nvSpPr>
          <p:cNvPr id="9" name="Oval 8"/>
          <p:cNvSpPr/>
          <p:nvPr/>
        </p:nvSpPr>
        <p:spPr>
          <a:xfrm>
            <a:off x="6429388" y="571480"/>
            <a:ext cx="785818" cy="71438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14282" y="1533465"/>
            <a:ext cx="8572560" cy="5324535"/>
          </a:xfrm>
          <a:prstGeom prst="rect">
            <a:avLst/>
          </a:prstGeom>
          <a:noFill/>
        </p:spPr>
        <p:txBody>
          <a:bodyPr wrap="square" rtlCol="0">
            <a:spAutoFit/>
          </a:bodyPr>
          <a:lstStyle/>
          <a:p>
            <a:pPr marL="342900" indent="-342900">
              <a:buFont typeface="Arial" pitchFamily="34" charset="0"/>
              <a:buChar char="•"/>
            </a:pPr>
            <a:r>
              <a:rPr lang="en-US" sz="2400" b="1" dirty="0" smtClean="0"/>
              <a:t>Centralize Study Materials: </a:t>
            </a:r>
            <a:r>
              <a:rPr lang="en-US" sz="2000" dirty="0" smtClean="0"/>
              <a:t>Create a centralized platform where BCA students can access comprehensive notes for their coursework</a:t>
            </a:r>
            <a:r>
              <a:rPr lang="en-US" sz="2000" dirty="0" smtClean="0"/>
              <a:t>.</a:t>
            </a:r>
          </a:p>
          <a:p>
            <a:pPr marL="342900" indent="-342900">
              <a:buFont typeface="Arial" pitchFamily="34" charset="0"/>
              <a:buChar char="•"/>
            </a:pPr>
            <a:endParaRPr lang="en-US" sz="2000" b="1" dirty="0" smtClean="0"/>
          </a:p>
          <a:p>
            <a:pPr marL="342900" indent="-342900">
              <a:buFont typeface="Arial" pitchFamily="34" charset="0"/>
              <a:buChar char="•"/>
            </a:pPr>
            <a:r>
              <a:rPr lang="en-US" sz="2400" b="1" dirty="0" smtClean="0"/>
              <a:t>Easy Access: </a:t>
            </a:r>
            <a:r>
              <a:rPr lang="en-US" sz="2000" dirty="0" smtClean="0"/>
              <a:t>Provide a user-friendly interface that allows students to quickly and easily find and access relevant study materials</a:t>
            </a:r>
            <a:r>
              <a:rPr lang="en-US" sz="2000" dirty="0" smtClean="0"/>
              <a:t>.</a:t>
            </a:r>
          </a:p>
          <a:p>
            <a:pPr marL="342900" indent="-342900">
              <a:buFont typeface="Arial" pitchFamily="34" charset="0"/>
              <a:buChar char="•"/>
            </a:pPr>
            <a:endParaRPr lang="en-US" sz="2000" b="1" dirty="0" smtClean="0"/>
          </a:p>
          <a:p>
            <a:pPr marL="342900" indent="-342900">
              <a:buFont typeface="Arial" pitchFamily="34" charset="0"/>
              <a:buChar char="•"/>
            </a:pPr>
            <a:r>
              <a:rPr lang="en-US" sz="2400" b="1" dirty="0" smtClean="0"/>
              <a:t>Responsive Design: </a:t>
            </a:r>
            <a:r>
              <a:rPr lang="en-US" sz="2000" dirty="0" smtClean="0"/>
              <a:t>Develop a website that is responsive and adapts to different devices, ensuring students can access the notes from desktops, laptops, tablets, and </a:t>
            </a:r>
            <a:r>
              <a:rPr lang="en-US" sz="2000" dirty="0" err="1" smtClean="0"/>
              <a:t>smartphones</a:t>
            </a:r>
            <a:r>
              <a:rPr lang="en-US" sz="2000" dirty="0" smtClean="0"/>
              <a:t>.</a:t>
            </a:r>
          </a:p>
          <a:p>
            <a:pPr marL="342900" indent="-342900"/>
            <a:endParaRPr lang="en-US" sz="2000" dirty="0" smtClean="0"/>
          </a:p>
          <a:p>
            <a:pPr marL="342900" indent="-342900">
              <a:buFont typeface="Arial" pitchFamily="34" charset="0"/>
              <a:buChar char="•"/>
            </a:pPr>
            <a:r>
              <a:rPr lang="en-US" sz="2400" b="1" dirty="0" smtClean="0"/>
              <a:t>User Personalization: </a:t>
            </a:r>
            <a:r>
              <a:rPr lang="en-US" sz="2000" dirty="0" smtClean="0"/>
              <a:t>Implement a user registration system that enables students to create personalized accounts and bookmark their favorite notes</a:t>
            </a:r>
            <a:r>
              <a:rPr lang="en-US" sz="2000" dirty="0" smtClean="0"/>
              <a:t>.</a:t>
            </a:r>
          </a:p>
          <a:p>
            <a:pPr marL="342900" indent="-342900">
              <a:buFont typeface="Arial" pitchFamily="34" charset="0"/>
              <a:buChar char="•"/>
            </a:pPr>
            <a:endParaRPr lang="en-US" sz="2000" b="1" dirty="0" smtClean="0"/>
          </a:p>
          <a:p>
            <a:pPr marL="342900" indent="-342900">
              <a:buFont typeface="Arial" pitchFamily="34" charset="0"/>
              <a:buChar char="•"/>
            </a:pPr>
            <a:r>
              <a:rPr lang="en-US" sz="2400" b="1" dirty="0" smtClean="0"/>
              <a:t>Enhance Learning Experience: </a:t>
            </a:r>
            <a:r>
              <a:rPr lang="en-US" sz="2000" dirty="0" smtClean="0"/>
              <a:t>Provide a reliable and comprehensive resource that simplifies the learning process and supports students in their academic journey.</a:t>
            </a:r>
            <a:endParaRPr lang="en-US" sz="20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71480"/>
            <a:ext cx="6857984" cy="71438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Arial Black" pitchFamily="34" charset="0"/>
              </a:rPr>
              <a:t>Tools and Technologies</a:t>
            </a:r>
            <a:endParaRPr lang="en-US" sz="3600" b="1" dirty="0">
              <a:solidFill>
                <a:schemeClr val="bg1"/>
              </a:solidFill>
              <a:latin typeface="Arial Black" pitchFamily="34" charset="0"/>
            </a:endParaRPr>
          </a:p>
        </p:txBody>
      </p:sp>
      <p:sp>
        <p:nvSpPr>
          <p:cNvPr id="9" name="Oval 8"/>
          <p:cNvSpPr/>
          <p:nvPr/>
        </p:nvSpPr>
        <p:spPr>
          <a:xfrm>
            <a:off x="6429388" y="571480"/>
            <a:ext cx="785818" cy="71438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52783" y="1752380"/>
            <a:ext cx="8501122" cy="2556982"/>
          </a:xfrm>
          <a:prstGeom prst="rect">
            <a:avLst/>
          </a:prstGeom>
          <a:noFill/>
        </p:spPr>
        <p:txBody>
          <a:bodyPr wrap="square" rtlCol="0">
            <a:spAutoFit/>
          </a:bodyPr>
          <a:lstStyle/>
          <a:p>
            <a:pPr>
              <a:lnSpc>
                <a:spcPct val="200000"/>
              </a:lnSpc>
              <a:buFont typeface="Arial" pitchFamily="34" charset="0"/>
              <a:buChar char="•"/>
            </a:pPr>
            <a:r>
              <a:rPr lang="en-US" sz="2800" dirty="0" smtClean="0"/>
              <a:t> </a:t>
            </a:r>
            <a:r>
              <a:rPr lang="en-US" sz="2800" b="1" dirty="0" smtClean="0"/>
              <a:t>Tools: </a:t>
            </a:r>
            <a:r>
              <a:rPr lang="en-US" sz="2400" dirty="0" smtClean="0"/>
              <a:t>Vs Code editor, Photoshop,</a:t>
            </a:r>
          </a:p>
          <a:p>
            <a:pPr>
              <a:lnSpc>
                <a:spcPct val="200000"/>
              </a:lnSpc>
              <a:buFont typeface="Arial" pitchFamily="34" charset="0"/>
              <a:buChar char="•"/>
            </a:pPr>
            <a:r>
              <a:rPr lang="en-US" sz="2800" dirty="0" smtClean="0"/>
              <a:t> </a:t>
            </a:r>
            <a:r>
              <a:rPr lang="en-US" sz="2800" b="1" dirty="0" smtClean="0"/>
              <a:t>Extension: </a:t>
            </a:r>
            <a:r>
              <a:rPr lang="en-US" sz="2400" dirty="0" smtClean="0"/>
              <a:t>Live Server</a:t>
            </a:r>
          </a:p>
          <a:p>
            <a:pPr>
              <a:lnSpc>
                <a:spcPct val="200000"/>
              </a:lnSpc>
              <a:buFont typeface="Arial" pitchFamily="34" charset="0"/>
              <a:buChar char="•"/>
            </a:pPr>
            <a:r>
              <a:rPr lang="en-US" sz="2400" dirty="0" smtClean="0"/>
              <a:t>  </a:t>
            </a:r>
            <a:r>
              <a:rPr lang="en-US" sz="2800" b="1" dirty="0" smtClean="0"/>
              <a:t>Programming Language: </a:t>
            </a:r>
            <a:r>
              <a:rPr lang="en-US" sz="2400" dirty="0" smtClean="0"/>
              <a:t>HTML, CSS, JavaScript. </a:t>
            </a:r>
          </a:p>
        </p:txBody>
      </p:sp>
      <p:pic>
        <p:nvPicPr>
          <p:cNvPr id="10" name="Picture 2"/>
          <p:cNvPicPr>
            <a:picLocks noChangeAspect="1" noChangeArrowheads="1"/>
          </p:cNvPicPr>
          <p:nvPr/>
        </p:nvPicPr>
        <p:blipFill>
          <a:blip r:embed="rId2" cstate="print"/>
          <a:srcRect l="2127" t="15129" r="2128" b="7329"/>
          <a:stretch>
            <a:fillRect/>
          </a:stretch>
        </p:blipFill>
        <p:spPr bwMode="auto">
          <a:xfrm>
            <a:off x="2285984" y="4429132"/>
            <a:ext cx="4286280" cy="21929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357166"/>
            <a:ext cx="6857984" cy="71438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Arial Black" pitchFamily="34" charset="0"/>
              </a:rPr>
              <a:t>Structure of website</a:t>
            </a:r>
            <a:endParaRPr lang="en-US" sz="3600" b="1" dirty="0">
              <a:solidFill>
                <a:schemeClr val="bg1"/>
              </a:solidFill>
              <a:latin typeface="Arial Black" pitchFamily="34" charset="0"/>
            </a:endParaRPr>
          </a:p>
        </p:txBody>
      </p:sp>
      <p:sp>
        <p:nvSpPr>
          <p:cNvPr id="9" name="Oval 8"/>
          <p:cNvSpPr/>
          <p:nvPr/>
        </p:nvSpPr>
        <p:spPr>
          <a:xfrm>
            <a:off x="6429388" y="357166"/>
            <a:ext cx="785818" cy="71438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p:cNvPicPr>
            <a:picLocks noChangeAspect="1" noChangeArrowheads="1"/>
          </p:cNvPicPr>
          <p:nvPr/>
        </p:nvPicPr>
        <p:blipFill>
          <a:blip r:embed="rId2"/>
          <a:srcRect l="12694" t="19969" r="50550" b="10598"/>
          <a:stretch>
            <a:fillRect/>
          </a:stretch>
        </p:blipFill>
        <p:spPr bwMode="auto">
          <a:xfrm>
            <a:off x="1214414" y="1157938"/>
            <a:ext cx="6643734" cy="57000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00042"/>
            <a:ext cx="6857984" cy="71438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Arial Black" pitchFamily="34" charset="0"/>
              </a:rPr>
              <a:t>Design of website</a:t>
            </a:r>
            <a:endParaRPr lang="en-US" sz="3600" b="1" dirty="0">
              <a:solidFill>
                <a:schemeClr val="bg1"/>
              </a:solidFill>
              <a:latin typeface="Arial Black" pitchFamily="34" charset="0"/>
            </a:endParaRPr>
          </a:p>
        </p:txBody>
      </p:sp>
      <p:sp>
        <p:nvSpPr>
          <p:cNvPr id="9" name="Oval 8"/>
          <p:cNvSpPr/>
          <p:nvPr/>
        </p:nvSpPr>
        <p:spPr>
          <a:xfrm>
            <a:off x="6429388" y="500042"/>
            <a:ext cx="785818" cy="71438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2786058"/>
            <a:ext cx="9001156" cy="584775"/>
          </a:xfrm>
          <a:prstGeom prst="rect">
            <a:avLst/>
          </a:prstGeom>
          <a:noFill/>
        </p:spPr>
        <p:txBody>
          <a:bodyPr wrap="square" rtlCol="0">
            <a:spAutoFit/>
          </a:bodyPr>
          <a:lstStyle/>
          <a:p>
            <a:pPr algn="ctr"/>
            <a:r>
              <a:rPr lang="en-US" sz="3200" dirty="0" smtClean="0">
                <a:hlinkClick r:id="rId2"/>
              </a:rPr>
              <a:t>https://clg-project-pratik.netlify.app/</a:t>
            </a:r>
            <a:endParaRPr lang="en-US" sz="3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744 Thank You Presentation Stock Photos - Free &amp; Royalty-Free Stock Photos  from Dreamstime"/>
          <p:cNvPicPr>
            <a:picLocks noChangeAspect="1" noChangeArrowheads="1"/>
          </p:cNvPicPr>
          <p:nvPr/>
        </p:nvPicPr>
        <p:blipFill>
          <a:blip r:embed="rId2"/>
          <a:srcRect/>
          <a:stretch>
            <a:fillRect/>
          </a:stretch>
        </p:blipFill>
        <p:spPr bwMode="auto">
          <a:xfrm>
            <a:off x="0" y="0"/>
            <a:ext cx="9542900" cy="68580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118</TotalTime>
  <Words>338</Words>
  <Application>Microsoft Office PowerPoint</Application>
  <PresentationFormat>On-screen Show (4:3)</PresentationFormat>
  <Paragraphs>40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Pratik Sharma</dc:creator>
  <cp:lastModifiedBy>Pratik Sharma</cp:lastModifiedBy>
  <cp:revision>17</cp:revision>
  <dcterms:created xsi:type="dcterms:W3CDTF">2023-05-07T14:14:26Z</dcterms:created>
  <dcterms:modified xsi:type="dcterms:W3CDTF">2023-05-09T15:25:58Z</dcterms:modified>
</cp:coreProperties>
</file>