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2"/>
  </p:sldMasterIdLst>
  <p:sldIdLst>
    <p:sldId id="290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70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330F0-C959-4130-A15A-DFA62B63A99C}" v="420" dt="2022-11-29T14:41:41.716"/>
    <p1510:client id="{C64E2F78-1AE0-4DD6-9165-4A7052FD65C1}" v="3" dt="2022-11-29T15:37:47.084"/>
    <p1510:client id="{D483DC99-7027-4F44-8EC9-4B8EA4553B33}" v="218" dt="2022-11-29T14:12:59.435"/>
    <p1510:client id="{DA3B57BC-2199-4ABA-BCD4-C1346E6B6793}" v="757" dt="2022-11-29T12:51:13.923"/>
    <p1510:client id="{DEBCD486-72A2-4F28-82D8-6DC1F442B31F}" v="69" dt="2022-11-29T12:57:49.513"/>
    <p1510:client id="{FE32629B-3F85-4A9C-ABBF-C3CB33D2A88A}" v="2" dt="2022-11-29T15:15:32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13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6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4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8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1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3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0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5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3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5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8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b="1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4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9C3D-7B99-23AE-74AC-54D589B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FE0767-F286-EE18-A663-BB33F8074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10" name="Minus Sign 9">
            <a:extLst>
              <a:ext uri="{FF2B5EF4-FFF2-40B4-BE49-F238E27FC236}">
                <a16:creationId xmlns:a16="http://schemas.microsoft.com/office/drawing/2014/main" id="{C5596FBF-BB66-7FFD-BDD8-8126B377E5B0}"/>
              </a:ext>
            </a:extLst>
          </p:cNvPr>
          <p:cNvSpPr/>
          <p:nvPr/>
        </p:nvSpPr>
        <p:spPr>
          <a:xfrm>
            <a:off x="2653429" y="-973899"/>
            <a:ext cx="7432108" cy="3319396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latin typeface="DengXian"/>
                <a:ea typeface="+mn-lt"/>
                <a:cs typeface="+mn-lt"/>
              </a:rPr>
              <a:t>HISTORY QUIZ 2022</a:t>
            </a:r>
            <a:endParaRPr lang="en-US" sz="3600" dirty="0">
              <a:latin typeface="DengXian"/>
              <a:ea typeface="DengXian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D8EFD3-9F63-8DB5-FEF9-04900F6B847A}"/>
              </a:ext>
            </a:extLst>
          </p:cNvPr>
          <p:cNvSpPr/>
          <p:nvPr/>
        </p:nvSpPr>
        <p:spPr>
          <a:xfrm>
            <a:off x="1071716" y="1963977"/>
            <a:ext cx="5246125" cy="4734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Presented to you by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PRATIK TOPPO</a:t>
            </a:r>
            <a:endParaRPr lang="en-US" dirty="0">
              <a:solidFill>
                <a:schemeClr val="bg2"/>
              </a:solidFill>
              <a:latin typeface="DengXian"/>
              <a:ea typeface="+mn-lt"/>
              <a:cs typeface="+mn-lt"/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AARAV SHARMA</a:t>
            </a:r>
            <a:endParaRPr lang="en-US" dirty="0">
              <a:solidFill>
                <a:schemeClr val="bg2"/>
              </a:solidFill>
              <a:latin typeface="DengXian"/>
              <a:ea typeface="+mn-lt"/>
              <a:cs typeface="+mn-lt"/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 KRITARTH KRISHNA</a:t>
            </a:r>
            <a:endParaRPr lang="en-US" dirty="0">
              <a:solidFill>
                <a:schemeClr val="bg2"/>
              </a:solidFill>
              <a:latin typeface="DengXian"/>
              <a:ea typeface="+mn-lt"/>
              <a:cs typeface="+mn-lt"/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AMAYDEEP MINZ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AYUSH ANTHONY DAAN</a:t>
            </a:r>
            <a:endParaRPr lang="en-US" dirty="0">
              <a:solidFill>
                <a:schemeClr val="bg2"/>
              </a:solidFill>
              <a:latin typeface="DengXian"/>
              <a:ea typeface="DengXian"/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DengXian"/>
                <a:ea typeface="+mn-lt"/>
                <a:cs typeface="+mn-lt"/>
              </a:rPr>
              <a:t>SUBHANSH SUNDI</a:t>
            </a:r>
            <a:endParaRPr lang="en-US">
              <a:solidFill>
                <a:schemeClr val="bg2"/>
              </a:solidFill>
              <a:latin typeface="DengXian"/>
              <a:ea typeface="DengXian"/>
            </a:endParaRPr>
          </a:p>
          <a:p>
            <a:pPr algn="ctr"/>
            <a:endParaRPr lang="en-US" sz="2400" b="1" dirty="0">
              <a:solidFill>
                <a:schemeClr val="bg2"/>
              </a:solidFill>
              <a:ea typeface="DengXian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F2317B-CF81-0F3A-55F5-67B2D44580F4}"/>
              </a:ext>
            </a:extLst>
          </p:cNvPr>
          <p:cNvCxnSpPr>
            <a:cxnSpLocks/>
          </p:cNvCxnSpPr>
          <p:nvPr/>
        </p:nvCxnSpPr>
        <p:spPr>
          <a:xfrm flipH="1">
            <a:off x="3632200" y="1002079"/>
            <a:ext cx="2503206" cy="0"/>
          </a:xfrm>
          <a:prstGeom prst="line">
            <a:avLst/>
          </a:prstGeom>
          <a:ln w="107950">
            <a:solidFill>
              <a:srgbClr val="4E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4D5363-0EDC-5781-E50A-009A200C8839}"/>
              </a:ext>
            </a:extLst>
          </p:cNvPr>
          <p:cNvCxnSpPr>
            <a:cxnSpLocks/>
          </p:cNvCxnSpPr>
          <p:nvPr/>
        </p:nvCxnSpPr>
        <p:spPr>
          <a:xfrm flipH="1">
            <a:off x="3671447" y="360000"/>
            <a:ext cx="271288" cy="666251"/>
          </a:xfrm>
          <a:prstGeom prst="line">
            <a:avLst/>
          </a:prstGeom>
          <a:ln w="107950">
            <a:solidFill>
              <a:srgbClr val="4E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C5FA12-7F09-C422-73C0-51F743E02CC7}"/>
              </a:ext>
            </a:extLst>
          </p:cNvPr>
          <p:cNvCxnSpPr>
            <a:cxnSpLocks/>
          </p:cNvCxnSpPr>
          <p:nvPr/>
        </p:nvCxnSpPr>
        <p:spPr>
          <a:xfrm flipH="1">
            <a:off x="3889248" y="360000"/>
            <a:ext cx="3810145" cy="0"/>
          </a:xfrm>
          <a:prstGeom prst="line">
            <a:avLst/>
          </a:prstGeom>
          <a:ln w="107950">
            <a:solidFill>
              <a:srgbClr val="4E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9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6C4D-E498-CDA2-0DE2-000583C9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71" y="573129"/>
            <a:ext cx="11273658" cy="1538935"/>
          </a:xfrm>
        </p:spPr>
        <p:txBody>
          <a:bodyPr/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was Queen Marie Antoinette, guillotined?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1790D-5AF1-9BFF-2BCD-CB21AE39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42" y="2656897"/>
            <a:ext cx="8825659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 21st January 1793</a:t>
            </a:r>
          </a:p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 24rd January 1793</a:t>
            </a:r>
          </a:p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14th July 1789 </a:t>
            </a:r>
            <a:endParaRPr lang="en-US" sz="5400" b="1" i="1" dirty="0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d) 29th June 1821</a:t>
            </a:r>
          </a:p>
        </p:txBody>
      </p:sp>
    </p:spTree>
    <p:extLst>
      <p:ext uri="{BB962C8B-B14F-4D97-AF65-F5344CB8AC3E}">
        <p14:creationId xmlns:p14="http://schemas.microsoft.com/office/powerpoint/2010/main" val="157782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41E5-8826-2C11-1048-DCE8B997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01" y="982134"/>
            <a:ext cx="9792154" cy="2446866"/>
          </a:xfrm>
        </p:spPr>
        <p:txBody>
          <a:bodyPr/>
          <a:lstStyle/>
          <a:p>
            <a:r>
              <a:rPr lang="en-US" sz="6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 24rd</a:t>
            </a:r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</a:t>
            </a:r>
            <a:r>
              <a:rPr lang="en-US" sz="6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January 1793</a:t>
            </a:r>
            <a:br>
              <a:rPr lang="en-US" sz="6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2FFCA-6192-84F7-5FBD-FDE73065F86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D0ED3-C5C5-87DC-F99F-CD37867DE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9105" y="4991814"/>
            <a:ext cx="9244897" cy="997857"/>
          </a:xfrm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A73D3FDF-4FF5-6A6B-DE28-350AAEF03B6F}"/>
              </a:ext>
            </a:extLst>
          </p:cNvPr>
          <p:cNvSpPr/>
          <p:nvPr/>
        </p:nvSpPr>
        <p:spPr>
          <a:xfrm flipH="1">
            <a:off x="8060324" y="3429000"/>
            <a:ext cx="3233680" cy="3125629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FFCA-8808-BEBF-59EA-E1394A85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among the following had drafted the Declaration of American Independence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F0DDD-2CF6-F163-6D06-5C6DA25D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80" y="2479261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George Washington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Abraham Lincoln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John F Kennedy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24294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  <a:endParaRPr lang="en-US" sz="6600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on the throne of France  before the predecessor of King Louis XVI</a:t>
            </a:r>
            <a:endParaRPr lang="en-US" sz="4400" b="1" i="1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King Louis XV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King Louis XXI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50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King Louis XV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5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What was the salt tax know at the time of King Louis XVI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Gabelle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Dime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Cake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Senate</a:t>
            </a:r>
          </a:p>
          <a:p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232326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Gabelle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7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the queen of France at the end time of Bourbon Dynasty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Elizabeth I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Marei </a:t>
            </a:r>
            <a:r>
              <a:rPr lang="en-US" sz="48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Anttonet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Marie Antoinette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Marie </a:t>
            </a:r>
            <a:r>
              <a:rPr lang="en-US" sz="4800" b="1" i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Antoinete</a:t>
            </a:r>
            <a:endParaRPr lang="en-US" sz="4800" b="1" i="1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71709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Marie Antoinette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5BCD-4FD1-E0D0-EA48-B6D5785F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40" y="491159"/>
            <a:ext cx="10010125" cy="1461170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The symbol of  early European colonization of the US, MAYFLOWER transported English pilgrims from</a:t>
            </a:r>
            <a:r>
              <a:rPr lang="en-US" sz="44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</a:t>
            </a:r>
            <a:endParaRPr lang="en-US" sz="4400" b="1" i="1" u="sng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156D-8D59-8388-2521-A9E09676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6" y="2502531"/>
            <a:ext cx="9770520" cy="92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a) Southampton to Plymouth and Massachusetts</a:t>
            </a:r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BB8A7-6820-7114-221D-3D01AB4F08E9}"/>
              </a:ext>
            </a:extLst>
          </p:cNvPr>
          <p:cNvSpPr txBox="1"/>
          <p:nvPr/>
        </p:nvSpPr>
        <p:spPr>
          <a:xfrm>
            <a:off x="358565" y="3271316"/>
            <a:ext cx="812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b) Southampton to Plymouth and Connecticut</a:t>
            </a: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B28A7-2AE6-F017-FCF4-E910628A129A}"/>
              </a:ext>
            </a:extLst>
          </p:cNvPr>
          <p:cNvSpPr txBox="1"/>
          <p:nvPr/>
        </p:nvSpPr>
        <p:spPr>
          <a:xfrm>
            <a:off x="177306" y="4090052"/>
            <a:ext cx="780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>
                <a:solidFill>
                  <a:schemeClr val="tx2">
                    <a:lumMod val="60000"/>
                    <a:lumOff val="40000"/>
                  </a:schemeClr>
                </a:solidFill>
                <a:latin typeface="Gabriola" pitchFamily="82" charset="0"/>
              </a:rPr>
              <a:t> c) Georgia to New York and Virginia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0668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j-lt"/>
                <a:cs typeface="+mj-lt"/>
              </a:rPr>
              <a:t>Who was the Director General of  Finance under the rule to King Louis XIV</a:t>
            </a:r>
            <a:endParaRPr lang="en-US" sz="4400" b="1" i="1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Montesquieu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Captain Lafayette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  <a:ea typeface="+mn-lt"/>
                <a:cs typeface="+mn-lt"/>
              </a:rPr>
              <a:t>Jacques Necker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/>
              <a:ea typeface="+mn-lt"/>
              <a:cs typeface="+mn-lt"/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Voltaire</a:t>
            </a:r>
          </a:p>
          <a:p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  <a:p>
            <a:pPr marL="0" indent="0">
              <a:buNone/>
            </a:pPr>
            <a:endParaRPr lang="en-US" sz="48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204555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Captain Lafayette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What oath did the French People took to frame a new constitution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People rights oath</a:t>
            </a:r>
          </a:p>
          <a:p>
            <a:r>
              <a:rPr lang="en-US" sz="4800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Badmintion</a:t>
            </a:r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court oath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Tennis  court oath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French freedom oath</a:t>
            </a:r>
          </a:p>
        </p:txBody>
      </p:sp>
    </p:spTree>
    <p:extLst>
      <p:ext uri="{BB962C8B-B14F-4D97-AF65-F5344CB8AC3E}">
        <p14:creationId xmlns:p14="http://schemas.microsoft.com/office/powerpoint/2010/main" val="1453664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Tennis Court Oath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issued the pamphlet titled Common sense.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Paine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Charles Townshend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Banjamin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321142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Paine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3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What was the bill of amendments also known as 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The right of man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Bill of rights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Intolerable acts</a:t>
            </a:r>
          </a:p>
        </p:txBody>
      </p:sp>
    </p:spTree>
    <p:extLst>
      <p:ext uri="{BB962C8B-B14F-4D97-AF65-F5344CB8AC3E}">
        <p14:creationId xmlns:p14="http://schemas.microsoft.com/office/powerpoint/2010/main" val="153629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Bill of rights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5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had drawn a political cartoons book name </a:t>
            </a:r>
            <a:br>
              <a:rPr lang="en-US" sz="4400" b="1" i="1" dirty="0">
                <a:latin typeface="Gabriola"/>
              </a:rPr>
            </a:br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'Join ,or Die'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George Washington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Thomas Jefferson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Benjamin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2933264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Benjamin Franklin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318C-877B-48AB-4B45-7474D97F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 Southampton to Plymouth and Massachusetts</a:t>
            </a:r>
            <a:b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07199-F92C-19A8-9A11-E997AC5DD1C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B011-2BAA-C8FE-A218-07D074F60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267" y="5155663"/>
            <a:ext cx="9244897" cy="997857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 panose="020B0604020202020204" pitchFamily="34" charset="0"/>
              </a:rPr>
              <a:t>!! This is the correct answer  !! </a:t>
            </a:r>
            <a:endParaRPr lang="en-US" sz="4000" b="1" i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B0742498-7343-6590-ABE2-6DE1A20B4C91}"/>
              </a:ext>
            </a:extLst>
          </p:cNvPr>
          <p:cNvSpPr/>
          <p:nvPr/>
        </p:nvSpPr>
        <p:spPr>
          <a:xfrm flipH="1">
            <a:off x="9069455" y="3325704"/>
            <a:ext cx="2538028" cy="3532296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4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A61D96-6A26-62D9-5A19-5CD1C4BF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2" y="838200"/>
            <a:ext cx="10168555" cy="818925"/>
          </a:xfrm>
        </p:spPr>
        <p:txBody>
          <a:bodyPr/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did Napoleon Bonaparte died and where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2EAEB-9EAE-9748-6F28-421D2761146E}"/>
              </a:ext>
            </a:extLst>
          </p:cNvPr>
          <p:cNvSpPr txBox="1">
            <a:spLocks/>
          </p:cNvSpPr>
          <p:nvPr/>
        </p:nvSpPr>
        <p:spPr>
          <a:xfrm>
            <a:off x="870980" y="2479261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1857, Waterloo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1901, Paris</a:t>
            </a:r>
          </a:p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1821, France</a:t>
            </a:r>
          </a:p>
        </p:txBody>
      </p:sp>
    </p:spTree>
    <p:extLst>
      <p:ext uri="{BB962C8B-B14F-4D97-AF65-F5344CB8AC3E}">
        <p14:creationId xmlns:p14="http://schemas.microsoft.com/office/powerpoint/2010/main" val="365011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01B-C4F1-F2A7-E305-6E79C6A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18" y="982132"/>
            <a:ext cx="7292346" cy="2197102"/>
          </a:xfrm>
        </p:spPr>
        <p:txBody>
          <a:bodyPr/>
          <a:lstStyle/>
          <a:p>
            <a:r>
              <a:rPr lang="en-US" sz="6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1821, St. Helena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B65E-2629-E61D-7B76-0B637873B8B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14A-B9CE-96F8-22A3-4324B49C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13EC9D3-B4DF-4A96-BA0D-0B37C0F46B24}"/>
              </a:ext>
            </a:extLst>
          </p:cNvPr>
          <p:cNvSpPr/>
          <p:nvPr/>
        </p:nvSpPr>
        <p:spPr>
          <a:xfrm flipH="1">
            <a:off x="7733677" y="3678765"/>
            <a:ext cx="3465592" cy="2882675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E8040-F296-8270-B327-8D0F5DCF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8" y="352472"/>
            <a:ext cx="10488027" cy="1777341"/>
          </a:xfrm>
        </p:spPr>
        <p:txBody>
          <a:bodyPr/>
          <a:lstStyle/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George Washington was made the Commander in Chief of the American forces:</a:t>
            </a:r>
            <a:endParaRPr lang="en-IN" sz="4800" b="1" i="1" dirty="0">
              <a:solidFill>
                <a:schemeClr val="tx2">
                  <a:lumMod val="60000"/>
                  <a:lumOff val="40000"/>
                </a:schemeClr>
              </a:solidFill>
              <a:latin typeface="Gabriola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EC98D-6324-6E5B-81B2-90A2397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a)In December  1773,after the </a:t>
            </a:r>
            <a:r>
              <a:rPr lang="en-US" sz="4400" b="1" err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boston</a:t>
            </a:r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 tea party</a:t>
            </a:r>
          </a:p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b)At first continental congress in September 1774</a:t>
            </a:r>
          </a:p>
          <a:p>
            <a:r>
              <a:rPr lang="en-US" sz="44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c)At second continental congress in 1775</a:t>
            </a:r>
          </a:p>
          <a:p>
            <a:endParaRPr lang="en-IN" sz="4400" b="1">
              <a:solidFill>
                <a:schemeClr val="tx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0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0BDB-3467-C01F-F461-03335DE5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c)At second continental congress in 1775</a:t>
            </a:r>
            <a:b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6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A08B0-C09C-A9FA-1CF6-DE89945DE5B1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4FFE-667D-7933-E325-78DD01497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“This in the correct answer”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50EAF18C-69C0-7266-7C6A-99F1D1AA4ED9}"/>
              </a:ext>
            </a:extLst>
          </p:cNvPr>
          <p:cNvSpPr/>
          <p:nvPr/>
        </p:nvSpPr>
        <p:spPr>
          <a:xfrm flipH="1">
            <a:off x="8447119" y="3422787"/>
            <a:ext cx="3024793" cy="3212824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FC1C-1765-7FA8-4CAE-6FD8EF68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61" y="352998"/>
            <a:ext cx="11693739" cy="1913282"/>
          </a:xfrm>
        </p:spPr>
        <p:txBody>
          <a:bodyPr/>
          <a:lstStyle/>
          <a:p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When did the “Boston Tea Party”, an event related </a:t>
            </a:r>
            <a:br>
              <a:rPr lang="en-US" sz="4800" b="1" i="1" dirty="0">
                <a:latin typeface="Gabriola" panose="04040605051002020D02" pitchFamily="82" charset="0"/>
              </a:rPr>
            </a:br>
            <a:r>
              <a:rPr lang="en-US" sz="4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to the history of American Revolution occurred?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D07C-1DD1-AB80-901D-100813F3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a)1173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b)1174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C)1175</a:t>
            </a:r>
          </a:p>
          <a:p>
            <a:r>
              <a:rPr lang="en-US" sz="4800" b="1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d)1176</a:t>
            </a:r>
          </a:p>
        </p:txBody>
      </p:sp>
    </p:spTree>
    <p:extLst>
      <p:ext uri="{BB962C8B-B14F-4D97-AF65-F5344CB8AC3E}">
        <p14:creationId xmlns:p14="http://schemas.microsoft.com/office/powerpoint/2010/main" val="287211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C244-7F76-9B1A-AC93-EC7AFDC6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a)1173</a:t>
            </a:r>
            <a:br>
              <a:rPr lang="en-US" sz="8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8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</a:t>
            </a:r>
            <a:r>
              <a:rPr lang="en-US" sz="80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      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E5E42-A5F1-8251-983F-F00BBC4521C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C2B9-E8C4-2433-94C8-FB530C68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382" y="4878009"/>
            <a:ext cx="9244897" cy="997857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6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EEBD4536-0335-09D4-4AD9-87CE1DDBDCEE}"/>
              </a:ext>
            </a:extLst>
          </p:cNvPr>
          <p:cNvSpPr/>
          <p:nvPr/>
        </p:nvSpPr>
        <p:spPr>
          <a:xfrm flipH="1">
            <a:off x="8912968" y="3849853"/>
            <a:ext cx="2666173" cy="2696632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4449-7382-FD7B-5487-A3B192A5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23" y="523579"/>
            <a:ext cx="10647763" cy="1322259"/>
          </a:xfrm>
        </p:spPr>
        <p:txBody>
          <a:bodyPr/>
          <a:lstStyle/>
          <a:p>
            <a:r>
              <a:rPr lang="en-US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Who sent out an notice for the top- scientists to come up with the idea of a way to preserve food for a long time? and which </a:t>
            </a:r>
            <a:endParaRPr lang="en-US" sz="4000" b="1" i="1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8395B-065C-C7E7-A60F-F111AE0F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6" y="2477693"/>
            <a:ext cx="10319418" cy="37662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.a) Napoleon Bonaparte, preservatives</a:t>
            </a:r>
          </a:p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b)King Louis XVI, canning of water with pressure</a:t>
            </a:r>
          </a:p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Napoleon Bonaparte, canned food </a:t>
            </a:r>
            <a:endParaRPr lang="en-US" sz="4400" b="1" i="1">
              <a:solidFill>
                <a:schemeClr val="tx2">
                  <a:lumMod val="60000"/>
                  <a:lumOff val="40000"/>
                </a:schemeClr>
              </a:solidFill>
              <a:latin typeface="Gabriola" pitchFamily="82" charset="0"/>
            </a:endParaRPr>
          </a:p>
          <a:p>
            <a:r>
              <a:rPr lang="en-US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d) Voltaire, charging of electrolytes and mixing it with food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B2C21-8CD6-8C39-2D55-7C4EB6DFCFB7}"/>
              </a:ext>
            </a:extLst>
          </p:cNvPr>
          <p:cNvSpPr txBox="1"/>
          <p:nvPr/>
        </p:nvSpPr>
        <p:spPr>
          <a:xfrm>
            <a:off x="4452430" y="1665071"/>
            <a:ext cx="309066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invention was it</a:t>
            </a:r>
          </a:p>
        </p:txBody>
      </p:sp>
    </p:spTree>
    <p:extLst>
      <p:ext uri="{BB962C8B-B14F-4D97-AF65-F5344CB8AC3E}">
        <p14:creationId xmlns:p14="http://schemas.microsoft.com/office/powerpoint/2010/main" val="377757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5A3D-5E74-F5EE-C4DE-AA9EDE6C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0944"/>
            <a:ext cx="8453906" cy="2696632"/>
          </a:xfrm>
        </p:spPr>
        <p:txBody>
          <a:bodyPr/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c) Napoleon Bonaparte, canned food </a:t>
            </a:r>
            <a:b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</a:b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</a:t>
            </a:r>
            <a:r>
              <a:rPr lang="en-US" sz="5400" b="1" i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                                                              </a:t>
            </a:r>
            <a:endParaRPr lang="en-US" sz="5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3CD9-8D08-20F1-BAF6-3F81B715DAC3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5E1E-133C-D4A6-D2D0-66D83E4B1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5029199"/>
            <a:ext cx="6551718" cy="1200505"/>
          </a:xfrm>
        </p:spPr>
        <p:txBody>
          <a:bodyPr>
            <a:noAutofit/>
          </a:bodyPr>
          <a:lstStyle/>
          <a:p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briola"/>
              </a:rPr>
              <a:t>This is the correct answer”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8617B-157A-9452-E277-3BB48BE12F4B}"/>
              </a:ext>
            </a:extLst>
          </p:cNvPr>
          <p:cNvSpPr txBox="1"/>
          <p:nvPr/>
        </p:nvSpPr>
        <p:spPr>
          <a:xfrm flipH="1">
            <a:off x="6096000" y="8962966"/>
            <a:ext cx="1610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1800" b="1" i="1" u="sng">
                <a:solidFill>
                  <a:schemeClr val="tx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This is the correct answer”</a:t>
            </a:r>
            <a:endParaRPr lang="en-US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E32071E3-AC77-DE56-2102-C5F8A722E462}"/>
              </a:ext>
            </a:extLst>
          </p:cNvPr>
          <p:cNvSpPr/>
          <p:nvPr/>
        </p:nvSpPr>
        <p:spPr>
          <a:xfrm flipH="1">
            <a:off x="7984877" y="3476677"/>
            <a:ext cx="3247966" cy="3105046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9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PortalVTI">
  <a:themeElements>
    <a:clrScheme name="AnalogousFromLightSeed_2SEEDS">
      <a:dk1>
        <a:srgbClr val="000000"/>
      </a:dk1>
      <a:lt1>
        <a:srgbClr val="FFFFFF"/>
      </a:lt1>
      <a:dk2>
        <a:srgbClr val="412425"/>
      </a:dk2>
      <a:lt2>
        <a:srgbClr val="E8E2E8"/>
      </a:lt2>
      <a:accent1>
        <a:srgbClr val="3AB82F"/>
      </a:accent1>
      <a:accent2>
        <a:srgbClr val="77AF40"/>
      </a:accent2>
      <a:accent3>
        <a:srgbClr val="2FB75C"/>
      </a:accent3>
      <a:accent4>
        <a:srgbClr val="B94EEB"/>
      </a:accent4>
      <a:accent5>
        <a:srgbClr val="EE6EE2"/>
      </a:accent5>
      <a:accent6>
        <a:srgbClr val="EB4E9A"/>
      </a:accent6>
      <a:hlink>
        <a:srgbClr val="A869AE"/>
      </a:hlink>
      <a:folHlink>
        <a:srgbClr val="7F7F7F"/>
      </a:folHlink>
    </a:clrScheme>
    <a:fontScheme name="Earth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Ion Boardroom</vt:lpstr>
      <vt:lpstr>PortalVTI</vt:lpstr>
      <vt:lpstr>PowerPoint Presentation</vt:lpstr>
      <vt:lpstr>The symbol of  early European colonization of the US, MAYFLOWER transported English pilgrims from </vt:lpstr>
      <vt:lpstr>a) Southampton to Plymouth and Massachusetts                                                               </vt:lpstr>
      <vt:lpstr>George Washington was made the Commander in Chief of the American forces:</vt:lpstr>
      <vt:lpstr>c)At second continental congress in 1775                                                               </vt:lpstr>
      <vt:lpstr>When did the “Boston Tea Party”, an event related  to the history of American Revolution occurred?</vt:lpstr>
      <vt:lpstr>a)1173           </vt:lpstr>
      <vt:lpstr>Who sent out an notice for the top- scientists to come up with the idea of a way to preserve food for a long time? and which </vt:lpstr>
      <vt:lpstr>c) Napoleon Bonaparte, canned food                                                                  </vt:lpstr>
      <vt:lpstr>When was Queen Marie Antoinette, guillotined?</vt:lpstr>
      <vt:lpstr>b) 24rd January 1793                                     </vt:lpstr>
      <vt:lpstr>Who among the following had drafted the Declaration of American Independence</vt:lpstr>
      <vt:lpstr>Thomas Jefferson</vt:lpstr>
      <vt:lpstr>Who was on the throne of France  before the predecessor of King Louis XVI</vt:lpstr>
      <vt:lpstr>King Louis XV</vt:lpstr>
      <vt:lpstr>What was the salt tax know at the time of King Louis XVI</vt:lpstr>
      <vt:lpstr>Gabelle</vt:lpstr>
      <vt:lpstr>Who was the queen of France at the end time of Bourbon Dynasty</vt:lpstr>
      <vt:lpstr>Marie Antoinette</vt:lpstr>
      <vt:lpstr>Who was the Director General of  Finance under the rule to King Louis XIV</vt:lpstr>
      <vt:lpstr>Captain Lafayette</vt:lpstr>
      <vt:lpstr>What oath did the French People took to frame a new constitution</vt:lpstr>
      <vt:lpstr>Tennis Court Oath</vt:lpstr>
      <vt:lpstr>Who issued the pamphlet titled Common sense.</vt:lpstr>
      <vt:lpstr>Thomas Paine</vt:lpstr>
      <vt:lpstr>What was the bill of amendments also known as </vt:lpstr>
      <vt:lpstr>Bill of rights</vt:lpstr>
      <vt:lpstr>Who had drawn a political cartoons book name  'Join ,or Die'</vt:lpstr>
      <vt:lpstr>Benjamin Franklin</vt:lpstr>
      <vt:lpstr>When did Napoleon Bonaparte died and where</vt:lpstr>
      <vt:lpstr>1821, St. Helena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OUIZ  2022</dc:title>
  <dc:creator>Unknown User</dc:creator>
  <cp:lastModifiedBy>asgamerz729@gmail.com</cp:lastModifiedBy>
  <cp:revision>449</cp:revision>
  <dcterms:created xsi:type="dcterms:W3CDTF">2022-11-28T15:18:33Z</dcterms:created>
  <dcterms:modified xsi:type="dcterms:W3CDTF">2022-11-29T15:37:55Z</dcterms:modified>
</cp:coreProperties>
</file>