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Micro Service example flow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552000" y="2304000"/>
            <a:ext cx="1079640" cy="719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DB Service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(Internal Service, 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 accessible 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outside network)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770000" y="2448000"/>
            <a:ext cx="1080000" cy="432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StudentService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(Exposed Service)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8082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024000" y="3240000"/>
            <a:ext cx="1079640" cy="1151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Eureka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(Service Registry)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1. course-service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2. student-service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3. regn-service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4. db-service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800000" y="2304000"/>
            <a:ext cx="1079640" cy="575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Zuul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(api-gateway)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168000" y="2304000"/>
            <a:ext cx="1079640" cy="503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Ribbon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(load balancer)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44000" y="2088000"/>
            <a:ext cx="1078200" cy="1078200"/>
          </a:xfrm>
          <a:prstGeom prst="rect">
            <a:avLst/>
          </a:prstGeom>
          <a:ln>
            <a:noFill/>
          </a:ln>
        </p:spPr>
      </p:pic>
      <p:sp>
        <p:nvSpPr>
          <p:cNvPr id="45" name="CustomShape 7"/>
          <p:cNvSpPr/>
          <p:nvPr/>
        </p:nvSpPr>
        <p:spPr>
          <a:xfrm>
            <a:off x="4752000" y="3240000"/>
            <a:ext cx="1079640" cy="647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Registration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(Exposed Service)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4752000" y="1368000"/>
            <a:ext cx="1079640" cy="647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CourseService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(Exposed Service)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7" name="Line 9"/>
          <p:cNvSpPr/>
          <p:nvPr/>
        </p:nvSpPr>
        <p:spPr>
          <a:xfrm>
            <a:off x="1152000" y="259200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0"/>
          <p:cNvSpPr/>
          <p:nvPr/>
        </p:nvSpPr>
        <p:spPr>
          <a:xfrm>
            <a:off x="2880000" y="2592000"/>
            <a:ext cx="28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1"/>
          <p:cNvSpPr/>
          <p:nvPr/>
        </p:nvSpPr>
        <p:spPr>
          <a:xfrm>
            <a:off x="4104000" y="2592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2"/>
          <p:cNvSpPr/>
          <p:nvPr/>
        </p:nvSpPr>
        <p:spPr>
          <a:xfrm>
            <a:off x="2880000" y="2592000"/>
            <a:ext cx="64800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3"/>
          <p:cNvSpPr/>
          <p:nvPr/>
        </p:nvSpPr>
        <p:spPr>
          <a:xfrm flipH="1">
            <a:off x="4104000" y="2952000"/>
            <a:ext cx="648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4"/>
          <p:cNvSpPr/>
          <p:nvPr/>
        </p:nvSpPr>
        <p:spPr>
          <a:xfrm>
            <a:off x="5832000" y="2664000"/>
            <a:ext cx="72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5"/>
          <p:cNvSpPr/>
          <p:nvPr/>
        </p:nvSpPr>
        <p:spPr>
          <a:xfrm>
            <a:off x="7632000" y="2664000"/>
            <a:ext cx="936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>
            <a:off x="8640000" y="2952000"/>
            <a:ext cx="719640" cy="215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5832000" y="1728000"/>
            <a:ext cx="1080000" cy="1872000"/>
          </a:xfrm>
          <a:custGeom>
            <a:avLst/>
            <a:gdLst/>
            <a:ahLst/>
            <a:rect l="l" t="t" r="r" b="b"/>
            <a:pathLst>
              <a:path w="3001" h="5201">
                <a:moveTo>
                  <a:pt x="0" y="5200"/>
                </a:moveTo>
                <a:cubicBezTo>
                  <a:pt x="3000" y="1200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>
            <a:off x="2952000" y="2448000"/>
            <a:ext cx="143640" cy="143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3312000" y="2952000"/>
            <a:ext cx="143640" cy="143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392000" y="2448000"/>
            <a:ext cx="143640" cy="143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4320000" y="2952000"/>
            <a:ext cx="143640" cy="143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6120000" y="2520000"/>
            <a:ext cx="143640" cy="143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8064000" y="2448000"/>
            <a:ext cx="143640" cy="143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2" name="Line 24"/>
          <p:cNvSpPr/>
          <p:nvPr/>
        </p:nvSpPr>
        <p:spPr>
          <a:xfrm>
            <a:off x="4104000" y="2592000"/>
            <a:ext cx="108000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5"/>
          <p:cNvSpPr/>
          <p:nvPr/>
        </p:nvSpPr>
        <p:spPr>
          <a:xfrm flipH="1">
            <a:off x="4104000" y="3528000"/>
            <a:ext cx="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>
            <a:off x="1368000" y="2376000"/>
            <a:ext cx="143640" cy="14364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4608360" y="2232000"/>
            <a:ext cx="1151640" cy="576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StudentService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(Exposed Service)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8081</a:t>
            </a:r>
            <a:endParaRPr b="0" lang="en-IN" sz="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2019-03-31T16:54:54Z</dcterms:created>
  <dc:creator/>
  <dc:description/>
  <dc:language>en-IN</dc:language>
  <cp:lastModifiedBy/>
  <dcterms:modified xsi:type="dcterms:W3CDTF">2019-04-06T11:23:47Z</dcterms:modified>
  <cp:revision>4</cp:revision>
  <dc:subject/>
  <dc:title>Bright Blue</dc:title>
</cp:coreProperties>
</file>