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239-31BC-4AC7-8DD9-FD947A28A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F86E1-C7A3-4409-9695-80D81B326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60DD2-47C7-403C-9305-2B32E4D3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F69-7E31-4098-A939-1DBD03CEA276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CDAE5-BC9D-41FC-A0D1-E82C234E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2F6CF-D139-49D9-9B38-D6CC72C9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D223-7730-4059-B0E0-36998AB68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78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B79B-3BC5-48F9-BEB0-95E8EF5F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4AAA-15B6-495C-BDA4-0B5580C93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5AFC1-94A4-4278-85E7-D6F4C9D2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F69-7E31-4098-A939-1DBD03CEA276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89825-4334-4784-9A74-A6E2BE47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BBA0-5B6F-457A-B86C-8956CFE0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D223-7730-4059-B0E0-36998AB68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09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E2514-F794-4260-9FD9-E8EBE25C6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F0D69-456F-4166-8314-17C95E7AB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0289-CE1F-4342-B71A-1ECED577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F69-7E31-4098-A939-1DBD03CEA276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A113D-B661-476D-84E5-094F2100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2FAB7-0EED-448B-A743-84C84335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D223-7730-4059-B0E0-36998AB68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78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3F54-7698-4B39-A6E2-BD5AE851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54F7-5706-42FF-AD8B-B690D7298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36A9-5D6B-47EE-98BA-5FEBFF99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F69-7E31-4098-A939-1DBD03CEA276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0625-FC89-4D59-BF1B-74EC5AA0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5B58-D892-4FD2-9216-4F073538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D223-7730-4059-B0E0-36998AB68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46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6753-FDDC-4F04-8132-3F5173D7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0D302-8238-44BD-AB30-DA67BB5FD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F47C5-4862-4AC9-9DE7-8C89CCAA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F69-7E31-4098-A939-1DBD03CEA276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2D52F-23DF-4164-9EF5-6F082709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7B4C9-8D71-49DC-A254-15682EA3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D223-7730-4059-B0E0-36998AB68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94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391C-997C-475C-B280-51DF263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8BDB-E66A-49B0-ADA2-DEAF15635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10D8C-68FB-4AB8-AA6E-DA62C1552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EE5F2-9BF0-4B4E-803F-55D025F6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F69-7E31-4098-A939-1DBD03CEA276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FBC94-F0CF-49FC-AE6F-D88B6DB5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621E0-48B9-4770-861A-17B281AF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D223-7730-4059-B0E0-36998AB68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82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65CA-31EA-4475-988D-C23B78DE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8A30A-EDEB-4CCC-A269-601CDE318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37A4C-84C7-4ADB-AAE5-7694BE9BC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2746A-CB49-47D4-9A8F-566A7410D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9E57F-C0E3-42CC-B868-72DFCB175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05DB4-4203-4789-8788-DB6314FF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F69-7E31-4098-A939-1DBD03CEA276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A4C3C-4443-4672-B4E9-6D15CA64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BE8A-DB69-4A05-BE5E-BF75F309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D223-7730-4059-B0E0-36998AB68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36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DFE0-2F17-4ACF-9C5D-33404677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417D7-A082-46CA-9FB4-248FEB9A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F69-7E31-4098-A939-1DBD03CEA276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E1E75-2CEE-46CD-AA38-735AE632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98DE0-96F9-4FF9-A3B7-79E9B22A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D223-7730-4059-B0E0-36998AB68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3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E6FF4-5F6F-4700-9D88-B27CD1C2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F69-7E31-4098-A939-1DBD03CEA276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BB0EE-6258-46CF-BA89-E4C35FC0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C85EF-28B7-4117-BCBB-B09FE069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D223-7730-4059-B0E0-36998AB68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09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2335-24C4-44C8-B4E2-606F743A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F5DB9-7D45-45D7-83B1-4D509420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51156-8FA2-4430-8BAB-71C892968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7031D-7A54-4E47-B368-5D84287B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F69-7E31-4098-A939-1DBD03CEA276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AF794-325E-48E0-AEFE-5FA43E39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1E843-239A-4505-9D70-E4C3C179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D223-7730-4059-B0E0-36998AB68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3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C0A9-4705-4D49-B197-0566A609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4A7BE-433F-46EF-8463-FF5D6ABBB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10C1D-1AA3-401A-B7B4-93AD76E93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EA8C-57B2-4CD1-AEE8-656DCAC4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F69-7E31-4098-A939-1DBD03CEA276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4D4B1-9D2E-44DA-9ADD-349793C8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43C7-CA16-4657-8967-27DCAC0C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D223-7730-4059-B0E0-36998AB68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09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414BD-66D5-4755-905F-190EF626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F5937-415F-44FA-9A1E-CEFA81C3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98719-637B-42AD-9403-E55EF9A9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0F69-7E31-4098-A939-1DBD03CEA276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D78F-9BB0-4E6D-82F2-37791B87E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B74DA-DBC1-4093-B15E-94ACEFBF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9D223-7730-4059-B0E0-36998AB68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5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9E4F91-AF9C-4CB3-A98C-6E51F39C8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024315"/>
              </p:ext>
            </p:extLst>
          </p:nvPr>
        </p:nvGraphicFramePr>
        <p:xfrm>
          <a:off x="4310743" y="771265"/>
          <a:ext cx="2855168" cy="3968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5168">
                  <a:extLst>
                    <a:ext uri="{9D8B030D-6E8A-4147-A177-3AD203B41FA5}">
                      <a16:colId xmlns:a16="http://schemas.microsoft.com/office/drawing/2014/main" val="1880548125"/>
                    </a:ext>
                  </a:extLst>
                </a:gridCol>
              </a:tblGrid>
              <a:tr h="66144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69810"/>
                  </a:ext>
                </a:extLst>
              </a:tr>
              <a:tr h="661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66504"/>
                  </a:ext>
                </a:extLst>
              </a:tr>
              <a:tr h="661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708685"/>
                  </a:ext>
                </a:extLst>
              </a:tr>
              <a:tr h="661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53809"/>
                  </a:ext>
                </a:extLst>
              </a:tr>
              <a:tr h="661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 address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09598"/>
                  </a:ext>
                </a:extLst>
              </a:tr>
              <a:tr h="661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EBP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2025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D7A3E9-BB92-44C7-8614-1C2DE9141CD6}"/>
              </a:ext>
            </a:extLst>
          </p:cNvPr>
          <p:cNvSpPr txBox="1"/>
          <p:nvPr/>
        </p:nvSpPr>
        <p:spPr>
          <a:xfrm>
            <a:off x="2813179" y="771265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7F984-6F06-49BB-B890-8E3D396FEE74}"/>
              </a:ext>
            </a:extLst>
          </p:cNvPr>
          <p:cNvSpPr txBox="1"/>
          <p:nvPr/>
        </p:nvSpPr>
        <p:spPr>
          <a:xfrm>
            <a:off x="2743200" y="4370621"/>
            <a:ext cx="180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67024-487F-48C9-ACD8-E82DF58F0C0A}"/>
              </a:ext>
            </a:extLst>
          </p:cNvPr>
          <p:cNvSpPr txBox="1"/>
          <p:nvPr/>
        </p:nvSpPr>
        <p:spPr>
          <a:xfrm>
            <a:off x="7165911" y="4175668"/>
            <a:ext cx="128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EBP   ESP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8C35F-F04D-4426-BBAD-F40B8D37C83B}"/>
              </a:ext>
            </a:extLst>
          </p:cNvPr>
          <p:cNvSpPr txBox="1"/>
          <p:nvPr/>
        </p:nvSpPr>
        <p:spPr>
          <a:xfrm>
            <a:off x="7165911" y="3556138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26036-7F3D-42D6-BEA2-5A546144D983}"/>
              </a:ext>
            </a:extLst>
          </p:cNvPr>
          <p:cNvSpPr txBox="1"/>
          <p:nvPr/>
        </p:nvSpPr>
        <p:spPr>
          <a:xfrm>
            <a:off x="7185709" y="2932531"/>
            <a:ext cx="49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8BF66-3FCD-4552-80E1-1E17D89D0CCF}"/>
              </a:ext>
            </a:extLst>
          </p:cNvPr>
          <p:cNvSpPr txBox="1"/>
          <p:nvPr/>
        </p:nvSpPr>
        <p:spPr>
          <a:xfrm>
            <a:off x="7121646" y="22074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+12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B39F4-17A2-4519-B111-944CA5606D08}"/>
              </a:ext>
            </a:extLst>
          </p:cNvPr>
          <p:cNvSpPr txBox="1"/>
          <p:nvPr/>
        </p:nvSpPr>
        <p:spPr>
          <a:xfrm>
            <a:off x="7165911" y="154499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+16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1E84C-EE99-4E8F-895C-1345E9F0AD0D}"/>
              </a:ext>
            </a:extLst>
          </p:cNvPr>
          <p:cNvSpPr txBox="1"/>
          <p:nvPr/>
        </p:nvSpPr>
        <p:spPr>
          <a:xfrm>
            <a:off x="8873412" y="699796"/>
            <a:ext cx="251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CalculateSum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59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Solanki</dc:creator>
  <cp:lastModifiedBy>Pratik Solanki</cp:lastModifiedBy>
  <cp:revision>2</cp:revision>
  <dcterms:created xsi:type="dcterms:W3CDTF">2022-02-10T13:14:36Z</dcterms:created>
  <dcterms:modified xsi:type="dcterms:W3CDTF">2022-02-10T16:11:34Z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2022-02-10T13:14:40Z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bc82181a-a1fa-4e0a-9192-2c9e4331d25f</vt:lpwstr>
  </property>
  <property fmtid="{D5CDD505-2E9C-101B-9397-08002B2CF9AE}" pid="7" name="MSIP_Label_defa4170-0d19-0005-0004-bc88714345d2_ActionId">
    <vt:lpwstr>dbaa5fc7-dc27-4937-9062-fa9cd09c528b</vt:lpwstr>
  </property>
  <property fmtid="{D5CDD505-2E9C-101B-9397-08002B2CF9AE}" pid="8" name="MSIP_Label_defa4170-0d19-0005-0004-bc88714345d2_ContentBits">
    <vt:lpwstr>0</vt:lpwstr>
  </property>
</Properties>
</file>