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12A2-CD2D-7C55-FB8E-E89D7304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599B5-2A2F-F2BA-D532-B00DA0B21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FB89-4096-7EF3-520D-2EAD2E87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12AE-6D21-B523-8C16-A9C75C1B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845F-7261-C576-D71F-90C93D17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C8FB-533F-D294-9DAE-FDBB866A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7AD7-967A-BFFB-9758-34EEDBCA0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61F5-EDEE-6B35-B4C9-3FAD83C4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4603-D2FB-3592-1A88-FED0497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A845-1806-13B5-1B94-6CB0A16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53A6B-4337-4F7F-925D-E224FF97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8F2C-89E5-D08C-8D0E-9BAF5A72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FE80-8C9B-1D3B-3D0C-81499CCA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CB10-1972-A569-78A0-A2E414E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2D8A-E8BF-CA7E-CA08-1B32596A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4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EC69-F941-FAE9-CE8A-648958E4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2AA5-3436-3973-1324-28D89770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68C6-D7CE-6993-27DA-0935EA5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93D6-991F-7A19-4308-133D5C59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43B2-40AA-8B8B-FE9C-833EC78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3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2CB-154D-26DC-9E63-ECF90E0C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D866-3229-B84D-E831-DABA6431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3C46-E689-E21C-EEF8-3180E5E1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49AB-88D2-FABB-D108-082BF7BA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6B85-4EA3-A411-0F9A-CB5438A3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7D41-9245-0695-F9A9-FA22E910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077D-F053-9099-6EF5-2C113761B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12945-9FF6-C891-8636-1F7BD9C2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06D9-E4D5-F773-2FE9-B4F55807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09E0D-4161-7DFD-8A76-3EAC346D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0674A-79BD-1E65-91BB-E7DE430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C84A-D6DD-2C8E-7D65-EC3FFDF4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325B-14C6-1BAF-B52B-0E09F2BE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D4B2-4C0B-F728-D252-F135DE2F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B3075-6621-2AE3-2D99-D3424C8D9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093DD-7A3F-137C-2EDA-372E52C2D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6586-D431-9767-61E2-C667107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713CD-A510-3A6D-7803-BF6F7C76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F4F0E-B8F7-8097-0A66-7926D366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9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D5A-C34C-307A-D71A-335520F7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3C28-BAC8-43C9-9EEE-83DBA4E5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19914-6083-C131-5184-8CC602BB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F76A-72E8-3140-DE56-871D5015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891CE-EA0D-BD56-CEE5-238A936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F5DC9-99DE-58B1-4F36-33800378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E4FC-C624-3B10-B940-96D93B7C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99AA-AAA8-925D-91DE-08A089D2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1E9B-FB07-0C2F-BAD5-5469C61F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CC98E-2238-AA7D-6C85-988B0D481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0925-1803-DDE0-47FA-C0E7B7E8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325CE-DBF2-EB77-CBDD-F3FEA651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41D54-9E01-DE3E-CE9F-23238E9F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2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F10A-F457-CCAF-68D1-51A476E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5F62-69C5-C34D-2745-BDB75D9EE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0489-4C04-B148-638E-C4F204AA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0522-BF6E-A1A5-2AC1-0370388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3749-3BD3-5440-53FD-6BA354D5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4C43-E15C-0E82-3BE1-0563DF12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D553E-BFB0-350D-6C5A-D9FAE45E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7178-235F-7EA3-D6C7-D85B0466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A020-FBCF-CF55-1DF0-5EFAA3A73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FD08-365E-40C2-832D-E536877A3F3E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61D1-8DC9-3CC7-523A-68C5737D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1D6C-FEEF-F5E3-A1B7-293D8B5D2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5FF2-8E64-4B09-82A6-A37108D0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72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CFF791-A7C9-DDD5-0BFA-B81FC6878F55}"/>
              </a:ext>
            </a:extLst>
          </p:cNvPr>
          <p:cNvSpPr txBox="1"/>
          <p:nvPr/>
        </p:nvSpPr>
        <p:spPr>
          <a:xfrm>
            <a:off x="188088" y="827950"/>
            <a:ext cx="1149076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“Amazon Sales Data Analysis”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 Bi project which consist of 3 pages: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view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all the product in the left side from which one will select which product he wants to analyze.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one can choose for which status he want to analyse the product by selecting from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“Status Bar”.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right side there is two buttons to toggle between Sales and Units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the top there are “Gross sales”, “Sales” and “Seller count” is showing for better understanding of the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page tells you in that particular category how many product are listed.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hovering between the products tells you the details about that particular product.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gives ultimate details about the Product along with Total unit of sales , Total Amount generated from sales and no of Returns (loss).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select the date from which to which you want to see the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F7D4F-9D28-EA36-E938-58C5CB3ABF14}"/>
              </a:ext>
            </a:extLst>
          </p:cNvPr>
          <p:cNvSpPr txBox="1"/>
          <p:nvPr/>
        </p:nvSpPr>
        <p:spPr>
          <a:xfrm>
            <a:off x="2885471" y="899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</a:t>
            </a:r>
            <a:endParaRPr lang="en-IN" sz="32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3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4E8D3D-CF87-4084-FE84-3CCB2B98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791"/>
            <a:ext cx="12192000" cy="69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434F7-A3DD-3F5B-CE20-84DA8A65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07"/>
            <a:ext cx="12192000" cy="68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2CDCE-49E2-8E31-6635-C9B3691C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16"/>
            <a:ext cx="12192000" cy="6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9CA3C-7CBC-A69C-CC5E-88481544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596"/>
            <a:ext cx="12192000" cy="5944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19A3B-4300-1CF1-054F-6CBD0FAEFD6C}"/>
              </a:ext>
            </a:extLst>
          </p:cNvPr>
          <p:cNvSpPr txBox="1"/>
          <p:nvPr/>
        </p:nvSpPr>
        <p:spPr>
          <a:xfrm>
            <a:off x="0" y="208344"/>
            <a:ext cx="552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“Hover” into any Product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0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C1D3-E19F-DCDA-3B99-9E006B8B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60"/>
            <a:ext cx="12192000" cy="6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3B32-2DD1-ABFC-7EAF-6163DBB86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818" y="2789498"/>
            <a:ext cx="4896091" cy="1565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1500" b="1" dirty="0">
                <a:latin typeface="Blackadder ITC" panose="04020505051007020D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985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Blackadder ITC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DASH</dc:creator>
  <cp:lastModifiedBy>PRATIK DASH</cp:lastModifiedBy>
  <cp:revision>2</cp:revision>
  <dcterms:created xsi:type="dcterms:W3CDTF">2024-01-08T14:22:37Z</dcterms:created>
  <dcterms:modified xsi:type="dcterms:W3CDTF">2024-01-08T16:11:09Z</dcterms:modified>
</cp:coreProperties>
</file>