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AIQ ROSHAN SHAIK" userId="34a55525c9e200c8" providerId="LiveId" clId="{4675DA10-A430-4FC3-8E3F-2E56E7BE6378}"/>
    <pc:docChg chg="undo redo custSel addSld delSld modSld sldOrd">
      <pc:chgData name="LAAIQ ROSHAN SHAIK" userId="34a55525c9e200c8" providerId="LiveId" clId="{4675DA10-A430-4FC3-8E3F-2E56E7BE6378}" dt="2024-02-27T13:21:40.518" v="1754" actId="22"/>
      <pc:docMkLst>
        <pc:docMk/>
      </pc:docMkLst>
      <pc:sldChg chg="delSp modSp new mod">
        <pc:chgData name="LAAIQ ROSHAN SHAIK" userId="34a55525c9e200c8" providerId="LiveId" clId="{4675DA10-A430-4FC3-8E3F-2E56E7BE6378}" dt="2024-02-27T13:17:42.234" v="1682" actId="14100"/>
        <pc:sldMkLst>
          <pc:docMk/>
          <pc:sldMk cId="1280545087" sldId="256"/>
        </pc:sldMkLst>
        <pc:spChg chg="mod">
          <ac:chgData name="LAAIQ ROSHAN SHAIK" userId="34a55525c9e200c8" providerId="LiveId" clId="{4675DA10-A430-4FC3-8E3F-2E56E7BE6378}" dt="2024-02-27T13:17:42.234" v="1682" actId="14100"/>
          <ac:spMkLst>
            <pc:docMk/>
            <pc:sldMk cId="1280545087" sldId="256"/>
            <ac:spMk id="2" creationId="{A7266841-0B67-011C-2763-CA8B5C0C0A23}"/>
          </ac:spMkLst>
        </pc:spChg>
        <pc:spChg chg="del">
          <ac:chgData name="LAAIQ ROSHAN SHAIK" userId="34a55525c9e200c8" providerId="LiveId" clId="{4675DA10-A430-4FC3-8E3F-2E56E7BE6378}" dt="2024-02-27T13:17:38.531" v="1681" actId="478"/>
          <ac:spMkLst>
            <pc:docMk/>
            <pc:sldMk cId="1280545087" sldId="256"/>
            <ac:spMk id="3" creationId="{FA661ABE-1646-907B-6898-C919211EEB49}"/>
          </ac:spMkLst>
        </pc:spChg>
      </pc:sldChg>
      <pc:sldChg chg="addSp delSp modSp new mod">
        <pc:chgData name="LAAIQ ROSHAN SHAIK" userId="34a55525c9e200c8" providerId="LiveId" clId="{4675DA10-A430-4FC3-8E3F-2E56E7BE6378}" dt="2024-02-27T13:10:52.479" v="1641" actId="2711"/>
        <pc:sldMkLst>
          <pc:docMk/>
          <pc:sldMk cId="283839654" sldId="257"/>
        </pc:sldMkLst>
        <pc:spChg chg="mod">
          <ac:chgData name="LAAIQ ROSHAN SHAIK" userId="34a55525c9e200c8" providerId="LiveId" clId="{4675DA10-A430-4FC3-8E3F-2E56E7BE6378}" dt="2024-02-27T13:10:52.479" v="1641" actId="2711"/>
          <ac:spMkLst>
            <pc:docMk/>
            <pc:sldMk cId="283839654" sldId="257"/>
            <ac:spMk id="2" creationId="{57E70474-EDBE-E189-08E3-849A62DD4C1B}"/>
          </ac:spMkLst>
        </pc:spChg>
        <pc:spChg chg="del mod">
          <ac:chgData name="LAAIQ ROSHAN SHAIK" userId="34a55525c9e200c8" providerId="LiveId" clId="{4675DA10-A430-4FC3-8E3F-2E56E7BE6378}" dt="2024-02-27T13:01:11.393" v="1590" actId="478"/>
          <ac:spMkLst>
            <pc:docMk/>
            <pc:sldMk cId="283839654" sldId="257"/>
            <ac:spMk id="3" creationId="{F0C19556-477D-FA93-F8E9-61D3D3F0DBB3}"/>
          </ac:spMkLst>
        </pc:spChg>
        <pc:spChg chg="mod">
          <ac:chgData name="LAAIQ ROSHAN SHAIK" userId="34a55525c9e200c8" providerId="LiveId" clId="{4675DA10-A430-4FC3-8E3F-2E56E7BE6378}" dt="2024-02-27T13:08:33.413" v="1632" actId="20577"/>
          <ac:spMkLst>
            <pc:docMk/>
            <pc:sldMk cId="283839654" sldId="257"/>
            <ac:spMk id="4" creationId="{BC2A48A1-2AB8-1483-F7C0-0FC5F5B17D4D}"/>
          </ac:spMkLst>
        </pc:spChg>
        <pc:picChg chg="add del mod">
          <ac:chgData name="LAAIQ ROSHAN SHAIK" userId="34a55525c9e200c8" providerId="LiveId" clId="{4675DA10-A430-4FC3-8E3F-2E56E7BE6378}" dt="2024-02-27T13:03:50.371" v="1597" actId="478"/>
          <ac:picMkLst>
            <pc:docMk/>
            <pc:sldMk cId="283839654" sldId="257"/>
            <ac:picMk id="7170" creationId="{720985B8-65FD-6BE9-8262-A05C82A20976}"/>
          </ac:picMkLst>
        </pc:picChg>
        <pc:picChg chg="add del mod">
          <ac:chgData name="LAAIQ ROSHAN SHAIK" userId="34a55525c9e200c8" providerId="LiveId" clId="{4675DA10-A430-4FC3-8E3F-2E56E7BE6378}" dt="2024-02-27T13:03:50.371" v="1597" actId="478"/>
          <ac:picMkLst>
            <pc:docMk/>
            <pc:sldMk cId="283839654" sldId="257"/>
            <ac:picMk id="7172" creationId="{6705B31E-CA90-F82C-6A3B-998FED08C1F8}"/>
          </ac:picMkLst>
        </pc:picChg>
        <pc:picChg chg="add del mod">
          <ac:chgData name="LAAIQ ROSHAN SHAIK" userId="34a55525c9e200c8" providerId="LiveId" clId="{4675DA10-A430-4FC3-8E3F-2E56E7BE6378}" dt="2024-02-27T13:04:50.101" v="1617" actId="478"/>
          <ac:picMkLst>
            <pc:docMk/>
            <pc:sldMk cId="283839654" sldId="257"/>
            <ac:picMk id="7174" creationId="{C7AF055D-B713-301A-2350-CC5B0B4F172F}"/>
          </ac:picMkLst>
        </pc:picChg>
        <pc:picChg chg="add mod">
          <ac:chgData name="LAAIQ ROSHAN SHAIK" userId="34a55525c9e200c8" providerId="LiveId" clId="{4675DA10-A430-4FC3-8E3F-2E56E7BE6378}" dt="2024-02-27T13:07:11.757" v="1627" actId="1036"/>
          <ac:picMkLst>
            <pc:docMk/>
            <pc:sldMk cId="283839654" sldId="257"/>
            <ac:picMk id="7176" creationId="{86E16AB0-5244-D28E-0769-575EF4D40189}"/>
          </ac:picMkLst>
        </pc:picChg>
      </pc:sldChg>
      <pc:sldChg chg="addSp delSp modSp new mod">
        <pc:chgData name="LAAIQ ROSHAN SHAIK" userId="34a55525c9e200c8" providerId="LiveId" clId="{4675DA10-A430-4FC3-8E3F-2E56E7BE6378}" dt="2024-02-27T13:18:31.868" v="1719" actId="1037"/>
        <pc:sldMkLst>
          <pc:docMk/>
          <pc:sldMk cId="3195454648" sldId="258"/>
        </pc:sldMkLst>
        <pc:spChg chg="mod">
          <ac:chgData name="LAAIQ ROSHAN SHAIK" userId="34a55525c9e200c8" providerId="LiveId" clId="{4675DA10-A430-4FC3-8E3F-2E56E7BE6378}" dt="2024-02-27T13:18:21.773" v="1685" actId="14100"/>
          <ac:spMkLst>
            <pc:docMk/>
            <pc:sldMk cId="3195454648" sldId="258"/>
            <ac:spMk id="2" creationId="{51BEF0AE-CEF3-4C7F-8FF5-CBA8A1E0434E}"/>
          </ac:spMkLst>
        </pc:spChg>
        <pc:spChg chg="del">
          <ac:chgData name="LAAIQ ROSHAN SHAIK" userId="34a55525c9e200c8" providerId="LiveId" clId="{4675DA10-A430-4FC3-8E3F-2E56E7BE6378}" dt="2024-02-27T13:04:33.255" v="1607" actId="478"/>
          <ac:spMkLst>
            <pc:docMk/>
            <pc:sldMk cId="3195454648" sldId="258"/>
            <ac:spMk id="3" creationId="{04E7BD24-9093-16EE-C845-2652851628CC}"/>
          </ac:spMkLst>
        </pc:spChg>
        <pc:spChg chg="mod">
          <ac:chgData name="LAAIQ ROSHAN SHAIK" userId="34a55525c9e200c8" providerId="LiveId" clId="{4675DA10-A430-4FC3-8E3F-2E56E7BE6378}" dt="2024-02-27T13:18:17.350" v="1684" actId="14100"/>
          <ac:spMkLst>
            <pc:docMk/>
            <pc:sldMk cId="3195454648" sldId="258"/>
            <ac:spMk id="4" creationId="{709F66AB-423B-3EFB-F0BF-051EBE565C7C}"/>
          </ac:spMkLst>
        </pc:spChg>
        <pc:picChg chg="add del">
          <ac:chgData name="LAAIQ ROSHAN SHAIK" userId="34a55525c9e200c8" providerId="LiveId" clId="{4675DA10-A430-4FC3-8E3F-2E56E7BE6378}" dt="2024-02-27T13:04:09.110" v="1603" actId="478"/>
          <ac:picMkLst>
            <pc:docMk/>
            <pc:sldMk cId="3195454648" sldId="258"/>
            <ac:picMk id="9218" creationId="{CB8F11ED-EE4B-81DC-9C27-4BDB4C66D3EE}"/>
          </ac:picMkLst>
        </pc:picChg>
        <pc:picChg chg="add mod">
          <ac:chgData name="LAAIQ ROSHAN SHAIK" userId="34a55525c9e200c8" providerId="LiveId" clId="{4675DA10-A430-4FC3-8E3F-2E56E7BE6378}" dt="2024-02-27T13:18:31.868" v="1719" actId="1037"/>
          <ac:picMkLst>
            <pc:docMk/>
            <pc:sldMk cId="3195454648" sldId="258"/>
            <ac:picMk id="9220" creationId="{068BEEA3-C61B-AE8E-90FB-748602C85E34}"/>
          </ac:picMkLst>
        </pc:picChg>
      </pc:sldChg>
      <pc:sldChg chg="addSp delSp modSp new mod">
        <pc:chgData name="LAAIQ ROSHAN SHAIK" userId="34a55525c9e200c8" providerId="LiveId" clId="{4675DA10-A430-4FC3-8E3F-2E56E7BE6378}" dt="2024-02-27T13:11:15.595" v="1643" actId="2711"/>
        <pc:sldMkLst>
          <pc:docMk/>
          <pc:sldMk cId="2259671561" sldId="259"/>
        </pc:sldMkLst>
        <pc:spChg chg="mod">
          <ac:chgData name="LAAIQ ROSHAN SHAIK" userId="34a55525c9e200c8" providerId="LiveId" clId="{4675DA10-A430-4FC3-8E3F-2E56E7BE6378}" dt="2024-02-27T13:11:15.595" v="1643" actId="2711"/>
          <ac:spMkLst>
            <pc:docMk/>
            <pc:sldMk cId="2259671561" sldId="259"/>
            <ac:spMk id="2" creationId="{CA99EF3E-7487-98D0-BDA1-864E21197D28}"/>
          </ac:spMkLst>
        </pc:spChg>
        <pc:spChg chg="del">
          <ac:chgData name="LAAIQ ROSHAN SHAIK" userId="34a55525c9e200c8" providerId="LiveId" clId="{4675DA10-A430-4FC3-8E3F-2E56E7BE6378}" dt="2024-02-27T11:18:26.559" v="88"/>
          <ac:spMkLst>
            <pc:docMk/>
            <pc:sldMk cId="2259671561" sldId="259"/>
            <ac:spMk id="3" creationId="{948ACA17-4B2B-9449-D743-96B5F638B95B}"/>
          </ac:spMkLst>
        </pc:spChg>
        <pc:picChg chg="add mod">
          <ac:chgData name="LAAIQ ROSHAN SHAIK" userId="34a55525c9e200c8" providerId="LiveId" clId="{4675DA10-A430-4FC3-8E3F-2E56E7BE6378}" dt="2024-02-27T13:09:04.404" v="1634" actId="1036"/>
          <ac:picMkLst>
            <pc:docMk/>
            <pc:sldMk cId="2259671561" sldId="259"/>
            <ac:picMk id="5" creationId="{71F8CB60-74E2-2675-2055-D73EB4BB665F}"/>
          </ac:picMkLst>
        </pc:picChg>
      </pc:sldChg>
      <pc:sldChg chg="new del">
        <pc:chgData name="LAAIQ ROSHAN SHAIK" userId="34a55525c9e200c8" providerId="LiveId" clId="{4675DA10-A430-4FC3-8E3F-2E56E7BE6378}" dt="2024-02-27T11:17:55.452" v="65" actId="47"/>
        <pc:sldMkLst>
          <pc:docMk/>
          <pc:sldMk cId="2894645574" sldId="259"/>
        </pc:sldMkLst>
      </pc:sldChg>
      <pc:sldChg chg="addSp delSp modSp new mod modClrScheme chgLayout">
        <pc:chgData name="LAAIQ ROSHAN SHAIK" userId="34a55525c9e200c8" providerId="LiveId" clId="{4675DA10-A430-4FC3-8E3F-2E56E7BE6378}" dt="2024-02-27T13:18:44.794" v="1748" actId="1038"/>
        <pc:sldMkLst>
          <pc:docMk/>
          <pc:sldMk cId="836535652" sldId="260"/>
        </pc:sldMkLst>
        <pc:spChg chg="mod ord">
          <ac:chgData name="LAAIQ ROSHAN SHAIK" userId="34a55525c9e200c8" providerId="LiveId" clId="{4675DA10-A430-4FC3-8E3F-2E56E7BE6378}" dt="2024-02-27T13:11:32.567" v="1645" actId="2711"/>
          <ac:spMkLst>
            <pc:docMk/>
            <pc:sldMk cId="836535652" sldId="260"/>
            <ac:spMk id="2" creationId="{4D474DB0-9CF4-571D-7B2D-D5296AF551F5}"/>
          </ac:spMkLst>
        </pc:spChg>
        <pc:spChg chg="add del mod ord">
          <ac:chgData name="LAAIQ ROSHAN SHAIK" userId="34a55525c9e200c8" providerId="LiveId" clId="{4675DA10-A430-4FC3-8E3F-2E56E7BE6378}" dt="2024-02-27T11:23:41.823" v="229" actId="700"/>
          <ac:spMkLst>
            <pc:docMk/>
            <pc:sldMk cId="836535652" sldId="260"/>
            <ac:spMk id="3" creationId="{10BEA43F-221D-0AF5-561C-B831CAA9C37D}"/>
          </ac:spMkLst>
        </pc:spChg>
        <pc:picChg chg="add mod">
          <ac:chgData name="LAAIQ ROSHAN SHAIK" userId="34a55525c9e200c8" providerId="LiveId" clId="{4675DA10-A430-4FC3-8E3F-2E56E7BE6378}" dt="2024-02-27T11:26:54.345" v="330" actId="1038"/>
          <ac:picMkLst>
            <pc:docMk/>
            <pc:sldMk cId="836535652" sldId="260"/>
            <ac:picMk id="1026" creationId="{BD9A61ED-0EB4-8DC6-E9E1-F3702612800E}"/>
          </ac:picMkLst>
        </pc:picChg>
        <pc:picChg chg="add">
          <ac:chgData name="LAAIQ ROSHAN SHAIK" userId="34a55525c9e200c8" providerId="LiveId" clId="{4675DA10-A430-4FC3-8E3F-2E56E7BE6378}" dt="2024-02-27T11:22:41.423" v="220"/>
          <ac:picMkLst>
            <pc:docMk/>
            <pc:sldMk cId="836535652" sldId="260"/>
            <ac:picMk id="1028" creationId="{1F850B51-3732-B329-05D2-4A9CA422FA76}"/>
          </ac:picMkLst>
        </pc:picChg>
        <pc:picChg chg="add mod">
          <ac:chgData name="LAAIQ ROSHAN SHAIK" userId="34a55525c9e200c8" providerId="LiveId" clId="{4675DA10-A430-4FC3-8E3F-2E56E7BE6378}" dt="2024-02-27T13:18:44.794" v="1748" actId="1038"/>
          <ac:picMkLst>
            <pc:docMk/>
            <pc:sldMk cId="836535652" sldId="260"/>
            <ac:picMk id="1030" creationId="{A9CC5275-8F64-A03B-589B-CA8359BDD90B}"/>
          </ac:picMkLst>
        </pc:picChg>
        <pc:picChg chg="add del mod">
          <ac:chgData name="LAAIQ ROSHAN SHAIK" userId="34a55525c9e200c8" providerId="LiveId" clId="{4675DA10-A430-4FC3-8E3F-2E56E7BE6378}" dt="2024-02-27T11:26:34.846" v="294" actId="478"/>
          <ac:picMkLst>
            <pc:docMk/>
            <pc:sldMk cId="836535652" sldId="260"/>
            <ac:picMk id="1032" creationId="{D199A734-AA44-B9A5-3702-46A91CAC3353}"/>
          </ac:picMkLst>
        </pc:picChg>
        <pc:picChg chg="add mod">
          <ac:chgData name="LAAIQ ROSHAN SHAIK" userId="34a55525c9e200c8" providerId="LiveId" clId="{4675DA10-A430-4FC3-8E3F-2E56E7BE6378}" dt="2024-02-27T13:18:42.184" v="1738" actId="1037"/>
          <ac:picMkLst>
            <pc:docMk/>
            <pc:sldMk cId="836535652" sldId="260"/>
            <ac:picMk id="1034" creationId="{F4A8D3FD-BEEE-04B2-84DA-7E3F99B903E6}"/>
          </ac:picMkLst>
        </pc:picChg>
      </pc:sldChg>
      <pc:sldChg chg="addSp delSp modSp new mod">
        <pc:chgData name="LAAIQ ROSHAN SHAIK" userId="34a55525c9e200c8" providerId="LiveId" clId="{4675DA10-A430-4FC3-8E3F-2E56E7BE6378}" dt="2024-02-27T13:11:41.177" v="1646" actId="2711"/>
        <pc:sldMkLst>
          <pc:docMk/>
          <pc:sldMk cId="2131762000" sldId="261"/>
        </pc:sldMkLst>
        <pc:spChg chg="mod">
          <ac:chgData name="LAAIQ ROSHAN SHAIK" userId="34a55525c9e200c8" providerId="LiveId" clId="{4675DA10-A430-4FC3-8E3F-2E56E7BE6378}" dt="2024-02-27T13:11:41.177" v="1646" actId="2711"/>
          <ac:spMkLst>
            <pc:docMk/>
            <pc:sldMk cId="2131762000" sldId="261"/>
            <ac:spMk id="2" creationId="{470356F9-DF66-9081-ADAD-4423C92D776C}"/>
          </ac:spMkLst>
        </pc:spChg>
        <pc:spChg chg="del">
          <ac:chgData name="LAAIQ ROSHAN SHAIK" userId="34a55525c9e200c8" providerId="LiveId" clId="{4675DA10-A430-4FC3-8E3F-2E56E7BE6378}" dt="2024-02-27T11:29:30.995" v="336" actId="931"/>
          <ac:spMkLst>
            <pc:docMk/>
            <pc:sldMk cId="2131762000" sldId="261"/>
            <ac:spMk id="3" creationId="{8F1CB3FF-46A3-BD4E-B447-2D443C7A6106}"/>
          </ac:spMkLst>
        </pc:spChg>
        <pc:spChg chg="mod">
          <ac:chgData name="LAAIQ ROSHAN SHAIK" userId="34a55525c9e200c8" providerId="LiveId" clId="{4675DA10-A430-4FC3-8E3F-2E56E7BE6378}" dt="2024-02-27T12:59:11.944" v="1566" actId="123"/>
          <ac:spMkLst>
            <pc:docMk/>
            <pc:sldMk cId="2131762000" sldId="261"/>
            <ac:spMk id="4" creationId="{9978E7F8-A08A-5C65-094B-EAC3E48D315D}"/>
          </ac:spMkLst>
        </pc:spChg>
        <pc:picChg chg="add mod">
          <ac:chgData name="LAAIQ ROSHAN SHAIK" userId="34a55525c9e200c8" providerId="LiveId" clId="{4675DA10-A430-4FC3-8E3F-2E56E7BE6378}" dt="2024-02-27T11:29:30.995" v="336" actId="931"/>
          <ac:picMkLst>
            <pc:docMk/>
            <pc:sldMk cId="2131762000" sldId="261"/>
            <ac:picMk id="6" creationId="{9F90477F-CB49-5474-F36E-149CC274D0EB}"/>
          </ac:picMkLst>
        </pc:picChg>
        <pc:picChg chg="add del mod">
          <ac:chgData name="LAAIQ ROSHAN SHAIK" userId="34a55525c9e200c8" providerId="LiveId" clId="{4675DA10-A430-4FC3-8E3F-2E56E7BE6378}" dt="2024-02-27T11:28:19.003" v="335" actId="21"/>
          <ac:picMkLst>
            <pc:docMk/>
            <pc:sldMk cId="2131762000" sldId="261"/>
            <ac:picMk id="2050" creationId="{FFFF8AD0-41DE-138A-6E4B-FD8C15C7B5E5}"/>
          </ac:picMkLst>
        </pc:picChg>
      </pc:sldChg>
      <pc:sldChg chg="addSp delSp modSp new mod">
        <pc:chgData name="LAAIQ ROSHAN SHAIK" userId="34a55525c9e200c8" providerId="LiveId" clId="{4675DA10-A430-4FC3-8E3F-2E56E7BE6378}" dt="2024-02-27T13:11:48.553" v="1647" actId="2711"/>
        <pc:sldMkLst>
          <pc:docMk/>
          <pc:sldMk cId="2619291428" sldId="262"/>
        </pc:sldMkLst>
        <pc:spChg chg="mod">
          <ac:chgData name="LAAIQ ROSHAN SHAIK" userId="34a55525c9e200c8" providerId="LiveId" clId="{4675DA10-A430-4FC3-8E3F-2E56E7BE6378}" dt="2024-02-27T13:11:48.553" v="1647" actId="2711"/>
          <ac:spMkLst>
            <pc:docMk/>
            <pc:sldMk cId="2619291428" sldId="262"/>
            <ac:spMk id="2" creationId="{0868430D-C062-2D34-C800-64743E0A0B17}"/>
          </ac:spMkLst>
        </pc:spChg>
        <pc:spChg chg="del">
          <ac:chgData name="LAAIQ ROSHAN SHAIK" userId="34a55525c9e200c8" providerId="LiveId" clId="{4675DA10-A430-4FC3-8E3F-2E56E7BE6378}" dt="2024-02-27T11:31:13.730" v="367" actId="931"/>
          <ac:spMkLst>
            <pc:docMk/>
            <pc:sldMk cId="2619291428" sldId="262"/>
            <ac:spMk id="3" creationId="{D97D32D2-A06E-8E27-5E66-9E94E622399A}"/>
          </ac:spMkLst>
        </pc:spChg>
        <pc:spChg chg="mod">
          <ac:chgData name="LAAIQ ROSHAN SHAIK" userId="34a55525c9e200c8" providerId="LiveId" clId="{4675DA10-A430-4FC3-8E3F-2E56E7BE6378}" dt="2024-02-27T12:59:16.663" v="1567" actId="123"/>
          <ac:spMkLst>
            <pc:docMk/>
            <pc:sldMk cId="2619291428" sldId="262"/>
            <ac:spMk id="4" creationId="{98685C0E-F006-37E3-1E8D-6032A4199A4A}"/>
          </ac:spMkLst>
        </pc:spChg>
        <pc:picChg chg="add mod">
          <ac:chgData name="LAAIQ ROSHAN SHAIK" userId="34a55525c9e200c8" providerId="LiveId" clId="{4675DA10-A430-4FC3-8E3F-2E56E7BE6378}" dt="2024-02-27T11:31:13.730" v="367" actId="931"/>
          <ac:picMkLst>
            <pc:docMk/>
            <pc:sldMk cId="2619291428" sldId="262"/>
            <ac:picMk id="6" creationId="{9FE36BCB-0754-EBDC-BD39-928F386F65A2}"/>
          </ac:picMkLst>
        </pc:picChg>
      </pc:sldChg>
      <pc:sldChg chg="addSp delSp modSp new mod">
        <pc:chgData name="LAAIQ ROSHAN SHAIK" userId="34a55525c9e200c8" providerId="LiveId" clId="{4675DA10-A430-4FC3-8E3F-2E56E7BE6378}" dt="2024-02-27T13:11:56.633" v="1648" actId="2711"/>
        <pc:sldMkLst>
          <pc:docMk/>
          <pc:sldMk cId="2198702835" sldId="263"/>
        </pc:sldMkLst>
        <pc:spChg chg="mod">
          <ac:chgData name="LAAIQ ROSHAN SHAIK" userId="34a55525c9e200c8" providerId="LiveId" clId="{4675DA10-A430-4FC3-8E3F-2E56E7BE6378}" dt="2024-02-27T13:11:56.633" v="1648" actId="2711"/>
          <ac:spMkLst>
            <pc:docMk/>
            <pc:sldMk cId="2198702835" sldId="263"/>
            <ac:spMk id="2" creationId="{9DC1462C-CE95-FAB8-C041-3E15B091A8E9}"/>
          </ac:spMkLst>
        </pc:spChg>
        <pc:spChg chg="add del">
          <ac:chgData name="LAAIQ ROSHAN SHAIK" userId="34a55525c9e200c8" providerId="LiveId" clId="{4675DA10-A430-4FC3-8E3F-2E56E7BE6378}" dt="2024-02-27T11:34:14.421" v="394" actId="931"/>
          <ac:spMkLst>
            <pc:docMk/>
            <pc:sldMk cId="2198702835" sldId="263"/>
            <ac:spMk id="3" creationId="{63269793-45B6-11C2-21A3-2C1C8A44110D}"/>
          </ac:spMkLst>
        </pc:spChg>
        <pc:spChg chg="mod">
          <ac:chgData name="LAAIQ ROSHAN SHAIK" userId="34a55525c9e200c8" providerId="LiveId" clId="{4675DA10-A430-4FC3-8E3F-2E56E7BE6378}" dt="2024-02-27T12:59:21.664" v="1568" actId="123"/>
          <ac:spMkLst>
            <pc:docMk/>
            <pc:sldMk cId="2198702835" sldId="263"/>
            <ac:spMk id="4" creationId="{C072BDBB-5B6A-52E3-655A-A9BCEB69A175}"/>
          </ac:spMkLst>
        </pc:spChg>
        <pc:spChg chg="add del mod">
          <ac:chgData name="LAAIQ ROSHAN SHAIK" userId="34a55525c9e200c8" providerId="LiveId" clId="{4675DA10-A430-4FC3-8E3F-2E56E7BE6378}" dt="2024-02-27T11:34:29.541" v="397" actId="931"/>
          <ac:spMkLst>
            <pc:docMk/>
            <pc:sldMk cId="2198702835" sldId="263"/>
            <ac:spMk id="10" creationId="{4E57C8DD-E55B-A39A-B522-60A5142F4FDF}"/>
          </ac:spMkLst>
        </pc:spChg>
        <pc:spChg chg="add del mod">
          <ac:chgData name="LAAIQ ROSHAN SHAIK" userId="34a55525c9e200c8" providerId="LiveId" clId="{4675DA10-A430-4FC3-8E3F-2E56E7BE6378}" dt="2024-02-27T11:35:57.044" v="399" actId="931"/>
          <ac:spMkLst>
            <pc:docMk/>
            <pc:sldMk cId="2198702835" sldId="263"/>
            <ac:spMk id="14" creationId="{58552F70-D763-8CAA-21CA-0A890085F9A7}"/>
          </ac:spMkLst>
        </pc:spChg>
        <pc:spChg chg="add del mod">
          <ac:chgData name="LAAIQ ROSHAN SHAIK" userId="34a55525c9e200c8" providerId="LiveId" clId="{4675DA10-A430-4FC3-8E3F-2E56E7BE6378}" dt="2024-02-27T11:43:17.792" v="470"/>
          <ac:spMkLst>
            <pc:docMk/>
            <pc:sldMk cId="2198702835" sldId="263"/>
            <ac:spMk id="18" creationId="{02B81238-DDA1-B26F-1E7F-423749F8858E}"/>
          </ac:spMkLst>
        </pc:spChg>
        <pc:spChg chg="add del mod">
          <ac:chgData name="LAAIQ ROSHAN SHAIK" userId="34a55525c9e200c8" providerId="LiveId" clId="{4675DA10-A430-4FC3-8E3F-2E56E7BE6378}" dt="2024-02-27T11:44:14.402" v="481" actId="931"/>
          <ac:spMkLst>
            <pc:docMk/>
            <pc:sldMk cId="2198702835" sldId="263"/>
            <ac:spMk id="22" creationId="{39D86101-B400-4AC1-1726-846540BDDA9A}"/>
          </ac:spMkLst>
        </pc:spChg>
        <pc:spChg chg="add del mod">
          <ac:chgData name="LAAIQ ROSHAN SHAIK" userId="34a55525c9e200c8" providerId="LiveId" clId="{4675DA10-A430-4FC3-8E3F-2E56E7BE6378}" dt="2024-02-27T12:01:27.590" v="676" actId="478"/>
          <ac:spMkLst>
            <pc:docMk/>
            <pc:sldMk cId="2198702835" sldId="263"/>
            <ac:spMk id="28" creationId="{3374199E-C7A3-AEA2-43E9-AB2BEB0031F6}"/>
          </ac:spMkLst>
        </pc:spChg>
        <pc:picChg chg="add mod">
          <ac:chgData name="LAAIQ ROSHAN SHAIK" userId="34a55525c9e200c8" providerId="LiveId" clId="{4675DA10-A430-4FC3-8E3F-2E56E7BE6378}" dt="2024-02-27T11:34:10.484" v="393" actId="931"/>
          <ac:picMkLst>
            <pc:docMk/>
            <pc:sldMk cId="2198702835" sldId="263"/>
            <ac:picMk id="6" creationId="{C4E3D032-861D-C55F-63C0-DACE0A86625D}"/>
          </ac:picMkLst>
        </pc:picChg>
        <pc:picChg chg="add del mod">
          <ac:chgData name="LAAIQ ROSHAN SHAIK" userId="34a55525c9e200c8" providerId="LiveId" clId="{4675DA10-A430-4FC3-8E3F-2E56E7BE6378}" dt="2024-02-27T11:34:21.819" v="396" actId="478"/>
          <ac:picMkLst>
            <pc:docMk/>
            <pc:sldMk cId="2198702835" sldId="263"/>
            <ac:picMk id="8" creationId="{FB7AFEDC-7052-51D8-C440-81254C1DFDB3}"/>
          </ac:picMkLst>
        </pc:picChg>
        <pc:picChg chg="add del mod">
          <ac:chgData name="LAAIQ ROSHAN SHAIK" userId="34a55525c9e200c8" providerId="LiveId" clId="{4675DA10-A430-4FC3-8E3F-2E56E7BE6378}" dt="2024-02-27T11:35:13.101" v="398" actId="478"/>
          <ac:picMkLst>
            <pc:docMk/>
            <pc:sldMk cId="2198702835" sldId="263"/>
            <ac:picMk id="12" creationId="{EA8A8728-DC9D-2561-E779-B4F5B41A71D8}"/>
          </ac:picMkLst>
        </pc:picChg>
        <pc:picChg chg="add del mod">
          <ac:chgData name="LAAIQ ROSHAN SHAIK" userId="34a55525c9e200c8" providerId="LiveId" clId="{4675DA10-A430-4FC3-8E3F-2E56E7BE6378}" dt="2024-02-27T11:43:03.692" v="467" actId="21"/>
          <ac:picMkLst>
            <pc:docMk/>
            <pc:sldMk cId="2198702835" sldId="263"/>
            <ac:picMk id="16" creationId="{4514DF43-F077-2729-DC07-9E86C85FC2D7}"/>
          </ac:picMkLst>
        </pc:picChg>
        <pc:picChg chg="add del mod">
          <ac:chgData name="LAAIQ ROSHAN SHAIK" userId="34a55525c9e200c8" providerId="LiveId" clId="{4675DA10-A430-4FC3-8E3F-2E56E7BE6378}" dt="2024-02-27T11:43:09.712" v="469" actId="478"/>
          <ac:picMkLst>
            <pc:docMk/>
            <pc:sldMk cId="2198702835" sldId="263"/>
            <ac:picMk id="19" creationId="{4514DF43-F077-2729-DC07-9E86C85FC2D7}"/>
          </ac:picMkLst>
        </pc:picChg>
        <pc:picChg chg="add del mod">
          <ac:chgData name="LAAIQ ROSHAN SHAIK" userId="34a55525c9e200c8" providerId="LiveId" clId="{4675DA10-A430-4FC3-8E3F-2E56E7BE6378}" dt="2024-02-27T11:43:40.042" v="474" actId="478"/>
          <ac:picMkLst>
            <pc:docMk/>
            <pc:sldMk cId="2198702835" sldId="263"/>
            <ac:picMk id="20" creationId="{9D030042-B9A1-1E1F-B696-A6FBA9DA7D36}"/>
          </ac:picMkLst>
        </pc:picChg>
        <pc:picChg chg="add mod">
          <ac:chgData name="LAAIQ ROSHAN SHAIK" userId="34a55525c9e200c8" providerId="LiveId" clId="{4675DA10-A430-4FC3-8E3F-2E56E7BE6378}" dt="2024-02-27T12:01:33.598" v="678" actId="1035"/>
          <ac:picMkLst>
            <pc:docMk/>
            <pc:sldMk cId="2198702835" sldId="263"/>
            <ac:picMk id="21" creationId="{BDE56068-671A-B704-B426-B798E37BDA42}"/>
          </ac:picMkLst>
        </pc:picChg>
        <pc:picChg chg="add del mod">
          <ac:chgData name="LAAIQ ROSHAN SHAIK" userId="34a55525c9e200c8" providerId="LiveId" clId="{4675DA10-A430-4FC3-8E3F-2E56E7BE6378}" dt="2024-02-27T11:44:53.432" v="508" actId="478"/>
          <ac:picMkLst>
            <pc:docMk/>
            <pc:sldMk cId="2198702835" sldId="263"/>
            <ac:picMk id="24" creationId="{6AEF5EF3-C563-F1D5-FC66-157B9A75C9BF}"/>
          </ac:picMkLst>
        </pc:picChg>
        <pc:picChg chg="add del mod">
          <ac:chgData name="LAAIQ ROSHAN SHAIK" userId="34a55525c9e200c8" providerId="LiveId" clId="{4675DA10-A430-4FC3-8E3F-2E56E7BE6378}" dt="2024-02-27T11:44:33.162" v="485" actId="478"/>
          <ac:picMkLst>
            <pc:docMk/>
            <pc:sldMk cId="2198702835" sldId="263"/>
            <ac:picMk id="26" creationId="{3D5160D3-EFFD-DCD0-F7B6-54451C06C5E6}"/>
          </ac:picMkLst>
        </pc:picChg>
      </pc:sldChg>
      <pc:sldChg chg="addSp modSp new mod">
        <pc:chgData name="LAAIQ ROSHAN SHAIK" userId="34a55525c9e200c8" providerId="LiveId" clId="{4675DA10-A430-4FC3-8E3F-2E56E7BE6378}" dt="2024-02-27T13:12:14.497" v="1649" actId="2711"/>
        <pc:sldMkLst>
          <pc:docMk/>
          <pc:sldMk cId="1962457896" sldId="264"/>
        </pc:sldMkLst>
        <pc:spChg chg="mod">
          <ac:chgData name="LAAIQ ROSHAN SHAIK" userId="34a55525c9e200c8" providerId="LiveId" clId="{4675DA10-A430-4FC3-8E3F-2E56E7BE6378}" dt="2024-02-27T13:12:14.497" v="1649" actId="2711"/>
          <ac:spMkLst>
            <pc:docMk/>
            <pc:sldMk cId="1962457896" sldId="264"/>
            <ac:spMk id="2" creationId="{AE1FBD60-6791-6D67-4A27-032804D135A7}"/>
          </ac:spMkLst>
        </pc:spChg>
        <pc:spChg chg="add mod">
          <ac:chgData name="LAAIQ ROSHAN SHAIK" userId="34a55525c9e200c8" providerId="LiveId" clId="{4675DA10-A430-4FC3-8E3F-2E56E7BE6378}" dt="2024-02-27T11:38:43.923" v="435" actId="14100"/>
          <ac:spMkLst>
            <pc:docMk/>
            <pc:sldMk cId="1962457896" sldId="264"/>
            <ac:spMk id="3" creationId="{0586D96B-DDCD-F651-27FA-3DE5E8C60961}"/>
          </ac:spMkLst>
        </pc:spChg>
        <pc:spChg chg="add mod">
          <ac:chgData name="LAAIQ ROSHAN SHAIK" userId="34a55525c9e200c8" providerId="LiveId" clId="{4675DA10-A430-4FC3-8E3F-2E56E7BE6378}" dt="2024-02-27T11:39:02.634" v="440" actId="14100"/>
          <ac:spMkLst>
            <pc:docMk/>
            <pc:sldMk cId="1962457896" sldId="264"/>
            <ac:spMk id="4" creationId="{4CADFEDE-CA7D-3281-76FA-89135E2A798C}"/>
          </ac:spMkLst>
        </pc:spChg>
        <pc:picChg chg="add mod">
          <ac:chgData name="LAAIQ ROSHAN SHAIK" userId="34a55525c9e200c8" providerId="LiveId" clId="{4675DA10-A430-4FC3-8E3F-2E56E7BE6378}" dt="2024-02-27T11:42:31.034" v="466" actId="1076"/>
          <ac:picMkLst>
            <pc:docMk/>
            <pc:sldMk cId="1962457896" sldId="264"/>
            <ac:picMk id="6" creationId="{7A7E6B07-555B-DDEE-FDFC-7AE1D5ED8E96}"/>
          </ac:picMkLst>
        </pc:picChg>
        <pc:picChg chg="add mod">
          <ac:chgData name="LAAIQ ROSHAN SHAIK" userId="34a55525c9e200c8" providerId="LiveId" clId="{4675DA10-A430-4FC3-8E3F-2E56E7BE6378}" dt="2024-02-27T11:42:27.217" v="465" actId="1076"/>
          <ac:picMkLst>
            <pc:docMk/>
            <pc:sldMk cId="1962457896" sldId="264"/>
            <ac:picMk id="8" creationId="{95843E93-F621-2458-A4C4-71CDD876E67D}"/>
          </ac:picMkLst>
        </pc:picChg>
        <pc:picChg chg="add mod">
          <ac:chgData name="LAAIQ ROSHAN SHAIK" userId="34a55525c9e200c8" providerId="LiveId" clId="{4675DA10-A430-4FC3-8E3F-2E56E7BE6378}" dt="2024-02-27T11:42:15.982" v="464" actId="1076"/>
          <ac:picMkLst>
            <pc:docMk/>
            <pc:sldMk cId="1962457896" sldId="264"/>
            <ac:picMk id="9" creationId="{64379CC1-D40D-737D-BC6E-94D298C8FD89}"/>
          </ac:picMkLst>
        </pc:picChg>
        <pc:picChg chg="add mod">
          <ac:chgData name="LAAIQ ROSHAN SHAIK" userId="34a55525c9e200c8" providerId="LiveId" clId="{4675DA10-A430-4FC3-8E3F-2E56E7BE6378}" dt="2024-02-27T11:42:05.422" v="461" actId="1076"/>
          <ac:picMkLst>
            <pc:docMk/>
            <pc:sldMk cId="1962457896" sldId="264"/>
            <ac:picMk id="10" creationId="{6E7D79CF-6172-5B20-5813-78304F13A103}"/>
          </ac:picMkLst>
        </pc:picChg>
      </pc:sldChg>
      <pc:sldChg chg="modSp new mod">
        <pc:chgData name="LAAIQ ROSHAN SHAIK" userId="34a55525c9e200c8" providerId="LiveId" clId="{4675DA10-A430-4FC3-8E3F-2E56E7BE6378}" dt="2024-02-27T13:12:26.110" v="1654" actId="2711"/>
        <pc:sldMkLst>
          <pc:docMk/>
          <pc:sldMk cId="1114900992" sldId="265"/>
        </pc:sldMkLst>
        <pc:spChg chg="mod">
          <ac:chgData name="LAAIQ ROSHAN SHAIK" userId="34a55525c9e200c8" providerId="LiveId" clId="{4675DA10-A430-4FC3-8E3F-2E56E7BE6378}" dt="2024-02-27T13:12:26.110" v="1654" actId="2711"/>
          <ac:spMkLst>
            <pc:docMk/>
            <pc:sldMk cId="1114900992" sldId="265"/>
            <ac:spMk id="2" creationId="{6EE436FB-301C-952B-ADAF-9DF9C9C4B49C}"/>
          </ac:spMkLst>
        </pc:spChg>
      </pc:sldChg>
      <pc:sldChg chg="addSp delSp modSp new mod">
        <pc:chgData name="LAAIQ ROSHAN SHAIK" userId="34a55525c9e200c8" providerId="LiveId" clId="{4675DA10-A430-4FC3-8E3F-2E56E7BE6378}" dt="2024-02-27T13:21:40.518" v="1754" actId="22"/>
        <pc:sldMkLst>
          <pc:docMk/>
          <pc:sldMk cId="3253859274" sldId="266"/>
        </pc:sldMkLst>
        <pc:spChg chg="mod">
          <ac:chgData name="LAAIQ ROSHAN SHAIK" userId="34a55525c9e200c8" providerId="LiveId" clId="{4675DA10-A430-4FC3-8E3F-2E56E7BE6378}" dt="2024-02-27T13:12:37.925" v="1655" actId="2711"/>
          <ac:spMkLst>
            <pc:docMk/>
            <pc:sldMk cId="3253859274" sldId="266"/>
            <ac:spMk id="2" creationId="{BB3FB0B7-066B-0F6A-931C-02CD11879CB1}"/>
          </ac:spMkLst>
        </pc:spChg>
        <pc:spChg chg="add del">
          <ac:chgData name="LAAIQ ROSHAN SHAIK" userId="34a55525c9e200c8" providerId="LiveId" clId="{4675DA10-A430-4FC3-8E3F-2E56E7BE6378}" dt="2024-02-27T11:50:52.666" v="640"/>
          <ac:spMkLst>
            <pc:docMk/>
            <pc:sldMk cId="3253859274" sldId="266"/>
            <ac:spMk id="3" creationId="{50FFC834-BFEC-0232-29F1-45A12D54083A}"/>
          </ac:spMkLst>
        </pc:spChg>
        <pc:spChg chg="add del mod">
          <ac:chgData name="LAAIQ ROSHAN SHAIK" userId="34a55525c9e200c8" providerId="LiveId" clId="{4675DA10-A430-4FC3-8E3F-2E56E7BE6378}" dt="2024-02-27T12:00:14.615" v="656" actId="931"/>
          <ac:spMkLst>
            <pc:docMk/>
            <pc:sldMk cId="3253859274" sldId="266"/>
            <ac:spMk id="6" creationId="{B1A32AFF-0664-44BA-1D69-620A0B35B2DB}"/>
          </ac:spMkLst>
        </pc:spChg>
        <pc:spChg chg="add del mod">
          <ac:chgData name="LAAIQ ROSHAN SHAIK" userId="34a55525c9e200c8" providerId="LiveId" clId="{4675DA10-A430-4FC3-8E3F-2E56E7BE6378}" dt="2024-02-27T11:56:36.964" v="645" actId="22"/>
          <ac:spMkLst>
            <pc:docMk/>
            <pc:sldMk cId="3253859274" sldId="266"/>
            <ac:spMk id="8" creationId="{8C759EA0-E4DD-BDF4-C624-4E6D4DEA775A}"/>
          </ac:spMkLst>
        </pc:spChg>
        <pc:spChg chg="add del">
          <ac:chgData name="LAAIQ ROSHAN SHAIK" userId="34a55525c9e200c8" providerId="LiveId" clId="{4675DA10-A430-4FC3-8E3F-2E56E7BE6378}" dt="2024-02-27T11:57:13.335" v="647" actId="22"/>
          <ac:spMkLst>
            <pc:docMk/>
            <pc:sldMk cId="3253859274" sldId="266"/>
            <ac:spMk id="10" creationId="{3FF25B17-DB1F-7A79-3E15-90B48CCA741A}"/>
          </ac:spMkLst>
        </pc:spChg>
        <pc:spChg chg="add del mod">
          <ac:chgData name="LAAIQ ROSHAN SHAIK" userId="34a55525c9e200c8" providerId="LiveId" clId="{4675DA10-A430-4FC3-8E3F-2E56E7BE6378}" dt="2024-02-27T12:01:15.339" v="675" actId="478"/>
          <ac:spMkLst>
            <pc:docMk/>
            <pc:sldMk cId="3253859274" sldId="266"/>
            <ac:spMk id="16" creationId="{276C1D1B-473F-E5CE-5876-0317A1BB8712}"/>
          </ac:spMkLst>
        </pc:spChg>
        <pc:picChg chg="add del">
          <ac:chgData name="LAAIQ ROSHAN SHAIK" userId="34a55525c9e200c8" providerId="LiveId" clId="{4675DA10-A430-4FC3-8E3F-2E56E7BE6378}" dt="2024-02-27T13:21:33.376" v="1751" actId="22"/>
          <ac:picMkLst>
            <pc:docMk/>
            <pc:sldMk cId="3253859274" sldId="266"/>
            <ac:picMk id="4" creationId="{A82B3E5C-02CC-5033-90F4-F8A5E986C970}"/>
          </ac:picMkLst>
        </pc:picChg>
        <pc:picChg chg="add mod">
          <ac:chgData name="LAAIQ ROSHAN SHAIK" userId="34a55525c9e200c8" providerId="LiveId" clId="{4675DA10-A430-4FC3-8E3F-2E56E7BE6378}" dt="2024-02-27T11:50:37.491" v="639" actId="931"/>
          <ac:picMkLst>
            <pc:docMk/>
            <pc:sldMk cId="3253859274" sldId="266"/>
            <ac:picMk id="5" creationId="{F6EDEA1E-DF32-6D2C-3630-F962DF411DBA}"/>
          </ac:picMkLst>
        </pc:picChg>
        <pc:picChg chg="add">
          <ac:chgData name="LAAIQ ROSHAN SHAIK" userId="34a55525c9e200c8" providerId="LiveId" clId="{4675DA10-A430-4FC3-8E3F-2E56E7BE6378}" dt="2024-02-27T13:21:40.518" v="1754" actId="22"/>
          <ac:picMkLst>
            <pc:docMk/>
            <pc:sldMk cId="3253859274" sldId="266"/>
            <ac:picMk id="6" creationId="{FD1204C0-9CE8-A380-8E12-3654B0D80381}"/>
          </ac:picMkLst>
        </pc:picChg>
        <pc:picChg chg="add del mod ord">
          <ac:chgData name="LAAIQ ROSHAN SHAIK" userId="34a55525c9e200c8" providerId="LiveId" clId="{4675DA10-A430-4FC3-8E3F-2E56E7BE6378}" dt="2024-02-27T11:59:35.893" v="655" actId="22"/>
          <ac:picMkLst>
            <pc:docMk/>
            <pc:sldMk cId="3253859274" sldId="266"/>
            <ac:picMk id="12" creationId="{1D0E32E2-7B83-FB54-A49C-BCD2372AC5A4}"/>
          </ac:picMkLst>
        </pc:picChg>
        <pc:picChg chg="add del mod">
          <ac:chgData name="LAAIQ ROSHAN SHAIK" userId="34a55525c9e200c8" providerId="LiveId" clId="{4675DA10-A430-4FC3-8E3F-2E56E7BE6378}" dt="2024-02-27T12:00:56.292" v="671" actId="478"/>
          <ac:picMkLst>
            <pc:docMk/>
            <pc:sldMk cId="3253859274" sldId="266"/>
            <ac:picMk id="14" creationId="{280F2D1B-97B8-2B9E-0A15-6579DCAC6C21}"/>
          </ac:picMkLst>
        </pc:picChg>
        <pc:picChg chg="add del mod">
          <ac:chgData name="LAAIQ ROSHAN SHAIK" userId="34a55525c9e200c8" providerId="LiveId" clId="{4675DA10-A430-4FC3-8E3F-2E56E7BE6378}" dt="2024-02-27T13:21:39.971" v="1753" actId="478"/>
          <ac:picMkLst>
            <pc:docMk/>
            <pc:sldMk cId="3253859274" sldId="266"/>
            <ac:picMk id="18" creationId="{1313F55D-085E-E968-3A5C-832AE39E40BA}"/>
          </ac:picMkLst>
        </pc:picChg>
        <pc:picChg chg="add del mod">
          <ac:chgData name="LAAIQ ROSHAN SHAIK" userId="34a55525c9e200c8" providerId="LiveId" clId="{4675DA10-A430-4FC3-8E3F-2E56E7BE6378}" dt="2024-02-27T11:56:31.620" v="641" actId="478"/>
          <ac:picMkLst>
            <pc:docMk/>
            <pc:sldMk cId="3253859274" sldId="266"/>
            <ac:picMk id="4098" creationId="{F72386D1-389F-2784-92DB-1A4514691697}"/>
          </ac:picMkLst>
        </pc:picChg>
      </pc:sldChg>
      <pc:sldChg chg="addSp delSp modSp new mod">
        <pc:chgData name="LAAIQ ROSHAN SHAIK" userId="34a55525c9e200c8" providerId="LiveId" clId="{4675DA10-A430-4FC3-8E3F-2E56E7BE6378}" dt="2024-02-27T13:12:51.193" v="1656" actId="2711"/>
        <pc:sldMkLst>
          <pc:docMk/>
          <pc:sldMk cId="488844360" sldId="267"/>
        </pc:sldMkLst>
        <pc:spChg chg="mod">
          <ac:chgData name="LAAIQ ROSHAN SHAIK" userId="34a55525c9e200c8" providerId="LiveId" clId="{4675DA10-A430-4FC3-8E3F-2E56E7BE6378}" dt="2024-02-27T13:12:51.193" v="1656" actId="2711"/>
          <ac:spMkLst>
            <pc:docMk/>
            <pc:sldMk cId="488844360" sldId="267"/>
            <ac:spMk id="2" creationId="{0CB3A679-22E4-72F3-6C3E-3EBA2CD99789}"/>
          </ac:spMkLst>
        </pc:spChg>
        <pc:picChg chg="add del mod">
          <ac:chgData name="LAAIQ ROSHAN SHAIK" userId="34a55525c9e200c8" providerId="LiveId" clId="{4675DA10-A430-4FC3-8E3F-2E56E7BE6378}" dt="2024-02-27T12:05:05.008" v="752" actId="478"/>
          <ac:picMkLst>
            <pc:docMk/>
            <pc:sldMk cId="488844360" sldId="267"/>
            <ac:picMk id="4" creationId="{5E7310F3-5961-AF6B-AEDA-14FC8B572C3E}"/>
          </ac:picMkLst>
        </pc:picChg>
        <pc:picChg chg="add mod">
          <ac:chgData name="LAAIQ ROSHAN SHAIK" userId="34a55525c9e200c8" providerId="LiveId" clId="{4675DA10-A430-4FC3-8E3F-2E56E7BE6378}" dt="2024-02-27T12:05:09.238" v="754" actId="1076"/>
          <ac:picMkLst>
            <pc:docMk/>
            <pc:sldMk cId="488844360" sldId="267"/>
            <ac:picMk id="6" creationId="{945619B4-587B-96AD-0264-64BF2B88918F}"/>
          </ac:picMkLst>
        </pc:picChg>
      </pc:sldChg>
      <pc:sldChg chg="addSp delSp modSp new mod">
        <pc:chgData name="LAAIQ ROSHAN SHAIK" userId="34a55525c9e200c8" providerId="LiveId" clId="{4675DA10-A430-4FC3-8E3F-2E56E7BE6378}" dt="2024-02-27T13:12:59.163" v="1657" actId="2711"/>
        <pc:sldMkLst>
          <pc:docMk/>
          <pc:sldMk cId="1160879270" sldId="268"/>
        </pc:sldMkLst>
        <pc:spChg chg="mod">
          <ac:chgData name="LAAIQ ROSHAN SHAIK" userId="34a55525c9e200c8" providerId="LiveId" clId="{4675DA10-A430-4FC3-8E3F-2E56E7BE6378}" dt="2024-02-27T13:12:59.163" v="1657" actId="2711"/>
          <ac:spMkLst>
            <pc:docMk/>
            <pc:sldMk cId="1160879270" sldId="268"/>
            <ac:spMk id="2" creationId="{DCEE9341-BD1D-B951-6C99-92B183552D4F}"/>
          </ac:spMkLst>
        </pc:spChg>
        <pc:picChg chg="add mod">
          <ac:chgData name="LAAIQ ROSHAN SHAIK" userId="34a55525c9e200c8" providerId="LiveId" clId="{4675DA10-A430-4FC3-8E3F-2E56E7BE6378}" dt="2024-02-27T12:08:04.577" v="826" actId="1035"/>
          <ac:picMkLst>
            <pc:docMk/>
            <pc:sldMk cId="1160879270" sldId="268"/>
            <ac:picMk id="3" creationId="{CEE068D1-8084-E64C-A19D-8E883BE90FED}"/>
          </ac:picMkLst>
        </pc:picChg>
        <pc:picChg chg="add del mod">
          <ac:chgData name="LAAIQ ROSHAN SHAIK" userId="34a55525c9e200c8" providerId="LiveId" clId="{4675DA10-A430-4FC3-8E3F-2E56E7BE6378}" dt="2024-02-27T12:18:43.573" v="834" actId="478"/>
          <ac:picMkLst>
            <pc:docMk/>
            <pc:sldMk cId="1160879270" sldId="268"/>
            <ac:picMk id="5" creationId="{E8EC10B3-B2E8-337B-9D75-AAA983F4C511}"/>
          </ac:picMkLst>
        </pc:picChg>
        <pc:picChg chg="add mod">
          <ac:chgData name="LAAIQ ROSHAN SHAIK" userId="34a55525c9e200c8" providerId="LiveId" clId="{4675DA10-A430-4FC3-8E3F-2E56E7BE6378}" dt="2024-02-27T12:18:57.158" v="835" actId="1076"/>
          <ac:picMkLst>
            <pc:docMk/>
            <pc:sldMk cId="1160879270" sldId="268"/>
            <ac:picMk id="7" creationId="{8F297711-441D-7FC1-39A7-6413BCF29337}"/>
          </ac:picMkLst>
        </pc:picChg>
        <pc:picChg chg="add del mod">
          <ac:chgData name="LAAIQ ROSHAN SHAIK" userId="34a55525c9e200c8" providerId="LiveId" clId="{4675DA10-A430-4FC3-8E3F-2E56E7BE6378}" dt="2024-02-27T12:07:33.800" v="813" actId="478"/>
          <ac:picMkLst>
            <pc:docMk/>
            <pc:sldMk cId="1160879270" sldId="268"/>
            <ac:picMk id="6146" creationId="{850E9C56-7E12-4455-6E44-B1CB5026084F}"/>
          </ac:picMkLst>
        </pc:picChg>
      </pc:sldChg>
      <pc:sldChg chg="addSp delSp modSp new mod">
        <pc:chgData name="LAAIQ ROSHAN SHAIK" userId="34a55525c9e200c8" providerId="LiveId" clId="{4675DA10-A430-4FC3-8E3F-2E56E7BE6378}" dt="2024-02-27T13:13:05.664" v="1658" actId="2711"/>
        <pc:sldMkLst>
          <pc:docMk/>
          <pc:sldMk cId="2804191297" sldId="269"/>
        </pc:sldMkLst>
        <pc:spChg chg="mod">
          <ac:chgData name="LAAIQ ROSHAN SHAIK" userId="34a55525c9e200c8" providerId="LiveId" clId="{4675DA10-A430-4FC3-8E3F-2E56E7BE6378}" dt="2024-02-27T13:13:05.664" v="1658" actId="2711"/>
          <ac:spMkLst>
            <pc:docMk/>
            <pc:sldMk cId="2804191297" sldId="269"/>
            <ac:spMk id="2" creationId="{8FBBD09E-B540-7004-D193-32456F19C454}"/>
          </ac:spMkLst>
        </pc:spChg>
        <pc:spChg chg="add del">
          <ac:chgData name="LAAIQ ROSHAN SHAIK" userId="34a55525c9e200c8" providerId="LiveId" clId="{4675DA10-A430-4FC3-8E3F-2E56E7BE6378}" dt="2024-02-27T12:26:22.114" v="883" actId="478"/>
          <ac:spMkLst>
            <pc:docMk/>
            <pc:sldMk cId="2804191297" sldId="269"/>
            <ac:spMk id="6" creationId="{6013C804-ACD8-470A-5D9F-E0160427D592}"/>
          </ac:spMkLst>
        </pc:spChg>
        <pc:picChg chg="add mod">
          <ac:chgData name="LAAIQ ROSHAN SHAIK" userId="34a55525c9e200c8" providerId="LiveId" clId="{4675DA10-A430-4FC3-8E3F-2E56E7BE6378}" dt="2024-02-27T12:26:30.196" v="904" actId="1037"/>
          <ac:picMkLst>
            <pc:docMk/>
            <pc:sldMk cId="2804191297" sldId="269"/>
            <ac:picMk id="3" creationId="{73049E12-0CA6-4B0D-A86F-82248AE06048}"/>
          </ac:picMkLst>
        </pc:picChg>
        <pc:picChg chg="add mod">
          <ac:chgData name="LAAIQ ROSHAN SHAIK" userId="34a55525c9e200c8" providerId="LiveId" clId="{4675DA10-A430-4FC3-8E3F-2E56E7BE6378}" dt="2024-02-27T12:26:34.695" v="917" actId="1037"/>
          <ac:picMkLst>
            <pc:docMk/>
            <pc:sldMk cId="2804191297" sldId="269"/>
            <ac:picMk id="5" creationId="{64E34EFD-5500-1ECF-F19A-378E6FA4CCF5}"/>
          </ac:picMkLst>
        </pc:picChg>
      </pc:sldChg>
      <pc:sldChg chg="addSp modSp new mod">
        <pc:chgData name="LAAIQ ROSHAN SHAIK" userId="34a55525c9e200c8" providerId="LiveId" clId="{4675DA10-A430-4FC3-8E3F-2E56E7BE6378}" dt="2024-02-27T13:13:12.665" v="1659" actId="2711"/>
        <pc:sldMkLst>
          <pc:docMk/>
          <pc:sldMk cId="2078867196" sldId="270"/>
        </pc:sldMkLst>
        <pc:spChg chg="mod">
          <ac:chgData name="LAAIQ ROSHAN SHAIK" userId="34a55525c9e200c8" providerId="LiveId" clId="{4675DA10-A430-4FC3-8E3F-2E56E7BE6378}" dt="2024-02-27T13:13:12.665" v="1659" actId="2711"/>
          <ac:spMkLst>
            <pc:docMk/>
            <pc:sldMk cId="2078867196" sldId="270"/>
            <ac:spMk id="2" creationId="{06F23411-9754-0A50-8D8D-4087BC821D3A}"/>
          </ac:spMkLst>
        </pc:spChg>
        <pc:picChg chg="add mod">
          <ac:chgData name="LAAIQ ROSHAN SHAIK" userId="34a55525c9e200c8" providerId="LiveId" clId="{4675DA10-A430-4FC3-8E3F-2E56E7BE6378}" dt="2024-02-27T12:27:56.597" v="1013"/>
          <ac:picMkLst>
            <pc:docMk/>
            <pc:sldMk cId="2078867196" sldId="270"/>
            <ac:picMk id="3" creationId="{91EAFC5D-F763-2A3D-DFBC-9A1AB323484C}"/>
          </ac:picMkLst>
        </pc:picChg>
      </pc:sldChg>
      <pc:sldChg chg="new del">
        <pc:chgData name="LAAIQ ROSHAN SHAIK" userId="34a55525c9e200c8" providerId="LiveId" clId="{4675DA10-A430-4FC3-8E3F-2E56E7BE6378}" dt="2024-02-27T12:29:01.701" v="1015" actId="47"/>
        <pc:sldMkLst>
          <pc:docMk/>
          <pc:sldMk cId="2856023134" sldId="271"/>
        </pc:sldMkLst>
      </pc:sldChg>
      <pc:sldChg chg="delSp modSp new mod">
        <pc:chgData name="LAAIQ ROSHAN SHAIK" userId="34a55525c9e200c8" providerId="LiveId" clId="{4675DA10-A430-4FC3-8E3F-2E56E7BE6378}" dt="2024-02-27T13:13:21.167" v="1660" actId="2711"/>
        <pc:sldMkLst>
          <pc:docMk/>
          <pc:sldMk cId="2920008741" sldId="271"/>
        </pc:sldMkLst>
        <pc:spChg chg="mod">
          <ac:chgData name="LAAIQ ROSHAN SHAIK" userId="34a55525c9e200c8" providerId="LiveId" clId="{4675DA10-A430-4FC3-8E3F-2E56E7BE6378}" dt="2024-02-27T13:13:21.167" v="1660" actId="2711"/>
          <ac:spMkLst>
            <pc:docMk/>
            <pc:sldMk cId="2920008741" sldId="271"/>
            <ac:spMk id="2" creationId="{ECCA9348-B0A3-28BD-1B99-9769F8BF5F23}"/>
          </ac:spMkLst>
        </pc:spChg>
        <pc:spChg chg="del">
          <ac:chgData name="LAAIQ ROSHAN SHAIK" userId="34a55525c9e200c8" providerId="LiveId" clId="{4675DA10-A430-4FC3-8E3F-2E56E7BE6378}" dt="2024-02-27T12:44:32.836" v="1394" actId="478"/>
          <ac:spMkLst>
            <pc:docMk/>
            <pc:sldMk cId="2920008741" sldId="271"/>
            <ac:spMk id="3" creationId="{FC43AF15-2BA1-99EB-3304-A62584ADF65C}"/>
          </ac:spMkLst>
        </pc:spChg>
      </pc:sldChg>
      <pc:sldChg chg="addSp delSp modSp new mod">
        <pc:chgData name="LAAIQ ROSHAN SHAIK" userId="34a55525c9e200c8" providerId="LiveId" clId="{4675DA10-A430-4FC3-8E3F-2E56E7BE6378}" dt="2024-02-27T13:14:06.126" v="1666" actId="113"/>
        <pc:sldMkLst>
          <pc:docMk/>
          <pc:sldMk cId="3610106327" sldId="272"/>
        </pc:sldMkLst>
        <pc:spChg chg="del">
          <ac:chgData name="LAAIQ ROSHAN SHAIK" userId="34a55525c9e200c8" providerId="LiveId" clId="{4675DA10-A430-4FC3-8E3F-2E56E7BE6378}" dt="2024-02-27T12:30:11.199" v="1040" actId="478"/>
          <ac:spMkLst>
            <pc:docMk/>
            <pc:sldMk cId="3610106327" sldId="272"/>
            <ac:spMk id="2" creationId="{D2AE68BE-545C-7DC5-5978-4AB5B13ED54A}"/>
          </ac:spMkLst>
        </pc:spChg>
        <pc:spChg chg="mod">
          <ac:chgData name="LAAIQ ROSHAN SHAIK" userId="34a55525c9e200c8" providerId="LiveId" clId="{4675DA10-A430-4FC3-8E3F-2E56E7BE6378}" dt="2024-02-27T13:14:02.031" v="1665" actId="113"/>
          <ac:spMkLst>
            <pc:docMk/>
            <pc:sldMk cId="3610106327" sldId="272"/>
            <ac:spMk id="3" creationId="{039839B1-41A4-FAA5-7957-D66394B787E2}"/>
          </ac:spMkLst>
        </pc:spChg>
        <pc:spChg chg="del mod">
          <ac:chgData name="LAAIQ ROSHAN SHAIK" userId="34a55525c9e200c8" providerId="LiveId" clId="{4675DA10-A430-4FC3-8E3F-2E56E7BE6378}" dt="2024-02-27T12:31:04.701" v="1079"/>
          <ac:spMkLst>
            <pc:docMk/>
            <pc:sldMk cId="3610106327" sldId="272"/>
            <ac:spMk id="4" creationId="{9641A3DA-4735-3098-A54B-9D6E5F8832AF}"/>
          </ac:spMkLst>
        </pc:spChg>
        <pc:spChg chg="mod">
          <ac:chgData name="LAAIQ ROSHAN SHAIK" userId="34a55525c9e200c8" providerId="LiveId" clId="{4675DA10-A430-4FC3-8E3F-2E56E7BE6378}" dt="2024-02-27T13:14:06.126" v="1666" actId="113"/>
          <ac:spMkLst>
            <pc:docMk/>
            <pc:sldMk cId="3610106327" sldId="272"/>
            <ac:spMk id="5" creationId="{68B2B04A-2E6A-A319-040C-86C3BF19A2B6}"/>
          </ac:spMkLst>
        </pc:spChg>
        <pc:spChg chg="del mod">
          <ac:chgData name="LAAIQ ROSHAN SHAIK" userId="34a55525c9e200c8" providerId="LiveId" clId="{4675DA10-A430-4FC3-8E3F-2E56E7BE6378}" dt="2024-02-27T12:31:32.540" v="1081"/>
          <ac:spMkLst>
            <pc:docMk/>
            <pc:sldMk cId="3610106327" sldId="272"/>
            <ac:spMk id="6" creationId="{A96507D4-4ABB-1274-12E3-77C086CD3AD1}"/>
          </ac:spMkLst>
        </pc:spChg>
        <pc:spChg chg="add del mod">
          <ac:chgData name="LAAIQ ROSHAN SHAIK" userId="34a55525c9e200c8" providerId="LiveId" clId="{4675DA10-A430-4FC3-8E3F-2E56E7BE6378}" dt="2024-02-27T12:32:23.041" v="1091" actId="478"/>
          <ac:spMkLst>
            <pc:docMk/>
            <pc:sldMk cId="3610106327" sldId="272"/>
            <ac:spMk id="11" creationId="{D8C882BB-9B71-D9EB-B4B3-6E3A732313F5}"/>
          </ac:spMkLst>
        </pc:spChg>
        <pc:spChg chg="add del mod">
          <ac:chgData name="LAAIQ ROSHAN SHAIK" userId="34a55525c9e200c8" providerId="LiveId" clId="{4675DA10-A430-4FC3-8E3F-2E56E7BE6378}" dt="2024-02-27T12:32:34.374" v="1096" actId="478"/>
          <ac:spMkLst>
            <pc:docMk/>
            <pc:sldMk cId="3610106327" sldId="272"/>
            <ac:spMk id="13" creationId="{CC008661-C480-F11B-4A1A-E980C0977BB1}"/>
          </ac:spMkLst>
        </pc:spChg>
        <pc:picChg chg="add mod">
          <ac:chgData name="LAAIQ ROSHAN SHAIK" userId="34a55525c9e200c8" providerId="LiveId" clId="{4675DA10-A430-4FC3-8E3F-2E56E7BE6378}" dt="2024-02-27T12:33:32.776" v="1112" actId="1037"/>
          <ac:picMkLst>
            <pc:docMk/>
            <pc:sldMk cId="3610106327" sldId="272"/>
            <ac:picMk id="7" creationId="{89402046-9F2C-85D9-BEA3-C82A7693ABE9}"/>
          </ac:picMkLst>
        </pc:picChg>
        <pc:picChg chg="add del mod">
          <ac:chgData name="LAAIQ ROSHAN SHAIK" userId="34a55525c9e200c8" providerId="LiveId" clId="{4675DA10-A430-4FC3-8E3F-2E56E7BE6378}" dt="2024-02-27T12:32:25.681" v="1093" actId="478"/>
          <ac:picMkLst>
            <pc:docMk/>
            <pc:sldMk cId="3610106327" sldId="272"/>
            <ac:picMk id="8" creationId="{F6910496-75BC-4ED6-145E-EFF3472A8D03}"/>
          </ac:picMkLst>
        </pc:picChg>
        <pc:picChg chg="add mod">
          <ac:chgData name="LAAIQ ROSHAN SHAIK" userId="34a55525c9e200c8" providerId="LiveId" clId="{4675DA10-A430-4FC3-8E3F-2E56E7BE6378}" dt="2024-02-27T12:32:23.535" v="1092"/>
          <ac:picMkLst>
            <pc:docMk/>
            <pc:sldMk cId="3610106327" sldId="272"/>
            <ac:picMk id="9" creationId="{02F6DA34-98CA-B8BD-765D-39E50F48F640}"/>
          </ac:picMkLst>
        </pc:picChg>
        <pc:picChg chg="add mod">
          <ac:chgData name="LAAIQ ROSHAN SHAIK" userId="34a55525c9e200c8" providerId="LiveId" clId="{4675DA10-A430-4FC3-8E3F-2E56E7BE6378}" dt="2024-02-27T12:33:36.770" v="1121" actId="1037"/>
          <ac:picMkLst>
            <pc:docMk/>
            <pc:sldMk cId="3610106327" sldId="272"/>
            <ac:picMk id="14" creationId="{1B32039F-7AF0-BB93-C826-2F0DB1B01B86}"/>
          </ac:picMkLst>
        </pc:picChg>
      </pc:sldChg>
      <pc:sldChg chg="new del">
        <pc:chgData name="LAAIQ ROSHAN SHAIK" userId="34a55525c9e200c8" providerId="LiveId" clId="{4675DA10-A430-4FC3-8E3F-2E56E7BE6378}" dt="2024-02-27T12:29:46.175" v="1038" actId="47"/>
        <pc:sldMkLst>
          <pc:docMk/>
          <pc:sldMk cId="4017529048" sldId="272"/>
        </pc:sldMkLst>
      </pc:sldChg>
      <pc:sldChg chg="addSp delSp modSp new mod">
        <pc:chgData name="LAAIQ ROSHAN SHAIK" userId="34a55525c9e200c8" providerId="LiveId" clId="{4675DA10-A430-4FC3-8E3F-2E56E7BE6378}" dt="2024-02-27T13:14:36.339" v="1670" actId="113"/>
        <pc:sldMkLst>
          <pc:docMk/>
          <pc:sldMk cId="2658105092" sldId="273"/>
        </pc:sldMkLst>
        <pc:spChg chg="mod">
          <ac:chgData name="LAAIQ ROSHAN SHAIK" userId="34a55525c9e200c8" providerId="LiveId" clId="{4675DA10-A430-4FC3-8E3F-2E56E7BE6378}" dt="2024-02-27T13:14:36.339" v="1670" actId="113"/>
          <ac:spMkLst>
            <pc:docMk/>
            <pc:sldMk cId="2658105092" sldId="273"/>
            <ac:spMk id="2" creationId="{24A9D4A5-C0D3-9901-B8E9-F5A9078CF56E}"/>
          </ac:spMkLst>
        </pc:spChg>
        <pc:spChg chg="del">
          <ac:chgData name="LAAIQ ROSHAN SHAIK" userId="34a55525c9e200c8" providerId="LiveId" clId="{4675DA10-A430-4FC3-8E3F-2E56E7BE6378}" dt="2024-02-27T12:34:27.038" v="1138"/>
          <ac:spMkLst>
            <pc:docMk/>
            <pc:sldMk cId="2658105092" sldId="273"/>
            <ac:spMk id="3" creationId="{86677DBD-F1F3-1D0A-3EB3-862835E6F1DB}"/>
          </ac:spMkLst>
        </pc:spChg>
        <pc:picChg chg="add mod">
          <ac:chgData name="LAAIQ ROSHAN SHAIK" userId="34a55525c9e200c8" providerId="LiveId" clId="{4675DA10-A430-4FC3-8E3F-2E56E7BE6378}" dt="2024-02-27T12:34:29.174" v="1139" actId="1076"/>
          <ac:picMkLst>
            <pc:docMk/>
            <pc:sldMk cId="2658105092" sldId="273"/>
            <ac:picMk id="4" creationId="{8833FE0F-EA39-F943-1035-58E3349354A9}"/>
          </ac:picMkLst>
        </pc:picChg>
      </pc:sldChg>
      <pc:sldChg chg="addSp delSp modSp new mod">
        <pc:chgData name="LAAIQ ROSHAN SHAIK" userId="34a55525c9e200c8" providerId="LiveId" clId="{4675DA10-A430-4FC3-8E3F-2E56E7BE6378}" dt="2024-02-27T13:14:28.446" v="1669" actId="2711"/>
        <pc:sldMkLst>
          <pc:docMk/>
          <pc:sldMk cId="1545313707" sldId="274"/>
        </pc:sldMkLst>
        <pc:spChg chg="mod">
          <ac:chgData name="LAAIQ ROSHAN SHAIK" userId="34a55525c9e200c8" providerId="LiveId" clId="{4675DA10-A430-4FC3-8E3F-2E56E7BE6378}" dt="2024-02-27T13:14:28.446" v="1669" actId="2711"/>
          <ac:spMkLst>
            <pc:docMk/>
            <pc:sldMk cId="1545313707" sldId="274"/>
            <ac:spMk id="2" creationId="{9F7A8185-7B71-2AF3-5F9D-57A9DA503635}"/>
          </ac:spMkLst>
        </pc:spChg>
        <pc:spChg chg="del">
          <ac:chgData name="LAAIQ ROSHAN SHAIK" userId="34a55525c9e200c8" providerId="LiveId" clId="{4675DA10-A430-4FC3-8E3F-2E56E7BE6378}" dt="2024-02-27T12:35:13.661" v="1163"/>
          <ac:spMkLst>
            <pc:docMk/>
            <pc:sldMk cId="1545313707" sldId="274"/>
            <ac:spMk id="3" creationId="{1CB27237-66BB-1888-C0A6-4601C045DBCA}"/>
          </ac:spMkLst>
        </pc:spChg>
        <pc:picChg chg="add mod">
          <ac:chgData name="LAAIQ ROSHAN SHAIK" userId="34a55525c9e200c8" providerId="LiveId" clId="{4675DA10-A430-4FC3-8E3F-2E56E7BE6378}" dt="2024-02-27T12:35:18.390" v="1164" actId="1076"/>
          <ac:picMkLst>
            <pc:docMk/>
            <pc:sldMk cId="1545313707" sldId="274"/>
            <ac:picMk id="4" creationId="{4E0F75B9-9964-6C22-44E9-8FE47B9291DC}"/>
          </ac:picMkLst>
        </pc:picChg>
      </pc:sldChg>
      <pc:sldChg chg="addSp delSp modSp new mod">
        <pc:chgData name="LAAIQ ROSHAN SHAIK" userId="34a55525c9e200c8" providerId="LiveId" clId="{4675DA10-A430-4FC3-8E3F-2E56E7BE6378}" dt="2024-02-27T13:14:45.511" v="1671" actId="2711"/>
        <pc:sldMkLst>
          <pc:docMk/>
          <pc:sldMk cId="1928787627" sldId="275"/>
        </pc:sldMkLst>
        <pc:spChg chg="mod">
          <ac:chgData name="LAAIQ ROSHAN SHAIK" userId="34a55525c9e200c8" providerId="LiveId" clId="{4675DA10-A430-4FC3-8E3F-2E56E7BE6378}" dt="2024-02-27T13:14:45.511" v="1671" actId="2711"/>
          <ac:spMkLst>
            <pc:docMk/>
            <pc:sldMk cId="1928787627" sldId="275"/>
            <ac:spMk id="2" creationId="{A25D2C40-F658-C365-EF4C-BBF91FDF71DC}"/>
          </ac:spMkLst>
        </pc:spChg>
        <pc:spChg chg="del">
          <ac:chgData name="LAAIQ ROSHAN SHAIK" userId="34a55525c9e200c8" providerId="LiveId" clId="{4675DA10-A430-4FC3-8E3F-2E56E7BE6378}" dt="2024-02-27T12:35:50.155" v="1207"/>
          <ac:spMkLst>
            <pc:docMk/>
            <pc:sldMk cId="1928787627" sldId="275"/>
            <ac:spMk id="3" creationId="{685F4184-9697-6E33-1FC4-64B7EC046E2A}"/>
          </ac:spMkLst>
        </pc:spChg>
        <pc:picChg chg="add mod">
          <ac:chgData name="LAAIQ ROSHAN SHAIK" userId="34a55525c9e200c8" providerId="LiveId" clId="{4675DA10-A430-4FC3-8E3F-2E56E7BE6378}" dt="2024-02-27T12:35:56.940" v="1208" actId="1076"/>
          <ac:picMkLst>
            <pc:docMk/>
            <pc:sldMk cId="1928787627" sldId="275"/>
            <ac:picMk id="4" creationId="{F68CFB54-B99A-C176-1FA1-BF9FCA521BD7}"/>
          </ac:picMkLst>
        </pc:picChg>
      </pc:sldChg>
      <pc:sldChg chg="addSp delSp modSp new mod">
        <pc:chgData name="LAAIQ ROSHAN SHAIK" userId="34a55525c9e200c8" providerId="LiveId" clId="{4675DA10-A430-4FC3-8E3F-2E56E7BE6378}" dt="2024-02-27T13:14:52.920" v="1672" actId="2711"/>
        <pc:sldMkLst>
          <pc:docMk/>
          <pc:sldMk cId="29529185" sldId="276"/>
        </pc:sldMkLst>
        <pc:spChg chg="mod">
          <ac:chgData name="LAAIQ ROSHAN SHAIK" userId="34a55525c9e200c8" providerId="LiveId" clId="{4675DA10-A430-4FC3-8E3F-2E56E7BE6378}" dt="2024-02-27T13:14:52.920" v="1672" actId="2711"/>
          <ac:spMkLst>
            <pc:docMk/>
            <pc:sldMk cId="29529185" sldId="276"/>
            <ac:spMk id="2" creationId="{7775F3E5-46CB-B134-168C-6C749A8FA5AA}"/>
          </ac:spMkLst>
        </pc:spChg>
        <pc:spChg chg="del">
          <ac:chgData name="LAAIQ ROSHAN SHAIK" userId="34a55525c9e200c8" providerId="LiveId" clId="{4675DA10-A430-4FC3-8E3F-2E56E7BE6378}" dt="2024-02-27T12:36:30.136" v="1238"/>
          <ac:spMkLst>
            <pc:docMk/>
            <pc:sldMk cId="29529185" sldId="276"/>
            <ac:spMk id="3" creationId="{28567B88-B9F4-56FD-7E08-FCC9836454D0}"/>
          </ac:spMkLst>
        </pc:spChg>
        <pc:picChg chg="add mod">
          <ac:chgData name="LAAIQ ROSHAN SHAIK" userId="34a55525c9e200c8" providerId="LiveId" clId="{4675DA10-A430-4FC3-8E3F-2E56E7BE6378}" dt="2024-02-27T12:36:33.211" v="1239" actId="1076"/>
          <ac:picMkLst>
            <pc:docMk/>
            <pc:sldMk cId="29529185" sldId="276"/>
            <ac:picMk id="4" creationId="{A5D7D429-679A-34E3-8237-FFD567956005}"/>
          </ac:picMkLst>
        </pc:picChg>
      </pc:sldChg>
      <pc:sldChg chg="new del">
        <pc:chgData name="LAAIQ ROSHAN SHAIK" userId="34a55525c9e200c8" providerId="LiveId" clId="{4675DA10-A430-4FC3-8E3F-2E56E7BE6378}" dt="2024-02-27T12:37:05.330" v="1241" actId="47"/>
        <pc:sldMkLst>
          <pc:docMk/>
          <pc:sldMk cId="1908282559" sldId="277"/>
        </pc:sldMkLst>
      </pc:sldChg>
      <pc:sldChg chg="delSp modSp new mod">
        <pc:chgData name="LAAIQ ROSHAN SHAIK" userId="34a55525c9e200c8" providerId="LiveId" clId="{4675DA10-A430-4FC3-8E3F-2E56E7BE6378}" dt="2024-02-27T13:15:05.860" v="1674" actId="2711"/>
        <pc:sldMkLst>
          <pc:docMk/>
          <pc:sldMk cId="2847068577" sldId="277"/>
        </pc:sldMkLst>
        <pc:spChg chg="mod">
          <ac:chgData name="LAAIQ ROSHAN SHAIK" userId="34a55525c9e200c8" providerId="LiveId" clId="{4675DA10-A430-4FC3-8E3F-2E56E7BE6378}" dt="2024-02-27T13:15:05.860" v="1674" actId="2711"/>
          <ac:spMkLst>
            <pc:docMk/>
            <pc:sldMk cId="2847068577" sldId="277"/>
            <ac:spMk id="2" creationId="{1FF180DA-21E0-C24B-7AC8-0CF95F9F987A}"/>
          </ac:spMkLst>
        </pc:spChg>
        <pc:spChg chg="del">
          <ac:chgData name="LAAIQ ROSHAN SHAIK" userId="34a55525c9e200c8" providerId="LiveId" clId="{4675DA10-A430-4FC3-8E3F-2E56E7BE6378}" dt="2024-02-27T13:15:00.061" v="1673" actId="478"/>
          <ac:spMkLst>
            <pc:docMk/>
            <pc:sldMk cId="2847068577" sldId="277"/>
            <ac:spMk id="3" creationId="{F2377158-B0EC-C7D7-09D3-FD99B8B2433F}"/>
          </ac:spMkLst>
        </pc:spChg>
      </pc:sldChg>
      <pc:sldChg chg="addSp modSp new mod">
        <pc:chgData name="LAAIQ ROSHAN SHAIK" userId="34a55525c9e200c8" providerId="LiveId" clId="{4675DA10-A430-4FC3-8E3F-2E56E7BE6378}" dt="2024-02-27T13:15:14.267" v="1675" actId="2711"/>
        <pc:sldMkLst>
          <pc:docMk/>
          <pc:sldMk cId="4027458563" sldId="278"/>
        </pc:sldMkLst>
        <pc:spChg chg="mod">
          <ac:chgData name="LAAIQ ROSHAN SHAIK" userId="34a55525c9e200c8" providerId="LiveId" clId="{4675DA10-A430-4FC3-8E3F-2E56E7BE6378}" dt="2024-02-27T13:15:14.267" v="1675" actId="2711"/>
          <ac:spMkLst>
            <pc:docMk/>
            <pc:sldMk cId="4027458563" sldId="278"/>
            <ac:spMk id="2" creationId="{8F5AF225-E651-AAE6-1B38-00B38E9DFCDB}"/>
          </ac:spMkLst>
        </pc:spChg>
        <pc:spChg chg="mod">
          <ac:chgData name="LAAIQ ROSHAN SHAIK" userId="34a55525c9e200c8" providerId="LiveId" clId="{4675DA10-A430-4FC3-8E3F-2E56E7BE6378}" dt="2024-02-27T12:39:06.401" v="1342" actId="122"/>
          <ac:spMkLst>
            <pc:docMk/>
            <pc:sldMk cId="4027458563" sldId="278"/>
            <ac:spMk id="3" creationId="{E245179B-20E0-7ADB-9C1E-B6EB2A3D5412}"/>
          </ac:spMkLst>
        </pc:spChg>
        <pc:picChg chg="add mod">
          <ac:chgData name="LAAIQ ROSHAN SHAIK" userId="34a55525c9e200c8" providerId="LiveId" clId="{4675DA10-A430-4FC3-8E3F-2E56E7BE6378}" dt="2024-02-27T12:38:55.634" v="1340" actId="1076"/>
          <ac:picMkLst>
            <pc:docMk/>
            <pc:sldMk cId="4027458563" sldId="278"/>
            <ac:picMk id="4" creationId="{6365DD97-AACB-AB3B-727C-C56BDA15B259}"/>
          </ac:picMkLst>
        </pc:picChg>
      </pc:sldChg>
      <pc:sldChg chg="addSp delSp modSp new mod">
        <pc:chgData name="LAAIQ ROSHAN SHAIK" userId="34a55525c9e200c8" providerId="LiveId" clId="{4675DA10-A430-4FC3-8E3F-2E56E7BE6378}" dt="2024-02-27T12:40:44.459" v="1358" actId="1076"/>
        <pc:sldMkLst>
          <pc:docMk/>
          <pc:sldMk cId="513034071" sldId="279"/>
        </pc:sldMkLst>
        <pc:spChg chg="del">
          <ac:chgData name="LAAIQ ROSHAN SHAIK" userId="34a55525c9e200c8" providerId="LiveId" clId="{4675DA10-A430-4FC3-8E3F-2E56E7BE6378}" dt="2024-02-27T12:39:53.187" v="1345" actId="478"/>
          <ac:spMkLst>
            <pc:docMk/>
            <pc:sldMk cId="513034071" sldId="279"/>
            <ac:spMk id="2" creationId="{5258BD45-C3B6-5F9F-D77A-C57936994456}"/>
          </ac:spMkLst>
        </pc:spChg>
        <pc:spChg chg="mod">
          <ac:chgData name="LAAIQ ROSHAN SHAIK" userId="34a55525c9e200c8" providerId="LiveId" clId="{4675DA10-A430-4FC3-8E3F-2E56E7BE6378}" dt="2024-02-27T12:40:16.541" v="1353" actId="122"/>
          <ac:spMkLst>
            <pc:docMk/>
            <pc:sldMk cId="513034071" sldId="279"/>
            <ac:spMk id="3" creationId="{E82FA607-B5AF-5C59-889D-4AA8BEF8347A}"/>
          </ac:spMkLst>
        </pc:spChg>
        <pc:picChg chg="add mod">
          <ac:chgData name="LAAIQ ROSHAN SHAIK" userId="34a55525c9e200c8" providerId="LiveId" clId="{4675DA10-A430-4FC3-8E3F-2E56E7BE6378}" dt="2024-02-27T12:40:44.459" v="1358" actId="1076"/>
          <ac:picMkLst>
            <pc:docMk/>
            <pc:sldMk cId="513034071" sldId="279"/>
            <ac:picMk id="4" creationId="{5BBE9638-8674-6722-0D0A-04D17DEE9738}"/>
          </ac:picMkLst>
        </pc:picChg>
      </pc:sldChg>
      <pc:sldChg chg="addSp delSp modSp new mod">
        <pc:chgData name="LAAIQ ROSHAN SHAIK" userId="34a55525c9e200c8" providerId="LiveId" clId="{4675DA10-A430-4FC3-8E3F-2E56E7BE6378}" dt="2024-02-27T12:42:54.802" v="1384" actId="122"/>
        <pc:sldMkLst>
          <pc:docMk/>
          <pc:sldMk cId="145930380" sldId="280"/>
        </pc:sldMkLst>
        <pc:spChg chg="del">
          <ac:chgData name="LAAIQ ROSHAN SHAIK" userId="34a55525c9e200c8" providerId="LiveId" clId="{4675DA10-A430-4FC3-8E3F-2E56E7BE6378}" dt="2024-02-27T12:41:03.191" v="1360" actId="478"/>
          <ac:spMkLst>
            <pc:docMk/>
            <pc:sldMk cId="145930380" sldId="280"/>
            <ac:spMk id="2" creationId="{FF64865A-989A-1375-B06A-B6DD51C04083}"/>
          </ac:spMkLst>
        </pc:spChg>
        <pc:spChg chg="mod">
          <ac:chgData name="LAAIQ ROSHAN SHAIK" userId="34a55525c9e200c8" providerId="LiveId" clId="{4675DA10-A430-4FC3-8E3F-2E56E7BE6378}" dt="2024-02-27T12:42:54.802" v="1384" actId="122"/>
          <ac:spMkLst>
            <pc:docMk/>
            <pc:sldMk cId="145930380" sldId="280"/>
            <ac:spMk id="3" creationId="{779EAFD8-C66B-1D9E-DE31-E33FF6150F77}"/>
          </ac:spMkLst>
        </pc:spChg>
        <pc:picChg chg="add mod">
          <ac:chgData name="LAAIQ ROSHAN SHAIK" userId="34a55525c9e200c8" providerId="LiveId" clId="{4675DA10-A430-4FC3-8E3F-2E56E7BE6378}" dt="2024-02-27T12:42:02.451" v="1374" actId="1076"/>
          <ac:picMkLst>
            <pc:docMk/>
            <pc:sldMk cId="145930380" sldId="280"/>
            <ac:picMk id="4" creationId="{760DD92B-CE8C-9240-1A1C-E3C00CBC3CC6}"/>
          </ac:picMkLst>
        </pc:picChg>
      </pc:sldChg>
      <pc:sldChg chg="addSp delSp modSp new mod">
        <pc:chgData name="LAAIQ ROSHAN SHAIK" userId="34a55525c9e200c8" providerId="LiveId" clId="{4675DA10-A430-4FC3-8E3F-2E56E7BE6378}" dt="2024-02-27T12:43:40.288" v="1391" actId="1076"/>
        <pc:sldMkLst>
          <pc:docMk/>
          <pc:sldMk cId="3336180274" sldId="281"/>
        </pc:sldMkLst>
        <pc:spChg chg="del">
          <ac:chgData name="LAAIQ ROSHAN SHAIK" userId="34a55525c9e200c8" providerId="LiveId" clId="{4675DA10-A430-4FC3-8E3F-2E56E7BE6378}" dt="2024-02-27T12:42:19.465" v="1376" actId="478"/>
          <ac:spMkLst>
            <pc:docMk/>
            <pc:sldMk cId="3336180274" sldId="281"/>
            <ac:spMk id="2" creationId="{603971DE-9C67-180B-19C8-E053495A0BD6}"/>
          </ac:spMkLst>
        </pc:spChg>
        <pc:spChg chg="mod">
          <ac:chgData name="LAAIQ ROSHAN SHAIK" userId="34a55525c9e200c8" providerId="LiveId" clId="{4675DA10-A430-4FC3-8E3F-2E56E7BE6378}" dt="2024-02-27T12:43:08.265" v="1385" actId="122"/>
          <ac:spMkLst>
            <pc:docMk/>
            <pc:sldMk cId="3336180274" sldId="281"/>
            <ac:spMk id="3" creationId="{6FC11048-3B27-40D4-4052-DBF60B3A0CF9}"/>
          </ac:spMkLst>
        </pc:spChg>
        <pc:picChg chg="add mod">
          <ac:chgData name="LAAIQ ROSHAN SHAIK" userId="34a55525c9e200c8" providerId="LiveId" clId="{4675DA10-A430-4FC3-8E3F-2E56E7BE6378}" dt="2024-02-27T12:43:40.288" v="1391" actId="1076"/>
          <ac:picMkLst>
            <pc:docMk/>
            <pc:sldMk cId="3336180274" sldId="281"/>
            <ac:picMk id="4" creationId="{9A7A2059-1BFE-21F7-9B83-D1A6062113A2}"/>
          </ac:picMkLst>
        </pc:picChg>
      </pc:sldChg>
      <pc:sldChg chg="new del">
        <pc:chgData name="LAAIQ ROSHAN SHAIK" userId="34a55525c9e200c8" providerId="LiveId" clId="{4675DA10-A430-4FC3-8E3F-2E56E7BE6378}" dt="2024-02-27T12:43:55.535" v="1393" actId="47"/>
        <pc:sldMkLst>
          <pc:docMk/>
          <pc:sldMk cId="2825034312" sldId="282"/>
        </pc:sldMkLst>
      </pc:sldChg>
      <pc:sldChg chg="addSp modSp new mod ord">
        <pc:chgData name="LAAIQ ROSHAN SHAIK" userId="34a55525c9e200c8" providerId="LiveId" clId="{4675DA10-A430-4FC3-8E3F-2E56E7BE6378}" dt="2024-02-27T13:15:28.160" v="1676" actId="2711"/>
        <pc:sldMkLst>
          <pc:docMk/>
          <pc:sldMk cId="3819215997" sldId="282"/>
        </pc:sldMkLst>
        <pc:spChg chg="mod">
          <ac:chgData name="LAAIQ ROSHAN SHAIK" userId="34a55525c9e200c8" providerId="LiveId" clId="{4675DA10-A430-4FC3-8E3F-2E56E7BE6378}" dt="2024-02-27T13:15:28.160" v="1676" actId="2711"/>
          <ac:spMkLst>
            <pc:docMk/>
            <pc:sldMk cId="3819215997" sldId="282"/>
            <ac:spMk id="2" creationId="{445D0CA8-2E7B-99DC-17E3-2FC036C06562}"/>
          </ac:spMkLst>
        </pc:spChg>
        <pc:spChg chg="mod">
          <ac:chgData name="LAAIQ ROSHAN SHAIK" userId="34a55525c9e200c8" providerId="LiveId" clId="{4675DA10-A430-4FC3-8E3F-2E56E7BE6378}" dt="2024-02-27T12:48:22.181" v="1439" actId="122"/>
          <ac:spMkLst>
            <pc:docMk/>
            <pc:sldMk cId="3819215997" sldId="282"/>
            <ac:spMk id="3" creationId="{D7DA7C90-6890-F702-4A6F-5BCF4CD0EB94}"/>
          </ac:spMkLst>
        </pc:spChg>
        <pc:picChg chg="add mod">
          <ac:chgData name="LAAIQ ROSHAN SHAIK" userId="34a55525c9e200c8" providerId="LiveId" clId="{4675DA10-A430-4FC3-8E3F-2E56E7BE6378}" dt="2024-02-27T12:52:21.642" v="1481" actId="1076"/>
          <ac:picMkLst>
            <pc:docMk/>
            <pc:sldMk cId="3819215997" sldId="282"/>
            <ac:picMk id="4" creationId="{045DD10A-324E-E95C-D9C0-959C4E98E05B}"/>
          </ac:picMkLst>
        </pc:picChg>
      </pc:sldChg>
      <pc:sldChg chg="addSp delSp modSp new mod">
        <pc:chgData name="LAAIQ ROSHAN SHAIK" userId="34a55525c9e200c8" providerId="LiveId" clId="{4675DA10-A430-4FC3-8E3F-2E56E7BE6378}" dt="2024-02-27T12:55:45.454" v="1532" actId="478"/>
        <pc:sldMkLst>
          <pc:docMk/>
          <pc:sldMk cId="3145737503" sldId="283"/>
        </pc:sldMkLst>
        <pc:spChg chg="del">
          <ac:chgData name="LAAIQ ROSHAN SHAIK" userId="34a55525c9e200c8" providerId="LiveId" clId="{4675DA10-A430-4FC3-8E3F-2E56E7BE6378}" dt="2024-02-27T12:49:13.641" v="1445" actId="478"/>
          <ac:spMkLst>
            <pc:docMk/>
            <pc:sldMk cId="3145737503" sldId="283"/>
            <ac:spMk id="2" creationId="{63FBD2EA-57DD-76BA-5F01-01ECB406E5C0}"/>
          </ac:spMkLst>
        </pc:spChg>
        <pc:spChg chg="mod">
          <ac:chgData name="LAAIQ ROSHAN SHAIK" userId="34a55525c9e200c8" providerId="LiveId" clId="{4675DA10-A430-4FC3-8E3F-2E56E7BE6378}" dt="2024-02-27T12:49:48.366" v="1453" actId="122"/>
          <ac:spMkLst>
            <pc:docMk/>
            <pc:sldMk cId="3145737503" sldId="283"/>
            <ac:spMk id="3" creationId="{2ADD7E21-5668-7E5A-99F6-FCDE5450BFD1}"/>
          </ac:spMkLst>
        </pc:spChg>
        <pc:picChg chg="add del mod">
          <ac:chgData name="LAAIQ ROSHAN SHAIK" userId="34a55525c9e200c8" providerId="LiveId" clId="{4675DA10-A430-4FC3-8E3F-2E56E7BE6378}" dt="2024-02-27T12:55:45.454" v="1532" actId="478"/>
          <ac:picMkLst>
            <pc:docMk/>
            <pc:sldMk cId="3145737503" sldId="283"/>
            <ac:picMk id="4" creationId="{93EC1FD9-A6CE-F013-1ACD-DCBE97303B8B}"/>
          </ac:picMkLst>
        </pc:picChg>
        <pc:picChg chg="add mod">
          <ac:chgData name="LAAIQ ROSHAN SHAIK" userId="34a55525c9e200c8" providerId="LiveId" clId="{4675DA10-A430-4FC3-8E3F-2E56E7BE6378}" dt="2024-02-27T12:55:44.923" v="1531"/>
          <ac:picMkLst>
            <pc:docMk/>
            <pc:sldMk cId="3145737503" sldId="283"/>
            <ac:picMk id="5" creationId="{923875AE-1572-A5EA-3B18-7B679FCBF171}"/>
          </ac:picMkLst>
        </pc:picChg>
      </pc:sldChg>
      <pc:sldChg chg="delSp modSp new del mod">
        <pc:chgData name="LAAIQ ROSHAN SHAIK" userId="34a55525c9e200c8" providerId="LiveId" clId="{4675DA10-A430-4FC3-8E3F-2E56E7BE6378}" dt="2024-02-27T12:51:10.393" v="1465" actId="47"/>
        <pc:sldMkLst>
          <pc:docMk/>
          <pc:sldMk cId="2161879351" sldId="284"/>
        </pc:sldMkLst>
        <pc:spChg chg="del">
          <ac:chgData name="LAAIQ ROSHAN SHAIK" userId="34a55525c9e200c8" providerId="LiveId" clId="{4675DA10-A430-4FC3-8E3F-2E56E7BE6378}" dt="2024-02-27T12:50:48.504" v="1461" actId="478"/>
          <ac:spMkLst>
            <pc:docMk/>
            <pc:sldMk cId="2161879351" sldId="284"/>
            <ac:spMk id="2" creationId="{0B03942A-EE21-07C1-73C6-CD51903383E7}"/>
          </ac:spMkLst>
        </pc:spChg>
        <pc:spChg chg="mod">
          <ac:chgData name="LAAIQ ROSHAN SHAIK" userId="34a55525c9e200c8" providerId="LiveId" clId="{4675DA10-A430-4FC3-8E3F-2E56E7BE6378}" dt="2024-02-27T12:50:56.266" v="1463" actId="5793"/>
          <ac:spMkLst>
            <pc:docMk/>
            <pc:sldMk cId="2161879351" sldId="284"/>
            <ac:spMk id="3" creationId="{FD34A14A-85CE-BB03-0390-B91CCE962DEB}"/>
          </ac:spMkLst>
        </pc:spChg>
      </pc:sldChg>
      <pc:sldChg chg="addSp delSp modSp add mod">
        <pc:chgData name="LAAIQ ROSHAN SHAIK" userId="34a55525c9e200c8" providerId="LiveId" clId="{4675DA10-A430-4FC3-8E3F-2E56E7BE6378}" dt="2024-02-27T13:15:34.723" v="1677" actId="2711"/>
        <pc:sldMkLst>
          <pc:docMk/>
          <pc:sldMk cId="1737661659" sldId="285"/>
        </pc:sldMkLst>
        <pc:spChg chg="mod">
          <ac:chgData name="LAAIQ ROSHAN SHAIK" userId="34a55525c9e200c8" providerId="LiveId" clId="{4675DA10-A430-4FC3-8E3F-2E56E7BE6378}" dt="2024-02-27T13:15:34.723" v="1677" actId="2711"/>
          <ac:spMkLst>
            <pc:docMk/>
            <pc:sldMk cId="1737661659" sldId="285"/>
            <ac:spMk id="2" creationId="{A278FAEF-D0EE-5374-336E-64FEE743EF1A}"/>
          </ac:spMkLst>
        </pc:spChg>
        <pc:picChg chg="del">
          <ac:chgData name="LAAIQ ROSHAN SHAIK" userId="34a55525c9e200c8" providerId="LiveId" clId="{4675DA10-A430-4FC3-8E3F-2E56E7BE6378}" dt="2024-02-27T12:51:50.319" v="1475" actId="478"/>
          <ac:picMkLst>
            <pc:docMk/>
            <pc:sldMk cId="1737661659" sldId="285"/>
            <ac:picMk id="4" creationId="{2867849A-A05A-D5D5-86B3-28BAE8152495}"/>
          </ac:picMkLst>
        </pc:picChg>
        <pc:picChg chg="add mod">
          <ac:chgData name="LAAIQ ROSHAN SHAIK" userId="34a55525c9e200c8" providerId="LiveId" clId="{4675DA10-A430-4FC3-8E3F-2E56E7BE6378}" dt="2024-02-27T12:52:05.729" v="1479" actId="1076"/>
          <ac:picMkLst>
            <pc:docMk/>
            <pc:sldMk cId="1737661659" sldId="285"/>
            <ac:picMk id="5" creationId="{7138165C-A6E0-746C-E503-3E03DA2DD713}"/>
          </ac:picMkLst>
        </pc:picChg>
      </pc:sldChg>
      <pc:sldChg chg="addSp delSp modSp add mod">
        <pc:chgData name="LAAIQ ROSHAN SHAIK" userId="34a55525c9e200c8" providerId="LiveId" clId="{4675DA10-A430-4FC3-8E3F-2E56E7BE6378}" dt="2024-02-27T12:52:55.414" v="1488" actId="1076"/>
        <pc:sldMkLst>
          <pc:docMk/>
          <pc:sldMk cId="1465869615" sldId="286"/>
        </pc:sldMkLst>
        <pc:picChg chg="add mod">
          <ac:chgData name="LAAIQ ROSHAN SHAIK" userId="34a55525c9e200c8" providerId="LiveId" clId="{4675DA10-A430-4FC3-8E3F-2E56E7BE6378}" dt="2024-02-27T12:52:55.414" v="1488" actId="1076"/>
          <ac:picMkLst>
            <pc:docMk/>
            <pc:sldMk cId="1465869615" sldId="286"/>
            <ac:picMk id="2" creationId="{355EC9FD-1154-EA8E-6CEC-096BCDD0B965}"/>
          </ac:picMkLst>
        </pc:picChg>
        <pc:picChg chg="del">
          <ac:chgData name="LAAIQ ROSHAN SHAIK" userId="34a55525c9e200c8" providerId="LiveId" clId="{4675DA10-A430-4FC3-8E3F-2E56E7BE6378}" dt="2024-02-27T12:52:28.564" v="1482" actId="478"/>
          <ac:picMkLst>
            <pc:docMk/>
            <pc:sldMk cId="1465869615" sldId="286"/>
            <ac:picMk id="4" creationId="{13C7FA97-9388-00FD-039C-ADABB8C9555F}"/>
          </ac:picMkLst>
        </pc:picChg>
      </pc:sldChg>
      <pc:sldChg chg="addSp delSp modSp add mod">
        <pc:chgData name="LAAIQ ROSHAN SHAIK" userId="34a55525c9e200c8" providerId="LiveId" clId="{4675DA10-A430-4FC3-8E3F-2E56E7BE6378}" dt="2024-02-27T13:15:45.475" v="1678" actId="2711"/>
        <pc:sldMkLst>
          <pc:docMk/>
          <pc:sldMk cId="2469439788" sldId="287"/>
        </pc:sldMkLst>
        <pc:spChg chg="mod">
          <ac:chgData name="LAAIQ ROSHAN SHAIK" userId="34a55525c9e200c8" providerId="LiveId" clId="{4675DA10-A430-4FC3-8E3F-2E56E7BE6378}" dt="2024-02-27T13:15:45.475" v="1678" actId="2711"/>
          <ac:spMkLst>
            <pc:docMk/>
            <pc:sldMk cId="2469439788" sldId="287"/>
            <ac:spMk id="2" creationId="{5F1ED7CE-3EE2-A1B3-F515-27DA6EDA2366}"/>
          </ac:spMkLst>
        </pc:spChg>
        <pc:spChg chg="mod">
          <ac:chgData name="LAAIQ ROSHAN SHAIK" userId="34a55525c9e200c8" providerId="LiveId" clId="{4675DA10-A430-4FC3-8E3F-2E56E7BE6378}" dt="2024-02-27T12:53:49.812" v="1513"/>
          <ac:spMkLst>
            <pc:docMk/>
            <pc:sldMk cId="2469439788" sldId="287"/>
            <ac:spMk id="3" creationId="{E816739C-C9DC-6519-F82F-DCF6379B1B59}"/>
          </ac:spMkLst>
        </pc:spChg>
        <pc:picChg chg="del">
          <ac:chgData name="LAAIQ ROSHAN SHAIK" userId="34a55525c9e200c8" providerId="LiveId" clId="{4675DA10-A430-4FC3-8E3F-2E56E7BE6378}" dt="2024-02-27T12:53:52.780" v="1514" actId="478"/>
          <ac:picMkLst>
            <pc:docMk/>
            <pc:sldMk cId="2469439788" sldId="287"/>
            <ac:picMk id="4" creationId="{E7C4E313-0089-4E0F-F5D4-8C97FB956A99}"/>
          </ac:picMkLst>
        </pc:picChg>
        <pc:picChg chg="add mod">
          <ac:chgData name="LAAIQ ROSHAN SHAIK" userId="34a55525c9e200c8" providerId="LiveId" clId="{4675DA10-A430-4FC3-8E3F-2E56E7BE6378}" dt="2024-02-27T12:56:32.917" v="1540" actId="1076"/>
          <ac:picMkLst>
            <pc:docMk/>
            <pc:sldMk cId="2469439788" sldId="287"/>
            <ac:picMk id="5" creationId="{B5D6D3F3-3152-8F05-3EE0-0C8A7A66C1AD}"/>
          </ac:picMkLst>
        </pc:picChg>
      </pc:sldChg>
      <pc:sldChg chg="new del">
        <pc:chgData name="LAAIQ ROSHAN SHAIK" userId="34a55525c9e200c8" providerId="LiveId" clId="{4675DA10-A430-4FC3-8E3F-2E56E7BE6378}" dt="2024-02-27T12:54:17.161" v="1519" actId="47"/>
        <pc:sldMkLst>
          <pc:docMk/>
          <pc:sldMk cId="1013603747" sldId="288"/>
        </pc:sldMkLst>
      </pc:sldChg>
      <pc:sldChg chg="addSp delSp modSp add mod">
        <pc:chgData name="LAAIQ ROSHAN SHAIK" userId="34a55525c9e200c8" providerId="LiveId" clId="{4675DA10-A430-4FC3-8E3F-2E56E7BE6378}" dt="2024-02-27T12:56:39.027" v="1541" actId="1076"/>
        <pc:sldMkLst>
          <pc:docMk/>
          <pc:sldMk cId="4240144317" sldId="288"/>
        </pc:sldMkLst>
        <pc:spChg chg="mod">
          <ac:chgData name="LAAIQ ROSHAN SHAIK" userId="34a55525c9e200c8" providerId="LiveId" clId="{4675DA10-A430-4FC3-8E3F-2E56E7BE6378}" dt="2024-02-27T12:54:35.660" v="1523"/>
          <ac:spMkLst>
            <pc:docMk/>
            <pc:sldMk cId="4240144317" sldId="288"/>
            <ac:spMk id="3" creationId="{62BBA57E-04DD-30A9-DBE0-970E58609B0A}"/>
          </ac:spMkLst>
        </pc:spChg>
        <pc:picChg chg="del mod">
          <ac:chgData name="LAAIQ ROSHAN SHAIK" userId="34a55525c9e200c8" providerId="LiveId" clId="{4675DA10-A430-4FC3-8E3F-2E56E7BE6378}" dt="2024-02-27T12:56:07.350" v="1533" actId="478"/>
          <ac:picMkLst>
            <pc:docMk/>
            <pc:sldMk cId="4240144317" sldId="288"/>
            <ac:picMk id="2" creationId="{29E1686B-5AE1-6D8F-F6BE-4F69C42DC1F1}"/>
          </ac:picMkLst>
        </pc:picChg>
        <pc:picChg chg="add mod">
          <ac:chgData name="LAAIQ ROSHAN SHAIK" userId="34a55525c9e200c8" providerId="LiveId" clId="{4675DA10-A430-4FC3-8E3F-2E56E7BE6378}" dt="2024-02-27T12:56:39.027" v="1541" actId="1076"/>
          <ac:picMkLst>
            <pc:docMk/>
            <pc:sldMk cId="4240144317" sldId="288"/>
            <ac:picMk id="4" creationId="{14A10FE5-2102-EC80-34AD-8354F1040449}"/>
          </ac:picMkLst>
        </pc:picChg>
      </pc:sldChg>
      <pc:sldChg chg="modSp new mod">
        <pc:chgData name="LAAIQ ROSHAN SHAIK" userId="34a55525c9e200c8" providerId="LiveId" clId="{4675DA10-A430-4FC3-8E3F-2E56E7BE6378}" dt="2024-02-27T13:15:53.587" v="1679" actId="2711"/>
        <pc:sldMkLst>
          <pc:docMk/>
          <pc:sldMk cId="1793583414" sldId="289"/>
        </pc:sldMkLst>
        <pc:spChg chg="mod">
          <ac:chgData name="LAAIQ ROSHAN SHAIK" userId="34a55525c9e200c8" providerId="LiveId" clId="{4675DA10-A430-4FC3-8E3F-2E56E7BE6378}" dt="2024-02-27T13:15:53.587" v="1679" actId="2711"/>
          <ac:spMkLst>
            <pc:docMk/>
            <pc:sldMk cId="1793583414" sldId="289"/>
            <ac:spMk id="2" creationId="{96631052-D685-2B46-F23E-20D6C9B9D464}"/>
          </ac:spMkLst>
        </pc:spChg>
        <pc:spChg chg="mod">
          <ac:chgData name="LAAIQ ROSHAN SHAIK" userId="34a55525c9e200c8" providerId="LiveId" clId="{4675DA10-A430-4FC3-8E3F-2E56E7BE6378}" dt="2024-02-27T12:58:24.685" v="1559" actId="123"/>
          <ac:spMkLst>
            <pc:docMk/>
            <pc:sldMk cId="1793583414" sldId="289"/>
            <ac:spMk id="3" creationId="{C44F0BDA-1588-C9B2-8245-E35958D00288}"/>
          </ac:spMkLst>
        </pc:spChg>
      </pc:sldChg>
      <pc:sldChg chg="modSp new mod">
        <pc:chgData name="LAAIQ ROSHAN SHAIK" userId="34a55525c9e200c8" providerId="LiveId" clId="{4675DA10-A430-4FC3-8E3F-2E56E7BE6378}" dt="2024-02-27T13:16:09.354" v="1680" actId="2711"/>
        <pc:sldMkLst>
          <pc:docMk/>
          <pc:sldMk cId="3444451260" sldId="290"/>
        </pc:sldMkLst>
        <pc:spChg chg="mod">
          <ac:chgData name="LAAIQ ROSHAN SHAIK" userId="34a55525c9e200c8" providerId="LiveId" clId="{4675DA10-A430-4FC3-8E3F-2E56E7BE6378}" dt="2024-02-27T13:16:09.354" v="1680" actId="2711"/>
          <ac:spMkLst>
            <pc:docMk/>
            <pc:sldMk cId="3444451260" sldId="290"/>
            <ac:spMk id="2" creationId="{F9AFA056-F60F-DCAB-C942-C7CB1D2E51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02186-CBC4-44FE-8F56-AC2389AC6F7F}" type="datetimeFigureOut">
              <a:rPr lang="en-IN" smtClean="0"/>
              <a:t>27-02-2024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2A2B5-7DDA-4BE1-8BAD-994497200FA5}" type="slidenum">
              <a:rPr lang="en-IN" smtClean="0"/>
              <a:t>‹#›</a:t>
            </a:fld>
            <a:endParaRPr lang="en-IN"/>
          </a:p>
        </p:txBody>
      </p:sp>
    </p:spTree>
    <p:extLst>
      <p:ext uri="{BB962C8B-B14F-4D97-AF65-F5344CB8AC3E}">
        <p14:creationId xmlns:p14="http://schemas.microsoft.com/office/powerpoint/2010/main" val="521270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22A2B5-7DDA-4BE1-8BAD-994497200FA5}" type="slidenum">
              <a:rPr lang="en-IN" smtClean="0"/>
              <a:t>8</a:t>
            </a:fld>
            <a:endParaRPr lang="en-IN"/>
          </a:p>
        </p:txBody>
      </p:sp>
    </p:spTree>
    <p:extLst>
      <p:ext uri="{BB962C8B-B14F-4D97-AF65-F5344CB8AC3E}">
        <p14:creationId xmlns:p14="http://schemas.microsoft.com/office/powerpoint/2010/main" val="225863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22A2B5-7DDA-4BE1-8BAD-994497200FA5}" type="slidenum">
              <a:rPr lang="en-IN" smtClean="0"/>
              <a:t>14</a:t>
            </a:fld>
            <a:endParaRPr lang="en-IN"/>
          </a:p>
        </p:txBody>
      </p:sp>
    </p:spTree>
    <p:extLst>
      <p:ext uri="{BB962C8B-B14F-4D97-AF65-F5344CB8AC3E}">
        <p14:creationId xmlns:p14="http://schemas.microsoft.com/office/powerpoint/2010/main" val="1226687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71F3D-9F42-3459-CB78-40AD7D777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183F2E-E80F-EAB0-F528-A7C7D83BB9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418771-9294-04B7-1978-B045CDAFE994}"/>
              </a:ext>
            </a:extLst>
          </p:cNvPr>
          <p:cNvSpPr>
            <a:spLocks noGrp="1"/>
          </p:cNvSpPr>
          <p:nvPr>
            <p:ph type="dt" sz="half" idx="10"/>
          </p:nvPr>
        </p:nvSpPr>
        <p:spPr/>
        <p:txBody>
          <a:bodyPr/>
          <a:lstStyle/>
          <a:p>
            <a:fld id="{6EBC2872-FB41-4029-AFA1-2ACB434630A9}" type="datetimeFigureOut">
              <a:rPr lang="en-IN" smtClean="0"/>
              <a:t>27-02-2024</a:t>
            </a:fld>
            <a:endParaRPr lang="en-IN"/>
          </a:p>
        </p:txBody>
      </p:sp>
      <p:sp>
        <p:nvSpPr>
          <p:cNvPr id="5" name="Footer Placeholder 4">
            <a:extLst>
              <a:ext uri="{FF2B5EF4-FFF2-40B4-BE49-F238E27FC236}">
                <a16:creationId xmlns:a16="http://schemas.microsoft.com/office/drawing/2014/main" id="{EFEEA299-6A7B-2910-60B8-2FA702DA6B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008D95-3E9E-D3BB-DE5E-FFE3DCD84E7E}"/>
              </a:ext>
            </a:extLst>
          </p:cNvPr>
          <p:cNvSpPr>
            <a:spLocks noGrp="1"/>
          </p:cNvSpPr>
          <p:nvPr>
            <p:ph type="sldNum" sz="quarter" idx="12"/>
          </p:nvPr>
        </p:nvSpPr>
        <p:spPr/>
        <p:txBody>
          <a:bodyPr/>
          <a:lstStyle/>
          <a:p>
            <a:fld id="{2D04CB72-7683-4DA2-B1A3-043687C1B508}" type="slidenum">
              <a:rPr lang="en-IN" smtClean="0"/>
              <a:t>‹#›</a:t>
            </a:fld>
            <a:endParaRPr lang="en-IN"/>
          </a:p>
        </p:txBody>
      </p:sp>
    </p:spTree>
    <p:extLst>
      <p:ext uri="{BB962C8B-B14F-4D97-AF65-F5344CB8AC3E}">
        <p14:creationId xmlns:p14="http://schemas.microsoft.com/office/powerpoint/2010/main" val="951733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C2E8-5514-F6F0-6877-FBAFCC8A81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A4941A-F9F2-1813-ABAB-2EF6FB5F75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CFA6C1-8F32-F2B7-BA5F-F4BF86D44DDD}"/>
              </a:ext>
            </a:extLst>
          </p:cNvPr>
          <p:cNvSpPr>
            <a:spLocks noGrp="1"/>
          </p:cNvSpPr>
          <p:nvPr>
            <p:ph type="dt" sz="half" idx="10"/>
          </p:nvPr>
        </p:nvSpPr>
        <p:spPr/>
        <p:txBody>
          <a:bodyPr/>
          <a:lstStyle/>
          <a:p>
            <a:fld id="{6EBC2872-FB41-4029-AFA1-2ACB434630A9}" type="datetimeFigureOut">
              <a:rPr lang="en-IN" smtClean="0"/>
              <a:t>27-02-2024</a:t>
            </a:fld>
            <a:endParaRPr lang="en-IN"/>
          </a:p>
        </p:txBody>
      </p:sp>
      <p:sp>
        <p:nvSpPr>
          <p:cNvPr id="5" name="Footer Placeholder 4">
            <a:extLst>
              <a:ext uri="{FF2B5EF4-FFF2-40B4-BE49-F238E27FC236}">
                <a16:creationId xmlns:a16="http://schemas.microsoft.com/office/drawing/2014/main" id="{AD3C4C0F-3AC6-69DD-5C22-8A9751CA01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8A71F6-D3F3-1D51-A5E4-B1BE698900FE}"/>
              </a:ext>
            </a:extLst>
          </p:cNvPr>
          <p:cNvSpPr>
            <a:spLocks noGrp="1"/>
          </p:cNvSpPr>
          <p:nvPr>
            <p:ph type="sldNum" sz="quarter" idx="12"/>
          </p:nvPr>
        </p:nvSpPr>
        <p:spPr/>
        <p:txBody>
          <a:bodyPr/>
          <a:lstStyle/>
          <a:p>
            <a:fld id="{2D04CB72-7683-4DA2-B1A3-043687C1B508}" type="slidenum">
              <a:rPr lang="en-IN" smtClean="0"/>
              <a:t>‹#›</a:t>
            </a:fld>
            <a:endParaRPr lang="en-IN"/>
          </a:p>
        </p:txBody>
      </p:sp>
    </p:spTree>
    <p:extLst>
      <p:ext uri="{BB962C8B-B14F-4D97-AF65-F5344CB8AC3E}">
        <p14:creationId xmlns:p14="http://schemas.microsoft.com/office/powerpoint/2010/main" val="2375123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4E2B16-8854-04FA-CD22-49809CE582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1B9A74-3608-30E0-797D-273772BB7A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F1DDD4-0508-6BA4-9878-FAA569BB4C93}"/>
              </a:ext>
            </a:extLst>
          </p:cNvPr>
          <p:cNvSpPr>
            <a:spLocks noGrp="1"/>
          </p:cNvSpPr>
          <p:nvPr>
            <p:ph type="dt" sz="half" idx="10"/>
          </p:nvPr>
        </p:nvSpPr>
        <p:spPr/>
        <p:txBody>
          <a:bodyPr/>
          <a:lstStyle/>
          <a:p>
            <a:fld id="{6EBC2872-FB41-4029-AFA1-2ACB434630A9}" type="datetimeFigureOut">
              <a:rPr lang="en-IN" smtClean="0"/>
              <a:t>27-02-2024</a:t>
            </a:fld>
            <a:endParaRPr lang="en-IN"/>
          </a:p>
        </p:txBody>
      </p:sp>
      <p:sp>
        <p:nvSpPr>
          <p:cNvPr id="5" name="Footer Placeholder 4">
            <a:extLst>
              <a:ext uri="{FF2B5EF4-FFF2-40B4-BE49-F238E27FC236}">
                <a16:creationId xmlns:a16="http://schemas.microsoft.com/office/drawing/2014/main" id="{5EC24EFC-F685-5E31-5DB0-843F48D43B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C07E3F-63AC-4DEF-FCC5-B4504FB2DDD6}"/>
              </a:ext>
            </a:extLst>
          </p:cNvPr>
          <p:cNvSpPr>
            <a:spLocks noGrp="1"/>
          </p:cNvSpPr>
          <p:nvPr>
            <p:ph type="sldNum" sz="quarter" idx="12"/>
          </p:nvPr>
        </p:nvSpPr>
        <p:spPr/>
        <p:txBody>
          <a:bodyPr/>
          <a:lstStyle/>
          <a:p>
            <a:fld id="{2D04CB72-7683-4DA2-B1A3-043687C1B508}" type="slidenum">
              <a:rPr lang="en-IN" smtClean="0"/>
              <a:t>‹#›</a:t>
            </a:fld>
            <a:endParaRPr lang="en-IN"/>
          </a:p>
        </p:txBody>
      </p:sp>
    </p:spTree>
    <p:extLst>
      <p:ext uri="{BB962C8B-B14F-4D97-AF65-F5344CB8AC3E}">
        <p14:creationId xmlns:p14="http://schemas.microsoft.com/office/powerpoint/2010/main" val="279030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C624-393F-8D71-8D13-44B65B9B7F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34AA71-7E05-F38A-27F6-237B85B985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2BCF4A-F1DA-4870-50D1-18E0A2C17B1B}"/>
              </a:ext>
            </a:extLst>
          </p:cNvPr>
          <p:cNvSpPr>
            <a:spLocks noGrp="1"/>
          </p:cNvSpPr>
          <p:nvPr>
            <p:ph type="dt" sz="half" idx="10"/>
          </p:nvPr>
        </p:nvSpPr>
        <p:spPr/>
        <p:txBody>
          <a:bodyPr/>
          <a:lstStyle/>
          <a:p>
            <a:fld id="{6EBC2872-FB41-4029-AFA1-2ACB434630A9}" type="datetimeFigureOut">
              <a:rPr lang="en-IN" smtClean="0"/>
              <a:t>27-02-2024</a:t>
            </a:fld>
            <a:endParaRPr lang="en-IN"/>
          </a:p>
        </p:txBody>
      </p:sp>
      <p:sp>
        <p:nvSpPr>
          <p:cNvPr id="5" name="Footer Placeholder 4">
            <a:extLst>
              <a:ext uri="{FF2B5EF4-FFF2-40B4-BE49-F238E27FC236}">
                <a16:creationId xmlns:a16="http://schemas.microsoft.com/office/drawing/2014/main" id="{3280D971-3B5E-01A8-3FFD-026B9D0EE1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13CA2B-E4ED-6055-4A73-4FC3E1944924}"/>
              </a:ext>
            </a:extLst>
          </p:cNvPr>
          <p:cNvSpPr>
            <a:spLocks noGrp="1"/>
          </p:cNvSpPr>
          <p:nvPr>
            <p:ph type="sldNum" sz="quarter" idx="12"/>
          </p:nvPr>
        </p:nvSpPr>
        <p:spPr/>
        <p:txBody>
          <a:bodyPr/>
          <a:lstStyle/>
          <a:p>
            <a:fld id="{2D04CB72-7683-4DA2-B1A3-043687C1B508}" type="slidenum">
              <a:rPr lang="en-IN" smtClean="0"/>
              <a:t>‹#›</a:t>
            </a:fld>
            <a:endParaRPr lang="en-IN"/>
          </a:p>
        </p:txBody>
      </p:sp>
    </p:spTree>
    <p:extLst>
      <p:ext uri="{BB962C8B-B14F-4D97-AF65-F5344CB8AC3E}">
        <p14:creationId xmlns:p14="http://schemas.microsoft.com/office/powerpoint/2010/main" val="407206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5714-6F85-17EA-3A19-CB1EFB6ADD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F7CD09-5044-EAED-4856-C3168B869E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3E646A-027A-B7B6-9244-97A2605E7962}"/>
              </a:ext>
            </a:extLst>
          </p:cNvPr>
          <p:cNvSpPr>
            <a:spLocks noGrp="1"/>
          </p:cNvSpPr>
          <p:nvPr>
            <p:ph type="dt" sz="half" idx="10"/>
          </p:nvPr>
        </p:nvSpPr>
        <p:spPr/>
        <p:txBody>
          <a:bodyPr/>
          <a:lstStyle/>
          <a:p>
            <a:fld id="{6EBC2872-FB41-4029-AFA1-2ACB434630A9}" type="datetimeFigureOut">
              <a:rPr lang="en-IN" smtClean="0"/>
              <a:t>27-02-2024</a:t>
            </a:fld>
            <a:endParaRPr lang="en-IN"/>
          </a:p>
        </p:txBody>
      </p:sp>
      <p:sp>
        <p:nvSpPr>
          <p:cNvPr id="5" name="Footer Placeholder 4">
            <a:extLst>
              <a:ext uri="{FF2B5EF4-FFF2-40B4-BE49-F238E27FC236}">
                <a16:creationId xmlns:a16="http://schemas.microsoft.com/office/drawing/2014/main" id="{7F0767CD-9538-7DFC-466D-178EA9B929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68423D-FB8D-91A0-3769-8CAAAB89FFAC}"/>
              </a:ext>
            </a:extLst>
          </p:cNvPr>
          <p:cNvSpPr>
            <a:spLocks noGrp="1"/>
          </p:cNvSpPr>
          <p:nvPr>
            <p:ph type="sldNum" sz="quarter" idx="12"/>
          </p:nvPr>
        </p:nvSpPr>
        <p:spPr/>
        <p:txBody>
          <a:bodyPr/>
          <a:lstStyle/>
          <a:p>
            <a:fld id="{2D04CB72-7683-4DA2-B1A3-043687C1B508}" type="slidenum">
              <a:rPr lang="en-IN" smtClean="0"/>
              <a:t>‹#›</a:t>
            </a:fld>
            <a:endParaRPr lang="en-IN"/>
          </a:p>
        </p:txBody>
      </p:sp>
    </p:spTree>
    <p:extLst>
      <p:ext uri="{BB962C8B-B14F-4D97-AF65-F5344CB8AC3E}">
        <p14:creationId xmlns:p14="http://schemas.microsoft.com/office/powerpoint/2010/main" val="315309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F8B0-13B0-07F6-733C-453A022EC0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E22876-4742-F9BE-67D7-8B0CC1BA72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6F0DBE-A781-168C-8857-AE54118913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371538-B614-D47C-D51D-64EB29C6B553}"/>
              </a:ext>
            </a:extLst>
          </p:cNvPr>
          <p:cNvSpPr>
            <a:spLocks noGrp="1"/>
          </p:cNvSpPr>
          <p:nvPr>
            <p:ph type="dt" sz="half" idx="10"/>
          </p:nvPr>
        </p:nvSpPr>
        <p:spPr/>
        <p:txBody>
          <a:bodyPr/>
          <a:lstStyle/>
          <a:p>
            <a:fld id="{6EBC2872-FB41-4029-AFA1-2ACB434630A9}" type="datetimeFigureOut">
              <a:rPr lang="en-IN" smtClean="0"/>
              <a:t>27-02-2024</a:t>
            </a:fld>
            <a:endParaRPr lang="en-IN"/>
          </a:p>
        </p:txBody>
      </p:sp>
      <p:sp>
        <p:nvSpPr>
          <p:cNvPr id="6" name="Footer Placeholder 5">
            <a:extLst>
              <a:ext uri="{FF2B5EF4-FFF2-40B4-BE49-F238E27FC236}">
                <a16:creationId xmlns:a16="http://schemas.microsoft.com/office/drawing/2014/main" id="{C215EAC9-C9D4-4EBC-80AF-1C822A6A9C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F49F5C-B73C-30F9-A08F-F300298E0CE6}"/>
              </a:ext>
            </a:extLst>
          </p:cNvPr>
          <p:cNvSpPr>
            <a:spLocks noGrp="1"/>
          </p:cNvSpPr>
          <p:nvPr>
            <p:ph type="sldNum" sz="quarter" idx="12"/>
          </p:nvPr>
        </p:nvSpPr>
        <p:spPr/>
        <p:txBody>
          <a:bodyPr/>
          <a:lstStyle/>
          <a:p>
            <a:fld id="{2D04CB72-7683-4DA2-B1A3-043687C1B508}" type="slidenum">
              <a:rPr lang="en-IN" smtClean="0"/>
              <a:t>‹#›</a:t>
            </a:fld>
            <a:endParaRPr lang="en-IN"/>
          </a:p>
        </p:txBody>
      </p:sp>
    </p:spTree>
    <p:extLst>
      <p:ext uri="{BB962C8B-B14F-4D97-AF65-F5344CB8AC3E}">
        <p14:creationId xmlns:p14="http://schemas.microsoft.com/office/powerpoint/2010/main" val="4280599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4E057-C7CC-2B31-BAB1-B376DEC92D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887C0A-94F2-262A-0870-C408F55D79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E46D29-ADC5-7502-5155-BFC01F2DEE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2BB5F9-9A6F-6291-D3C5-195F25600A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274C52-D882-C536-D015-4E94550405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3D2620-7E7A-EA61-1EFA-0C5FA18E1768}"/>
              </a:ext>
            </a:extLst>
          </p:cNvPr>
          <p:cNvSpPr>
            <a:spLocks noGrp="1"/>
          </p:cNvSpPr>
          <p:nvPr>
            <p:ph type="dt" sz="half" idx="10"/>
          </p:nvPr>
        </p:nvSpPr>
        <p:spPr/>
        <p:txBody>
          <a:bodyPr/>
          <a:lstStyle/>
          <a:p>
            <a:fld id="{6EBC2872-FB41-4029-AFA1-2ACB434630A9}" type="datetimeFigureOut">
              <a:rPr lang="en-IN" smtClean="0"/>
              <a:t>27-02-2024</a:t>
            </a:fld>
            <a:endParaRPr lang="en-IN"/>
          </a:p>
        </p:txBody>
      </p:sp>
      <p:sp>
        <p:nvSpPr>
          <p:cNvPr id="8" name="Footer Placeholder 7">
            <a:extLst>
              <a:ext uri="{FF2B5EF4-FFF2-40B4-BE49-F238E27FC236}">
                <a16:creationId xmlns:a16="http://schemas.microsoft.com/office/drawing/2014/main" id="{1A86467D-4459-75D1-08AC-A0BA8FF852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BDBEBA-4F98-8016-660C-9762406129EC}"/>
              </a:ext>
            </a:extLst>
          </p:cNvPr>
          <p:cNvSpPr>
            <a:spLocks noGrp="1"/>
          </p:cNvSpPr>
          <p:nvPr>
            <p:ph type="sldNum" sz="quarter" idx="12"/>
          </p:nvPr>
        </p:nvSpPr>
        <p:spPr/>
        <p:txBody>
          <a:bodyPr/>
          <a:lstStyle/>
          <a:p>
            <a:fld id="{2D04CB72-7683-4DA2-B1A3-043687C1B508}" type="slidenum">
              <a:rPr lang="en-IN" smtClean="0"/>
              <a:t>‹#›</a:t>
            </a:fld>
            <a:endParaRPr lang="en-IN"/>
          </a:p>
        </p:txBody>
      </p:sp>
    </p:spTree>
    <p:extLst>
      <p:ext uri="{BB962C8B-B14F-4D97-AF65-F5344CB8AC3E}">
        <p14:creationId xmlns:p14="http://schemas.microsoft.com/office/powerpoint/2010/main" val="57390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84CA-E9CD-7995-97F2-C2F9E5A52B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8C57C1-F504-6A34-E293-80A04FBBE13F}"/>
              </a:ext>
            </a:extLst>
          </p:cNvPr>
          <p:cNvSpPr>
            <a:spLocks noGrp="1"/>
          </p:cNvSpPr>
          <p:nvPr>
            <p:ph type="dt" sz="half" idx="10"/>
          </p:nvPr>
        </p:nvSpPr>
        <p:spPr/>
        <p:txBody>
          <a:bodyPr/>
          <a:lstStyle/>
          <a:p>
            <a:fld id="{6EBC2872-FB41-4029-AFA1-2ACB434630A9}" type="datetimeFigureOut">
              <a:rPr lang="en-IN" smtClean="0"/>
              <a:t>27-02-2024</a:t>
            </a:fld>
            <a:endParaRPr lang="en-IN"/>
          </a:p>
        </p:txBody>
      </p:sp>
      <p:sp>
        <p:nvSpPr>
          <p:cNvPr id="4" name="Footer Placeholder 3">
            <a:extLst>
              <a:ext uri="{FF2B5EF4-FFF2-40B4-BE49-F238E27FC236}">
                <a16:creationId xmlns:a16="http://schemas.microsoft.com/office/drawing/2014/main" id="{21796602-A288-0768-0E45-D78211A6BD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B4E1B6-FABE-D246-B309-D46271E05433}"/>
              </a:ext>
            </a:extLst>
          </p:cNvPr>
          <p:cNvSpPr>
            <a:spLocks noGrp="1"/>
          </p:cNvSpPr>
          <p:nvPr>
            <p:ph type="sldNum" sz="quarter" idx="12"/>
          </p:nvPr>
        </p:nvSpPr>
        <p:spPr/>
        <p:txBody>
          <a:bodyPr/>
          <a:lstStyle/>
          <a:p>
            <a:fld id="{2D04CB72-7683-4DA2-B1A3-043687C1B508}" type="slidenum">
              <a:rPr lang="en-IN" smtClean="0"/>
              <a:t>‹#›</a:t>
            </a:fld>
            <a:endParaRPr lang="en-IN"/>
          </a:p>
        </p:txBody>
      </p:sp>
    </p:spTree>
    <p:extLst>
      <p:ext uri="{BB962C8B-B14F-4D97-AF65-F5344CB8AC3E}">
        <p14:creationId xmlns:p14="http://schemas.microsoft.com/office/powerpoint/2010/main" val="216052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42575-1F82-47CC-419C-AA3A2648E329}"/>
              </a:ext>
            </a:extLst>
          </p:cNvPr>
          <p:cNvSpPr>
            <a:spLocks noGrp="1"/>
          </p:cNvSpPr>
          <p:nvPr>
            <p:ph type="dt" sz="half" idx="10"/>
          </p:nvPr>
        </p:nvSpPr>
        <p:spPr/>
        <p:txBody>
          <a:bodyPr/>
          <a:lstStyle/>
          <a:p>
            <a:fld id="{6EBC2872-FB41-4029-AFA1-2ACB434630A9}" type="datetimeFigureOut">
              <a:rPr lang="en-IN" smtClean="0"/>
              <a:t>27-02-2024</a:t>
            </a:fld>
            <a:endParaRPr lang="en-IN"/>
          </a:p>
        </p:txBody>
      </p:sp>
      <p:sp>
        <p:nvSpPr>
          <p:cNvPr id="3" name="Footer Placeholder 2">
            <a:extLst>
              <a:ext uri="{FF2B5EF4-FFF2-40B4-BE49-F238E27FC236}">
                <a16:creationId xmlns:a16="http://schemas.microsoft.com/office/drawing/2014/main" id="{415F16C3-032C-0AF4-EE0E-E3356FB257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1D151F-BE16-949B-7C5D-E9A032B57872}"/>
              </a:ext>
            </a:extLst>
          </p:cNvPr>
          <p:cNvSpPr>
            <a:spLocks noGrp="1"/>
          </p:cNvSpPr>
          <p:nvPr>
            <p:ph type="sldNum" sz="quarter" idx="12"/>
          </p:nvPr>
        </p:nvSpPr>
        <p:spPr/>
        <p:txBody>
          <a:bodyPr/>
          <a:lstStyle/>
          <a:p>
            <a:fld id="{2D04CB72-7683-4DA2-B1A3-043687C1B508}" type="slidenum">
              <a:rPr lang="en-IN" smtClean="0"/>
              <a:t>‹#›</a:t>
            </a:fld>
            <a:endParaRPr lang="en-IN"/>
          </a:p>
        </p:txBody>
      </p:sp>
    </p:spTree>
    <p:extLst>
      <p:ext uri="{BB962C8B-B14F-4D97-AF65-F5344CB8AC3E}">
        <p14:creationId xmlns:p14="http://schemas.microsoft.com/office/powerpoint/2010/main" val="2804877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E1B3-0DF9-44D6-47CE-A54BF0F8F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6513F8-FCCF-C6E8-ABF3-48CDBCA5DD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E51BAD-ABDA-7316-A62B-59F85F0DB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3F12FE-5553-B38B-BD4E-69A3F8354A0D}"/>
              </a:ext>
            </a:extLst>
          </p:cNvPr>
          <p:cNvSpPr>
            <a:spLocks noGrp="1"/>
          </p:cNvSpPr>
          <p:nvPr>
            <p:ph type="dt" sz="half" idx="10"/>
          </p:nvPr>
        </p:nvSpPr>
        <p:spPr/>
        <p:txBody>
          <a:bodyPr/>
          <a:lstStyle/>
          <a:p>
            <a:fld id="{6EBC2872-FB41-4029-AFA1-2ACB434630A9}" type="datetimeFigureOut">
              <a:rPr lang="en-IN" smtClean="0"/>
              <a:t>27-02-2024</a:t>
            </a:fld>
            <a:endParaRPr lang="en-IN"/>
          </a:p>
        </p:txBody>
      </p:sp>
      <p:sp>
        <p:nvSpPr>
          <p:cNvPr id="6" name="Footer Placeholder 5">
            <a:extLst>
              <a:ext uri="{FF2B5EF4-FFF2-40B4-BE49-F238E27FC236}">
                <a16:creationId xmlns:a16="http://schemas.microsoft.com/office/drawing/2014/main" id="{B0CABBE5-AA64-1678-1BCF-10F45EFBC1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9C9D99-AB99-B86B-5DB5-42D578D23DF5}"/>
              </a:ext>
            </a:extLst>
          </p:cNvPr>
          <p:cNvSpPr>
            <a:spLocks noGrp="1"/>
          </p:cNvSpPr>
          <p:nvPr>
            <p:ph type="sldNum" sz="quarter" idx="12"/>
          </p:nvPr>
        </p:nvSpPr>
        <p:spPr/>
        <p:txBody>
          <a:bodyPr/>
          <a:lstStyle/>
          <a:p>
            <a:fld id="{2D04CB72-7683-4DA2-B1A3-043687C1B508}" type="slidenum">
              <a:rPr lang="en-IN" smtClean="0"/>
              <a:t>‹#›</a:t>
            </a:fld>
            <a:endParaRPr lang="en-IN"/>
          </a:p>
        </p:txBody>
      </p:sp>
    </p:spTree>
    <p:extLst>
      <p:ext uri="{BB962C8B-B14F-4D97-AF65-F5344CB8AC3E}">
        <p14:creationId xmlns:p14="http://schemas.microsoft.com/office/powerpoint/2010/main" val="3363136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0E6CC-ED1C-20C5-EC82-5F5DE73A20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2B1BAB-9EEF-503F-9BC6-E64096407E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291DDB-F1C0-1432-3158-95C7C8ECE7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9A8330-244D-99FC-05B5-D9E18847DBBD}"/>
              </a:ext>
            </a:extLst>
          </p:cNvPr>
          <p:cNvSpPr>
            <a:spLocks noGrp="1"/>
          </p:cNvSpPr>
          <p:nvPr>
            <p:ph type="dt" sz="half" idx="10"/>
          </p:nvPr>
        </p:nvSpPr>
        <p:spPr/>
        <p:txBody>
          <a:bodyPr/>
          <a:lstStyle/>
          <a:p>
            <a:fld id="{6EBC2872-FB41-4029-AFA1-2ACB434630A9}" type="datetimeFigureOut">
              <a:rPr lang="en-IN" smtClean="0"/>
              <a:t>27-02-2024</a:t>
            </a:fld>
            <a:endParaRPr lang="en-IN"/>
          </a:p>
        </p:txBody>
      </p:sp>
      <p:sp>
        <p:nvSpPr>
          <p:cNvPr id="6" name="Footer Placeholder 5">
            <a:extLst>
              <a:ext uri="{FF2B5EF4-FFF2-40B4-BE49-F238E27FC236}">
                <a16:creationId xmlns:a16="http://schemas.microsoft.com/office/drawing/2014/main" id="{869F937A-9112-BC55-73F9-FD4A947B97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8C71E2-21DA-152D-02F4-94D555907546}"/>
              </a:ext>
            </a:extLst>
          </p:cNvPr>
          <p:cNvSpPr>
            <a:spLocks noGrp="1"/>
          </p:cNvSpPr>
          <p:nvPr>
            <p:ph type="sldNum" sz="quarter" idx="12"/>
          </p:nvPr>
        </p:nvSpPr>
        <p:spPr/>
        <p:txBody>
          <a:bodyPr/>
          <a:lstStyle/>
          <a:p>
            <a:fld id="{2D04CB72-7683-4DA2-B1A3-043687C1B508}" type="slidenum">
              <a:rPr lang="en-IN" smtClean="0"/>
              <a:t>‹#›</a:t>
            </a:fld>
            <a:endParaRPr lang="en-IN"/>
          </a:p>
        </p:txBody>
      </p:sp>
    </p:spTree>
    <p:extLst>
      <p:ext uri="{BB962C8B-B14F-4D97-AF65-F5344CB8AC3E}">
        <p14:creationId xmlns:p14="http://schemas.microsoft.com/office/powerpoint/2010/main" val="623344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625DCE-FC8B-0CEB-4578-090E4A0C6A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EAE78B-778E-B9F4-EF94-058193DF76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632248-60A5-9069-883E-4B003C0BA3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C2872-FB41-4029-AFA1-2ACB434630A9}" type="datetimeFigureOut">
              <a:rPr lang="en-IN" smtClean="0"/>
              <a:t>27-02-2024</a:t>
            </a:fld>
            <a:endParaRPr lang="en-IN"/>
          </a:p>
        </p:txBody>
      </p:sp>
      <p:sp>
        <p:nvSpPr>
          <p:cNvPr id="5" name="Footer Placeholder 4">
            <a:extLst>
              <a:ext uri="{FF2B5EF4-FFF2-40B4-BE49-F238E27FC236}">
                <a16:creationId xmlns:a16="http://schemas.microsoft.com/office/drawing/2014/main" id="{BC82FF3B-B1ED-B9B9-EA13-F025F0F9C4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DCFC13-FF54-BD4F-F7A9-F3D95BB7B5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04CB72-7683-4DA2-B1A3-043687C1B508}" type="slidenum">
              <a:rPr lang="en-IN" smtClean="0"/>
              <a:t>‹#›</a:t>
            </a:fld>
            <a:endParaRPr lang="en-IN"/>
          </a:p>
        </p:txBody>
      </p:sp>
    </p:spTree>
    <p:extLst>
      <p:ext uri="{BB962C8B-B14F-4D97-AF65-F5344CB8AC3E}">
        <p14:creationId xmlns:p14="http://schemas.microsoft.com/office/powerpoint/2010/main" val="730019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ebp"/><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6841-0B67-011C-2763-CA8B5C0C0A23}"/>
              </a:ext>
            </a:extLst>
          </p:cNvPr>
          <p:cNvSpPr>
            <a:spLocks noGrp="1"/>
          </p:cNvSpPr>
          <p:nvPr>
            <p:ph type="ctrTitle"/>
          </p:nvPr>
        </p:nvSpPr>
        <p:spPr>
          <a:xfrm>
            <a:off x="1524000" y="1122362"/>
            <a:ext cx="9144000" cy="3571557"/>
          </a:xfrm>
        </p:spPr>
        <p:txBody>
          <a:bodyPr/>
          <a:lstStyle/>
          <a:p>
            <a:pPr>
              <a:lnSpc>
                <a:spcPct val="107000"/>
              </a:lnSpc>
              <a:spcAft>
                <a:spcPts val="800"/>
              </a:spcAft>
            </a:pPr>
            <a:r>
              <a:rPr lang="en-US" sz="6000" kern="100" dirty="0">
                <a:effectLst/>
                <a:latin typeface="Times New Roman" panose="02020603050405020304" pitchFamily="18" charset="0"/>
                <a:ea typeface="Calibri" panose="020F0502020204030204" pitchFamily="34" charset="0"/>
                <a:cs typeface="Times New Roman" panose="02020603050405020304" pitchFamily="18" charset="0"/>
              </a:rPr>
              <a:t>Data Lake Analytics</a:t>
            </a:r>
            <a:br>
              <a:rPr lang="en-IN" sz="60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545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36FB-301C-952B-ADAF-9DF9C9C4B49C}"/>
              </a:ext>
            </a:extLst>
          </p:cNvPr>
          <p:cNvSpPr>
            <a:spLocks noGrp="1"/>
          </p:cNvSpPr>
          <p:nvPr>
            <p:ph type="title"/>
          </p:nvPr>
        </p:nvSpPr>
        <p:spPr>
          <a:xfrm>
            <a:off x="838200" y="1788160"/>
            <a:ext cx="10515600" cy="2997200"/>
          </a:xfrm>
        </p:spPr>
        <p:txBody>
          <a:bodyPr/>
          <a:lstStyle/>
          <a:p>
            <a:pPr algn="ctr"/>
            <a:r>
              <a:rPr lang="en-US" dirty="0">
                <a:latin typeface="Times New Roman" panose="02020603050405020304" pitchFamily="18" charset="0"/>
                <a:cs typeface="Times New Roman" panose="02020603050405020304" pitchFamily="18" charset="0"/>
              </a:rPr>
              <a:t>Work Flow</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900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B0B7-066B-0F6A-931C-02CD11879CB1}"/>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Step 1 : Move the data from Blob storage to ADLS Gen 2 using ADF</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D1204C0-9CE8-A380-8E12-3654B0D80381}"/>
              </a:ext>
            </a:extLst>
          </p:cNvPr>
          <p:cNvPicPr>
            <a:picLocks noChangeAspect="1"/>
          </p:cNvPicPr>
          <p:nvPr/>
        </p:nvPicPr>
        <p:blipFill>
          <a:blip r:embed="rId2"/>
          <a:stretch>
            <a:fillRect/>
          </a:stretch>
        </p:blipFill>
        <p:spPr>
          <a:xfrm>
            <a:off x="2499048" y="2312573"/>
            <a:ext cx="7193903" cy="2232853"/>
          </a:xfrm>
          <a:prstGeom prst="rect">
            <a:avLst/>
          </a:prstGeom>
        </p:spPr>
      </p:pic>
    </p:spTree>
    <p:extLst>
      <p:ext uri="{BB962C8B-B14F-4D97-AF65-F5344CB8AC3E}">
        <p14:creationId xmlns:p14="http://schemas.microsoft.com/office/powerpoint/2010/main" val="3253859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A679-22E4-72F3-6C3E-3EBA2CD9978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Step 2 : Extracting the data from ADLS to Data bricks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45619B4-587B-96AD-0264-64BF2B88918F}"/>
              </a:ext>
            </a:extLst>
          </p:cNvPr>
          <p:cNvPicPr>
            <a:picLocks noChangeAspect="1"/>
          </p:cNvPicPr>
          <p:nvPr/>
        </p:nvPicPr>
        <p:blipFill>
          <a:blip r:embed="rId2"/>
          <a:stretch>
            <a:fillRect/>
          </a:stretch>
        </p:blipFill>
        <p:spPr>
          <a:xfrm>
            <a:off x="1738264" y="2299847"/>
            <a:ext cx="8451312" cy="2827265"/>
          </a:xfrm>
          <a:prstGeom prst="rect">
            <a:avLst/>
          </a:prstGeom>
        </p:spPr>
      </p:pic>
    </p:spTree>
    <p:extLst>
      <p:ext uri="{BB962C8B-B14F-4D97-AF65-F5344CB8AC3E}">
        <p14:creationId xmlns:p14="http://schemas.microsoft.com/office/powerpoint/2010/main" val="488844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E9341-BD1D-B951-6C99-92B183552D4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Step 3 : Performing transformations on the data</a:t>
            </a:r>
            <a:endParaRPr lang="en-IN" dirty="0">
              <a:latin typeface="Times New Roman" panose="02020603050405020304" pitchFamily="18" charset="0"/>
              <a:cs typeface="Times New Roman" panose="02020603050405020304" pitchFamily="18" charset="0"/>
            </a:endParaRPr>
          </a:p>
        </p:txBody>
      </p:sp>
      <p:pic>
        <p:nvPicPr>
          <p:cNvPr id="3" name="Content Placeholder 5">
            <a:extLst>
              <a:ext uri="{FF2B5EF4-FFF2-40B4-BE49-F238E27FC236}">
                <a16:creationId xmlns:a16="http://schemas.microsoft.com/office/drawing/2014/main" id="{CEE068D1-8084-E64C-A19D-8E883BE90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78928"/>
            <a:ext cx="4873625" cy="4873625"/>
          </a:xfrm>
          <a:prstGeom prst="rect">
            <a:avLst/>
          </a:prstGeom>
        </p:spPr>
      </p:pic>
      <p:pic>
        <p:nvPicPr>
          <p:cNvPr id="7" name="Picture 6">
            <a:extLst>
              <a:ext uri="{FF2B5EF4-FFF2-40B4-BE49-F238E27FC236}">
                <a16:creationId xmlns:a16="http://schemas.microsoft.com/office/drawing/2014/main" id="{8F297711-441D-7FC1-39A7-6413BCF29337}"/>
              </a:ext>
            </a:extLst>
          </p:cNvPr>
          <p:cNvPicPr>
            <a:picLocks noChangeAspect="1"/>
          </p:cNvPicPr>
          <p:nvPr/>
        </p:nvPicPr>
        <p:blipFill>
          <a:blip r:embed="rId3"/>
          <a:stretch>
            <a:fillRect/>
          </a:stretch>
        </p:blipFill>
        <p:spPr>
          <a:xfrm>
            <a:off x="4861305" y="2499228"/>
            <a:ext cx="5883150" cy="3033023"/>
          </a:xfrm>
          <a:prstGeom prst="rect">
            <a:avLst/>
          </a:prstGeom>
        </p:spPr>
      </p:pic>
    </p:spTree>
    <p:extLst>
      <p:ext uri="{BB962C8B-B14F-4D97-AF65-F5344CB8AC3E}">
        <p14:creationId xmlns:p14="http://schemas.microsoft.com/office/powerpoint/2010/main" val="1160879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BD09E-B540-7004-D193-32456F19C45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Step 4 : Perform Analytics on the data</a:t>
            </a:r>
            <a:endParaRPr lang="en-IN" dirty="0">
              <a:latin typeface="Times New Roman" panose="02020603050405020304" pitchFamily="18" charset="0"/>
              <a:cs typeface="Times New Roman" panose="02020603050405020304" pitchFamily="18" charset="0"/>
            </a:endParaRPr>
          </a:p>
        </p:txBody>
      </p:sp>
      <p:pic>
        <p:nvPicPr>
          <p:cNvPr id="3" name="Content Placeholder 5">
            <a:extLst>
              <a:ext uri="{FF2B5EF4-FFF2-40B4-BE49-F238E27FC236}">
                <a16:creationId xmlns:a16="http://schemas.microsoft.com/office/drawing/2014/main" id="{73049E12-0CA6-4B0D-A86F-82248AE06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40" y="1578926"/>
            <a:ext cx="4873625" cy="4873625"/>
          </a:xfrm>
          <a:prstGeom prst="rect">
            <a:avLst/>
          </a:prstGeom>
        </p:spPr>
      </p:pic>
      <p:pic>
        <p:nvPicPr>
          <p:cNvPr id="5" name="Picture 4">
            <a:extLst>
              <a:ext uri="{FF2B5EF4-FFF2-40B4-BE49-F238E27FC236}">
                <a16:creationId xmlns:a16="http://schemas.microsoft.com/office/drawing/2014/main" id="{64E34EFD-5500-1ECF-F19A-378E6FA4CCF5}"/>
              </a:ext>
            </a:extLst>
          </p:cNvPr>
          <p:cNvPicPr>
            <a:picLocks noChangeAspect="1"/>
          </p:cNvPicPr>
          <p:nvPr/>
        </p:nvPicPr>
        <p:blipFill>
          <a:blip r:embed="rId4"/>
          <a:stretch>
            <a:fillRect/>
          </a:stretch>
        </p:blipFill>
        <p:spPr>
          <a:xfrm>
            <a:off x="3905829" y="2680429"/>
            <a:ext cx="7971211" cy="2598645"/>
          </a:xfrm>
          <a:prstGeom prst="rect">
            <a:avLst/>
          </a:prstGeom>
        </p:spPr>
      </p:pic>
    </p:spTree>
    <p:extLst>
      <p:ext uri="{BB962C8B-B14F-4D97-AF65-F5344CB8AC3E}">
        <p14:creationId xmlns:p14="http://schemas.microsoft.com/office/powerpoint/2010/main" val="2804191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3411-9754-0A50-8D8D-4087BC821D3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Step 5 : Store the output files in ADLS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1EAFC5D-F763-2A3D-DFBC-9A1AB323484C}"/>
              </a:ext>
            </a:extLst>
          </p:cNvPr>
          <p:cNvPicPr>
            <a:picLocks noChangeAspect="1"/>
          </p:cNvPicPr>
          <p:nvPr/>
        </p:nvPicPr>
        <p:blipFill>
          <a:blip r:embed="rId2"/>
          <a:stretch>
            <a:fillRect/>
          </a:stretch>
        </p:blipFill>
        <p:spPr>
          <a:xfrm>
            <a:off x="1738264" y="2299847"/>
            <a:ext cx="8451312" cy="2827265"/>
          </a:xfrm>
          <a:prstGeom prst="rect">
            <a:avLst/>
          </a:prstGeom>
        </p:spPr>
      </p:pic>
    </p:spTree>
    <p:extLst>
      <p:ext uri="{BB962C8B-B14F-4D97-AF65-F5344CB8AC3E}">
        <p14:creationId xmlns:p14="http://schemas.microsoft.com/office/powerpoint/2010/main" val="2078867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9348-B0A3-28BD-1B99-9769F8BF5F23}"/>
              </a:ext>
            </a:extLst>
          </p:cNvPr>
          <p:cNvSpPr>
            <a:spLocks noGrp="1"/>
          </p:cNvSpPr>
          <p:nvPr>
            <p:ph type="title"/>
          </p:nvPr>
        </p:nvSpPr>
        <p:spPr>
          <a:xfrm>
            <a:off x="831850" y="1709739"/>
            <a:ext cx="10515600" cy="1815782"/>
          </a:xfrm>
        </p:spPr>
        <p:txBody>
          <a:bodyPr/>
          <a:lstStyle/>
          <a:p>
            <a:pPr algn="ctr"/>
            <a:r>
              <a:rPr lang="en-US" dirty="0">
                <a:latin typeface="Times New Roman" panose="02020603050405020304" pitchFamily="18" charset="0"/>
                <a:cs typeface="Times New Roman" panose="02020603050405020304" pitchFamily="18" charset="0"/>
              </a:rPr>
              <a:t>Output Screenshots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008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9839B1-41A4-FAA5-7957-D66394B787E2}"/>
              </a:ext>
            </a:extLst>
          </p:cNvPr>
          <p:cNvSpPr>
            <a:spLocks noGrp="1"/>
          </p:cNvSpPr>
          <p:nvPr>
            <p:ph type="body" idx="1"/>
          </p:nvPr>
        </p:nvSpPr>
        <p:spPr>
          <a:xfrm>
            <a:off x="839788" y="223520"/>
            <a:ext cx="5157787" cy="1412239"/>
          </a:xfrm>
        </p:spPr>
        <p:txBody>
          <a:bodyPr/>
          <a:lstStyle/>
          <a:p>
            <a:pPr algn="ctr"/>
            <a:r>
              <a:rPr lang="en-US" dirty="0">
                <a:latin typeface="Times New Roman" panose="02020603050405020304" pitchFamily="18" charset="0"/>
                <a:cs typeface="Times New Roman" panose="02020603050405020304" pitchFamily="18" charset="0"/>
              </a:rPr>
              <a:t>Raw Data</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68B2B04A-2E6A-A319-040C-86C3BF19A2B6}"/>
              </a:ext>
            </a:extLst>
          </p:cNvPr>
          <p:cNvSpPr>
            <a:spLocks noGrp="1"/>
          </p:cNvSpPr>
          <p:nvPr>
            <p:ph type="body" sz="quarter" idx="3"/>
          </p:nvPr>
        </p:nvSpPr>
        <p:spPr>
          <a:xfrm>
            <a:off x="6172200" y="223521"/>
            <a:ext cx="5183188" cy="1412238"/>
          </a:xfrm>
        </p:spPr>
        <p:txBody>
          <a:bodyPr/>
          <a:lstStyle/>
          <a:p>
            <a:pPr algn="ctr"/>
            <a:r>
              <a:rPr lang="en-US" dirty="0">
                <a:latin typeface="Times New Roman" panose="02020603050405020304" pitchFamily="18" charset="0"/>
                <a:cs typeface="Times New Roman" panose="02020603050405020304" pitchFamily="18" charset="0"/>
              </a:rPr>
              <a:t>Transformed Data</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89402046-9F2C-85D9-BEA3-C82A7693ABE9}"/>
              </a:ext>
            </a:extLst>
          </p:cNvPr>
          <p:cNvPicPr>
            <a:picLocks noGrp="1" noChangeAspect="1"/>
          </p:cNvPicPr>
          <p:nvPr>
            <p:ph sz="half" idx="2"/>
          </p:nvPr>
        </p:nvPicPr>
        <p:blipFill>
          <a:blip r:embed="rId2"/>
          <a:stretch>
            <a:fillRect/>
          </a:stretch>
        </p:blipFill>
        <p:spPr>
          <a:xfrm>
            <a:off x="677228" y="1789390"/>
            <a:ext cx="5157787" cy="3696174"/>
          </a:xfrm>
          <a:prstGeom prst="rect">
            <a:avLst/>
          </a:prstGeom>
        </p:spPr>
      </p:pic>
      <p:pic>
        <p:nvPicPr>
          <p:cNvPr id="14" name="Picture 13">
            <a:extLst>
              <a:ext uri="{FF2B5EF4-FFF2-40B4-BE49-F238E27FC236}">
                <a16:creationId xmlns:a16="http://schemas.microsoft.com/office/drawing/2014/main" id="{1B32039F-7AF0-BB93-C826-2F0DB1B01B86}"/>
              </a:ext>
            </a:extLst>
          </p:cNvPr>
          <p:cNvPicPr>
            <a:picLocks noChangeAspect="1"/>
          </p:cNvPicPr>
          <p:nvPr/>
        </p:nvPicPr>
        <p:blipFill>
          <a:blip r:embed="rId3"/>
          <a:stretch>
            <a:fillRect/>
          </a:stretch>
        </p:blipFill>
        <p:spPr>
          <a:xfrm>
            <a:off x="6068695" y="1789390"/>
            <a:ext cx="5577522" cy="3696174"/>
          </a:xfrm>
          <a:prstGeom prst="rect">
            <a:avLst/>
          </a:prstGeom>
        </p:spPr>
      </p:pic>
    </p:spTree>
    <p:extLst>
      <p:ext uri="{BB962C8B-B14F-4D97-AF65-F5344CB8AC3E}">
        <p14:creationId xmlns:p14="http://schemas.microsoft.com/office/powerpoint/2010/main" val="3610106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D4A5-C0D3-9901-B8E9-F5A9078CF56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Grouped Data</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8833FE0F-EA39-F943-1035-58E3349354A9}"/>
              </a:ext>
            </a:extLst>
          </p:cNvPr>
          <p:cNvPicPr>
            <a:picLocks noGrp="1" noChangeAspect="1"/>
          </p:cNvPicPr>
          <p:nvPr>
            <p:ph idx="1"/>
          </p:nvPr>
        </p:nvPicPr>
        <p:blipFill>
          <a:blip r:embed="rId2"/>
          <a:stretch>
            <a:fillRect/>
          </a:stretch>
        </p:blipFill>
        <p:spPr>
          <a:xfrm>
            <a:off x="3025924" y="1581785"/>
            <a:ext cx="6140152" cy="4351338"/>
          </a:xfrm>
          <a:prstGeom prst="rect">
            <a:avLst/>
          </a:prstGeom>
        </p:spPr>
      </p:pic>
    </p:spTree>
    <p:extLst>
      <p:ext uri="{BB962C8B-B14F-4D97-AF65-F5344CB8AC3E}">
        <p14:creationId xmlns:p14="http://schemas.microsoft.com/office/powerpoint/2010/main" val="2658105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8185-7B71-2AF3-5F9D-57A9DA50363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Working Employee Data</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E0F75B9-9964-6C22-44E9-8FE47B9291DC}"/>
              </a:ext>
            </a:extLst>
          </p:cNvPr>
          <p:cNvPicPr>
            <a:picLocks noGrp="1" noChangeAspect="1"/>
          </p:cNvPicPr>
          <p:nvPr>
            <p:ph idx="1"/>
          </p:nvPr>
        </p:nvPicPr>
        <p:blipFill>
          <a:blip r:embed="rId2"/>
          <a:stretch>
            <a:fillRect/>
          </a:stretch>
        </p:blipFill>
        <p:spPr>
          <a:xfrm>
            <a:off x="3233772" y="1581785"/>
            <a:ext cx="5724455" cy="4351338"/>
          </a:xfrm>
          <a:prstGeom prst="rect">
            <a:avLst/>
          </a:prstGeom>
        </p:spPr>
      </p:pic>
    </p:spTree>
    <p:extLst>
      <p:ext uri="{BB962C8B-B14F-4D97-AF65-F5344CB8AC3E}">
        <p14:creationId xmlns:p14="http://schemas.microsoft.com/office/powerpoint/2010/main" val="154531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0474-EDBE-E189-08E3-849A62DD4C1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Overview</a:t>
            </a: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BC2A48A1-2AB8-1483-F7C0-0FC5F5B17D4D}"/>
              </a:ext>
            </a:extLst>
          </p:cNvPr>
          <p:cNvSpPr>
            <a:spLocks noGrp="1"/>
          </p:cNvSpPr>
          <p:nvPr>
            <p:ph type="body" sz="half" idx="2"/>
          </p:nvPr>
        </p:nvSpPr>
        <p:spPr/>
        <p:txBody>
          <a:bodyPr/>
          <a:lstStyle/>
          <a:p>
            <a:pPr algn="just">
              <a:lnSpc>
                <a:spcPct val="100000"/>
              </a:lnSpc>
            </a:pPr>
            <a:r>
              <a:rPr lang="en-US" dirty="0"/>
              <a:t>In today's data-driven world, the ability to efficiently process and analyze large volumes of data is crucial for businesses to gain insights and make informed decisions. This project aims to leverage the power of Azure Databricks and </a:t>
            </a:r>
            <a:r>
              <a:rPr lang="en-US" dirty="0" err="1"/>
              <a:t>PySpark</a:t>
            </a:r>
            <a:r>
              <a:rPr lang="en-US" dirty="0"/>
              <a:t> to perform data analytical tasks, including Extract, Transform, and Load (ETL) operations, on massive datasets.</a:t>
            </a:r>
            <a:endParaRPr lang="en-IN" dirty="0"/>
          </a:p>
        </p:txBody>
      </p:sp>
      <p:pic>
        <p:nvPicPr>
          <p:cNvPr id="7176" name="Picture 8" descr="Data Analytics Images - Free Download on Freepik">
            <a:extLst>
              <a:ext uri="{FF2B5EF4-FFF2-40B4-BE49-F238E27FC236}">
                <a16:creationId xmlns:a16="http://schemas.microsoft.com/office/drawing/2014/main" id="{86E16AB0-5244-D28E-0769-575EF4D40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6835" y="1006158"/>
            <a:ext cx="59626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39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2C40-F658-C365-EF4C-BBF91FDF71D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Non – working employee data</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F68CFB54-B99A-C176-1FA1-BF9FCA521BD7}"/>
              </a:ext>
            </a:extLst>
          </p:cNvPr>
          <p:cNvPicPr>
            <a:picLocks noGrp="1" noChangeAspect="1"/>
          </p:cNvPicPr>
          <p:nvPr>
            <p:ph idx="1"/>
          </p:nvPr>
        </p:nvPicPr>
        <p:blipFill>
          <a:blip r:embed="rId2"/>
          <a:stretch>
            <a:fillRect/>
          </a:stretch>
        </p:blipFill>
        <p:spPr>
          <a:xfrm>
            <a:off x="3037139" y="1541145"/>
            <a:ext cx="6117722" cy="4351338"/>
          </a:xfrm>
          <a:prstGeom prst="rect">
            <a:avLst/>
          </a:prstGeom>
        </p:spPr>
      </p:pic>
    </p:spTree>
    <p:extLst>
      <p:ext uri="{BB962C8B-B14F-4D97-AF65-F5344CB8AC3E}">
        <p14:creationId xmlns:p14="http://schemas.microsoft.com/office/powerpoint/2010/main" val="1928787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F3E5-46CB-B134-168C-6C749A8FA5A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Salaries and Bonus Data</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A5D7D429-679A-34E3-8237-FFD567956005}"/>
              </a:ext>
            </a:extLst>
          </p:cNvPr>
          <p:cNvPicPr>
            <a:picLocks noGrp="1" noChangeAspect="1"/>
          </p:cNvPicPr>
          <p:nvPr>
            <p:ph idx="1"/>
          </p:nvPr>
        </p:nvPicPr>
        <p:blipFill>
          <a:blip r:embed="rId2"/>
          <a:stretch>
            <a:fillRect/>
          </a:stretch>
        </p:blipFill>
        <p:spPr>
          <a:xfrm>
            <a:off x="3991109" y="1561465"/>
            <a:ext cx="4209781" cy="4351338"/>
          </a:xfrm>
          <a:prstGeom prst="rect">
            <a:avLst/>
          </a:prstGeom>
        </p:spPr>
      </p:pic>
    </p:spTree>
    <p:extLst>
      <p:ext uri="{BB962C8B-B14F-4D97-AF65-F5344CB8AC3E}">
        <p14:creationId xmlns:p14="http://schemas.microsoft.com/office/powerpoint/2010/main" val="29529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80DA-21E0-C24B-7AC8-0CF95F9F987A}"/>
              </a:ext>
            </a:extLst>
          </p:cNvPr>
          <p:cNvSpPr>
            <a:spLocks noGrp="1"/>
          </p:cNvSpPr>
          <p:nvPr>
            <p:ph type="title"/>
          </p:nvPr>
        </p:nvSpPr>
        <p:spPr>
          <a:xfrm>
            <a:off x="831850" y="1709739"/>
            <a:ext cx="10515600" cy="1917382"/>
          </a:xfrm>
        </p:spPr>
        <p:txBody>
          <a:bodyPr/>
          <a:lstStyle/>
          <a:p>
            <a:pPr algn="ctr"/>
            <a:r>
              <a:rPr lang="en-US" dirty="0">
                <a:latin typeface="Times New Roman" panose="02020603050405020304" pitchFamily="18" charset="0"/>
                <a:cs typeface="Times New Roman" panose="02020603050405020304" pitchFamily="18" charset="0"/>
              </a:rPr>
              <a:t>Data Visualization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068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F225-E651-AAE6-1B38-00B38E9DFCD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Grouped data Visualization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45179B-20E0-7ADB-9C1E-B6EB2A3D5412}"/>
              </a:ext>
            </a:extLst>
          </p:cNvPr>
          <p:cNvSpPr>
            <a:spLocks noGrp="1"/>
          </p:cNvSpPr>
          <p:nvPr>
            <p:ph idx="1"/>
          </p:nvPr>
        </p:nvSpPr>
        <p:spPr>
          <a:xfrm>
            <a:off x="838199" y="1825625"/>
            <a:ext cx="10515600" cy="4351338"/>
          </a:xfrm>
        </p:spPr>
        <p:txBody>
          <a:bodyPr/>
          <a:lstStyle/>
          <a:p>
            <a:pPr marL="0" indent="0" algn="ctr">
              <a:buNone/>
            </a:pPr>
            <a:r>
              <a:rPr lang="en-US" dirty="0"/>
              <a:t>Bar graph visualization</a:t>
            </a:r>
          </a:p>
          <a:p>
            <a:pPr marL="0" indent="0" algn="ctr">
              <a:buNone/>
            </a:pPr>
            <a:endParaRPr lang="en-IN" dirty="0"/>
          </a:p>
        </p:txBody>
      </p:sp>
      <p:pic>
        <p:nvPicPr>
          <p:cNvPr id="4" name="Picture 3">
            <a:extLst>
              <a:ext uri="{FF2B5EF4-FFF2-40B4-BE49-F238E27FC236}">
                <a16:creationId xmlns:a16="http://schemas.microsoft.com/office/drawing/2014/main" id="{6365DD97-AACB-AB3B-727C-C56BDA15B259}"/>
              </a:ext>
            </a:extLst>
          </p:cNvPr>
          <p:cNvPicPr>
            <a:picLocks noChangeAspect="1"/>
          </p:cNvPicPr>
          <p:nvPr/>
        </p:nvPicPr>
        <p:blipFill>
          <a:blip r:embed="rId2"/>
          <a:stretch>
            <a:fillRect/>
          </a:stretch>
        </p:blipFill>
        <p:spPr>
          <a:xfrm>
            <a:off x="2238975" y="2653030"/>
            <a:ext cx="7714049" cy="3128010"/>
          </a:xfrm>
          <a:prstGeom prst="rect">
            <a:avLst/>
          </a:prstGeom>
        </p:spPr>
      </p:pic>
    </p:spTree>
    <p:extLst>
      <p:ext uri="{BB962C8B-B14F-4D97-AF65-F5344CB8AC3E}">
        <p14:creationId xmlns:p14="http://schemas.microsoft.com/office/powerpoint/2010/main" val="4027458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2FA607-B5AF-5C59-889D-4AA8BEF8347A}"/>
              </a:ext>
            </a:extLst>
          </p:cNvPr>
          <p:cNvSpPr>
            <a:spLocks noGrp="1"/>
          </p:cNvSpPr>
          <p:nvPr>
            <p:ph idx="1"/>
          </p:nvPr>
        </p:nvSpPr>
        <p:spPr>
          <a:xfrm>
            <a:off x="838200" y="680720"/>
            <a:ext cx="10515600" cy="5496243"/>
          </a:xfrm>
        </p:spPr>
        <p:txBody>
          <a:bodyPr/>
          <a:lstStyle/>
          <a:p>
            <a:pPr marL="0" indent="0" algn="ctr">
              <a:buNone/>
            </a:pPr>
            <a:r>
              <a:rPr lang="en-US" dirty="0"/>
              <a:t>Pie chart of Departmental Statistical data based on gender</a:t>
            </a:r>
            <a:endParaRPr lang="en-IN" dirty="0"/>
          </a:p>
        </p:txBody>
      </p:sp>
      <p:pic>
        <p:nvPicPr>
          <p:cNvPr id="4" name="Picture 3">
            <a:extLst>
              <a:ext uri="{FF2B5EF4-FFF2-40B4-BE49-F238E27FC236}">
                <a16:creationId xmlns:a16="http://schemas.microsoft.com/office/drawing/2014/main" id="{5BBE9638-8674-6722-0D0A-04D17DEE9738}"/>
              </a:ext>
            </a:extLst>
          </p:cNvPr>
          <p:cNvPicPr>
            <a:picLocks noChangeAspect="1"/>
          </p:cNvPicPr>
          <p:nvPr/>
        </p:nvPicPr>
        <p:blipFill>
          <a:blip r:embed="rId2"/>
          <a:stretch>
            <a:fillRect/>
          </a:stretch>
        </p:blipFill>
        <p:spPr>
          <a:xfrm>
            <a:off x="1407275" y="1625600"/>
            <a:ext cx="9946525" cy="3606800"/>
          </a:xfrm>
          <a:prstGeom prst="rect">
            <a:avLst/>
          </a:prstGeom>
        </p:spPr>
      </p:pic>
    </p:spTree>
    <p:extLst>
      <p:ext uri="{BB962C8B-B14F-4D97-AF65-F5344CB8AC3E}">
        <p14:creationId xmlns:p14="http://schemas.microsoft.com/office/powerpoint/2010/main" val="513034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9EAFD8-C66B-1D9E-DE31-E33FF6150F77}"/>
              </a:ext>
            </a:extLst>
          </p:cNvPr>
          <p:cNvSpPr>
            <a:spLocks noGrp="1"/>
          </p:cNvSpPr>
          <p:nvPr>
            <p:ph idx="1"/>
          </p:nvPr>
        </p:nvSpPr>
        <p:spPr>
          <a:xfrm>
            <a:off x="838200" y="660400"/>
            <a:ext cx="10515600" cy="5516563"/>
          </a:xfrm>
        </p:spPr>
        <p:txBody>
          <a:bodyPr/>
          <a:lstStyle/>
          <a:p>
            <a:pPr marL="0" indent="0" algn="ctr">
              <a:buNone/>
            </a:pPr>
            <a:r>
              <a:rPr lang="en-US" dirty="0"/>
              <a:t>Pie chart of Departmental Statistical data based on ethnicity</a:t>
            </a:r>
            <a:endParaRPr lang="en-IN" dirty="0"/>
          </a:p>
        </p:txBody>
      </p:sp>
      <p:pic>
        <p:nvPicPr>
          <p:cNvPr id="4" name="Picture 3">
            <a:extLst>
              <a:ext uri="{FF2B5EF4-FFF2-40B4-BE49-F238E27FC236}">
                <a16:creationId xmlns:a16="http://schemas.microsoft.com/office/drawing/2014/main" id="{760DD92B-CE8C-9240-1A1C-E3C00CBC3CC6}"/>
              </a:ext>
            </a:extLst>
          </p:cNvPr>
          <p:cNvPicPr>
            <a:picLocks noChangeAspect="1"/>
          </p:cNvPicPr>
          <p:nvPr/>
        </p:nvPicPr>
        <p:blipFill>
          <a:blip r:embed="rId2"/>
          <a:stretch>
            <a:fillRect/>
          </a:stretch>
        </p:blipFill>
        <p:spPr>
          <a:xfrm>
            <a:off x="558045" y="1306513"/>
            <a:ext cx="11279110" cy="4244974"/>
          </a:xfrm>
          <a:prstGeom prst="rect">
            <a:avLst/>
          </a:prstGeom>
        </p:spPr>
      </p:pic>
    </p:spTree>
    <p:extLst>
      <p:ext uri="{BB962C8B-B14F-4D97-AF65-F5344CB8AC3E}">
        <p14:creationId xmlns:p14="http://schemas.microsoft.com/office/powerpoint/2010/main" val="145930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C11048-3B27-40D4-4052-DBF60B3A0CF9}"/>
              </a:ext>
            </a:extLst>
          </p:cNvPr>
          <p:cNvSpPr>
            <a:spLocks noGrp="1"/>
          </p:cNvSpPr>
          <p:nvPr>
            <p:ph idx="1"/>
          </p:nvPr>
        </p:nvSpPr>
        <p:spPr>
          <a:xfrm>
            <a:off x="838200" y="680720"/>
            <a:ext cx="10515600" cy="5496243"/>
          </a:xfrm>
        </p:spPr>
        <p:txBody>
          <a:bodyPr/>
          <a:lstStyle/>
          <a:p>
            <a:pPr marL="0" indent="0" algn="ctr">
              <a:buNone/>
            </a:pPr>
            <a:r>
              <a:rPr lang="en-US" dirty="0"/>
              <a:t>Pie chart of Departmental Statistical data based on age</a:t>
            </a:r>
            <a:endParaRPr lang="en-IN" dirty="0"/>
          </a:p>
        </p:txBody>
      </p:sp>
      <p:pic>
        <p:nvPicPr>
          <p:cNvPr id="4" name="Picture 3">
            <a:extLst>
              <a:ext uri="{FF2B5EF4-FFF2-40B4-BE49-F238E27FC236}">
                <a16:creationId xmlns:a16="http://schemas.microsoft.com/office/drawing/2014/main" id="{9A7A2059-1BFE-21F7-9B83-D1A6062113A2}"/>
              </a:ext>
            </a:extLst>
          </p:cNvPr>
          <p:cNvPicPr>
            <a:picLocks noChangeAspect="1"/>
          </p:cNvPicPr>
          <p:nvPr/>
        </p:nvPicPr>
        <p:blipFill>
          <a:blip r:embed="rId2"/>
          <a:stretch>
            <a:fillRect/>
          </a:stretch>
        </p:blipFill>
        <p:spPr>
          <a:xfrm>
            <a:off x="1162150" y="1543526"/>
            <a:ext cx="9867700" cy="3770629"/>
          </a:xfrm>
          <a:prstGeom prst="rect">
            <a:avLst/>
          </a:prstGeom>
        </p:spPr>
      </p:pic>
    </p:spTree>
    <p:extLst>
      <p:ext uri="{BB962C8B-B14F-4D97-AF65-F5344CB8AC3E}">
        <p14:creationId xmlns:p14="http://schemas.microsoft.com/office/powerpoint/2010/main" val="3336180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D0CA8-2E7B-99DC-17E3-2FC036C0656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Working Employe Data Visualization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DA7C90-6890-F702-4A6F-5BCF4CD0EB94}"/>
              </a:ext>
            </a:extLst>
          </p:cNvPr>
          <p:cNvSpPr>
            <a:spLocks noGrp="1"/>
          </p:cNvSpPr>
          <p:nvPr>
            <p:ph idx="1"/>
          </p:nvPr>
        </p:nvSpPr>
        <p:spPr/>
        <p:txBody>
          <a:bodyPr/>
          <a:lstStyle/>
          <a:p>
            <a:pPr marL="0" indent="0" algn="ctr">
              <a:buNone/>
            </a:pPr>
            <a:r>
              <a:rPr lang="en-US" dirty="0"/>
              <a:t>Departmental wise Annual Salary for each country </a:t>
            </a:r>
            <a:endParaRPr lang="en-IN" dirty="0"/>
          </a:p>
        </p:txBody>
      </p:sp>
      <p:pic>
        <p:nvPicPr>
          <p:cNvPr id="4" name="Picture 3">
            <a:extLst>
              <a:ext uri="{FF2B5EF4-FFF2-40B4-BE49-F238E27FC236}">
                <a16:creationId xmlns:a16="http://schemas.microsoft.com/office/drawing/2014/main" id="{045DD10A-324E-E95C-D9C0-959C4E98E05B}"/>
              </a:ext>
            </a:extLst>
          </p:cNvPr>
          <p:cNvPicPr>
            <a:picLocks noChangeAspect="1"/>
          </p:cNvPicPr>
          <p:nvPr/>
        </p:nvPicPr>
        <p:blipFill>
          <a:blip r:embed="rId2"/>
          <a:stretch>
            <a:fillRect/>
          </a:stretch>
        </p:blipFill>
        <p:spPr>
          <a:xfrm>
            <a:off x="1908551" y="2606992"/>
            <a:ext cx="8374897" cy="3144530"/>
          </a:xfrm>
          <a:prstGeom prst="rect">
            <a:avLst/>
          </a:prstGeom>
        </p:spPr>
      </p:pic>
    </p:spTree>
    <p:extLst>
      <p:ext uri="{BB962C8B-B14F-4D97-AF65-F5344CB8AC3E}">
        <p14:creationId xmlns:p14="http://schemas.microsoft.com/office/powerpoint/2010/main" val="3819215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DD7E21-5668-7E5A-99F6-FCDE5450BFD1}"/>
              </a:ext>
            </a:extLst>
          </p:cNvPr>
          <p:cNvSpPr>
            <a:spLocks noGrp="1"/>
          </p:cNvSpPr>
          <p:nvPr>
            <p:ph idx="1"/>
          </p:nvPr>
        </p:nvSpPr>
        <p:spPr>
          <a:xfrm>
            <a:off x="838200" y="690880"/>
            <a:ext cx="10515600" cy="5486083"/>
          </a:xfrm>
        </p:spPr>
        <p:txBody>
          <a:bodyPr/>
          <a:lstStyle/>
          <a:p>
            <a:pPr marL="0" indent="0" algn="ctr">
              <a:buNone/>
            </a:pPr>
            <a:r>
              <a:rPr lang="en-US" dirty="0"/>
              <a:t>Departmental wise Bonus percentage for each country </a:t>
            </a:r>
            <a:endParaRPr lang="en-IN" dirty="0"/>
          </a:p>
        </p:txBody>
      </p:sp>
      <p:pic>
        <p:nvPicPr>
          <p:cNvPr id="4" name="Picture 3">
            <a:extLst>
              <a:ext uri="{FF2B5EF4-FFF2-40B4-BE49-F238E27FC236}">
                <a16:creationId xmlns:a16="http://schemas.microsoft.com/office/drawing/2014/main" id="{93EC1FD9-A6CE-F013-1ACD-DCBE97303B8B}"/>
              </a:ext>
            </a:extLst>
          </p:cNvPr>
          <p:cNvPicPr>
            <a:picLocks noChangeAspect="1"/>
          </p:cNvPicPr>
          <p:nvPr/>
        </p:nvPicPr>
        <p:blipFill>
          <a:blip r:embed="rId2"/>
          <a:stretch>
            <a:fillRect/>
          </a:stretch>
        </p:blipFill>
        <p:spPr>
          <a:xfrm>
            <a:off x="1996122" y="1866904"/>
            <a:ext cx="8199755" cy="3124192"/>
          </a:xfrm>
          <a:prstGeom prst="rect">
            <a:avLst/>
          </a:prstGeom>
        </p:spPr>
      </p:pic>
    </p:spTree>
    <p:extLst>
      <p:ext uri="{BB962C8B-B14F-4D97-AF65-F5344CB8AC3E}">
        <p14:creationId xmlns:p14="http://schemas.microsoft.com/office/powerpoint/2010/main" val="3145737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AE06A-A71D-1795-1B8D-88C8FB826A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78FAEF-D0EE-5374-336E-64FEE743EF1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Non - working Employe Data Visualization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DF217F-A412-4A7C-8CDD-4E2613D2A653}"/>
              </a:ext>
            </a:extLst>
          </p:cNvPr>
          <p:cNvSpPr>
            <a:spLocks noGrp="1"/>
          </p:cNvSpPr>
          <p:nvPr>
            <p:ph idx="1"/>
          </p:nvPr>
        </p:nvSpPr>
        <p:spPr/>
        <p:txBody>
          <a:bodyPr/>
          <a:lstStyle/>
          <a:p>
            <a:pPr marL="0" indent="0" algn="ctr">
              <a:buNone/>
            </a:pPr>
            <a:r>
              <a:rPr lang="en-US" dirty="0"/>
              <a:t>Departmental wise Annual Salary for each country </a:t>
            </a:r>
            <a:endParaRPr lang="en-IN" dirty="0"/>
          </a:p>
        </p:txBody>
      </p:sp>
      <p:pic>
        <p:nvPicPr>
          <p:cNvPr id="5" name="Picture 4">
            <a:extLst>
              <a:ext uri="{FF2B5EF4-FFF2-40B4-BE49-F238E27FC236}">
                <a16:creationId xmlns:a16="http://schemas.microsoft.com/office/drawing/2014/main" id="{7138165C-A6E0-746C-E503-3E03DA2DD713}"/>
              </a:ext>
            </a:extLst>
          </p:cNvPr>
          <p:cNvPicPr>
            <a:picLocks noChangeAspect="1"/>
          </p:cNvPicPr>
          <p:nvPr/>
        </p:nvPicPr>
        <p:blipFill>
          <a:blip r:embed="rId2"/>
          <a:stretch>
            <a:fillRect/>
          </a:stretch>
        </p:blipFill>
        <p:spPr>
          <a:xfrm>
            <a:off x="1783945" y="2669540"/>
            <a:ext cx="8624110" cy="3263900"/>
          </a:xfrm>
          <a:prstGeom prst="rect">
            <a:avLst/>
          </a:prstGeom>
        </p:spPr>
      </p:pic>
    </p:spTree>
    <p:extLst>
      <p:ext uri="{BB962C8B-B14F-4D97-AF65-F5344CB8AC3E}">
        <p14:creationId xmlns:p14="http://schemas.microsoft.com/office/powerpoint/2010/main" val="1737661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EF0AE-CEF3-4C7F-8FF5-CBA8A1E0434E}"/>
              </a:ext>
            </a:extLst>
          </p:cNvPr>
          <p:cNvSpPr>
            <a:spLocks noGrp="1"/>
          </p:cNvSpPr>
          <p:nvPr>
            <p:ph type="title"/>
          </p:nvPr>
        </p:nvSpPr>
        <p:spPr>
          <a:xfrm>
            <a:off x="701040" y="457200"/>
            <a:ext cx="4070985" cy="1600200"/>
          </a:xfrm>
        </p:spPr>
        <p:txBody>
          <a:bodyPr/>
          <a:lstStyle/>
          <a:p>
            <a:r>
              <a:rPr lang="en-US" dirty="0">
                <a:latin typeface="Times New Roman" panose="02020603050405020304" pitchFamily="18" charset="0"/>
                <a:cs typeface="Times New Roman" panose="02020603050405020304" pitchFamily="18" charset="0"/>
              </a:rPr>
              <a:t>About Project</a:t>
            </a: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709F66AB-423B-3EFB-F0BF-051EBE565C7C}"/>
              </a:ext>
            </a:extLst>
          </p:cNvPr>
          <p:cNvSpPr>
            <a:spLocks noGrp="1"/>
          </p:cNvSpPr>
          <p:nvPr>
            <p:ph type="body" sz="half" idx="2"/>
          </p:nvPr>
        </p:nvSpPr>
        <p:spPr>
          <a:xfrm>
            <a:off x="701040" y="2057400"/>
            <a:ext cx="3932237" cy="3811588"/>
          </a:xfrm>
        </p:spPr>
        <p:txBody>
          <a:bodyPr/>
          <a:lstStyle/>
          <a:p>
            <a:pPr algn="just">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This project revolves around the seamless orchestration of data movement, transformation, and analytics by integrating Azure Data Factory (ADF) and Azure Databricks. The workflow involves moving data from Azure Blob Storage to Azure Data Lake Storage Gen2 (ADLS Gen2) using ADF, mounting the ADLS Gen2 within Databricks notebooks for data transformations and analytics, and finally, persisting the analytical results back to ADLS Gen2.</a:t>
            </a:r>
          </a:p>
          <a:p>
            <a:endParaRPr lang="en-IN" dirty="0"/>
          </a:p>
        </p:txBody>
      </p:sp>
      <p:pic>
        <p:nvPicPr>
          <p:cNvPr id="9220" name="Picture 4" descr="HD wallpaper: Big Data Analysis Abstract Concept - Light Version,  background | Wallpaper Flare">
            <a:extLst>
              <a:ext uri="{FF2B5EF4-FFF2-40B4-BE49-F238E27FC236}">
                <a16:creationId xmlns:a16="http://schemas.microsoft.com/office/drawing/2014/main" id="{068BEEA3-C61B-AE8E-90FB-748602C85E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8228" y="1257300"/>
            <a:ext cx="6613720" cy="4258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454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68488-F6F5-F6CA-2B13-CE2800652E0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F3FE3-1CF2-D930-F34E-C63B664873CD}"/>
              </a:ext>
            </a:extLst>
          </p:cNvPr>
          <p:cNvSpPr>
            <a:spLocks noGrp="1"/>
          </p:cNvSpPr>
          <p:nvPr>
            <p:ph idx="1"/>
          </p:nvPr>
        </p:nvSpPr>
        <p:spPr>
          <a:xfrm>
            <a:off x="838200" y="690880"/>
            <a:ext cx="10515600" cy="5486083"/>
          </a:xfrm>
        </p:spPr>
        <p:txBody>
          <a:bodyPr/>
          <a:lstStyle/>
          <a:p>
            <a:pPr marL="0" indent="0" algn="ctr">
              <a:buNone/>
            </a:pPr>
            <a:r>
              <a:rPr lang="en-US" dirty="0"/>
              <a:t>Departmental wise Bonus percentage for each country </a:t>
            </a:r>
            <a:endParaRPr lang="en-IN" dirty="0"/>
          </a:p>
        </p:txBody>
      </p:sp>
      <p:pic>
        <p:nvPicPr>
          <p:cNvPr id="2" name="Picture 1">
            <a:extLst>
              <a:ext uri="{FF2B5EF4-FFF2-40B4-BE49-F238E27FC236}">
                <a16:creationId xmlns:a16="http://schemas.microsoft.com/office/drawing/2014/main" id="{355EC9FD-1154-EA8E-6CEC-096BCDD0B965}"/>
              </a:ext>
            </a:extLst>
          </p:cNvPr>
          <p:cNvPicPr>
            <a:picLocks noChangeAspect="1"/>
          </p:cNvPicPr>
          <p:nvPr/>
        </p:nvPicPr>
        <p:blipFill>
          <a:blip r:embed="rId2"/>
          <a:stretch>
            <a:fillRect/>
          </a:stretch>
        </p:blipFill>
        <p:spPr>
          <a:xfrm>
            <a:off x="1367673" y="1814830"/>
            <a:ext cx="9456653" cy="3549650"/>
          </a:xfrm>
          <a:prstGeom prst="rect">
            <a:avLst/>
          </a:prstGeom>
        </p:spPr>
      </p:pic>
    </p:spTree>
    <p:extLst>
      <p:ext uri="{BB962C8B-B14F-4D97-AF65-F5344CB8AC3E}">
        <p14:creationId xmlns:p14="http://schemas.microsoft.com/office/powerpoint/2010/main" val="1465869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CC4B9-1DE3-A1D3-BA19-A81C7935E5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1ED7CE-3EE2-A1B3-F515-27DA6EDA236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Salaries and Bonus Data Visualization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16739C-C9DC-6519-F82F-DCF6379B1B59}"/>
              </a:ext>
            </a:extLst>
          </p:cNvPr>
          <p:cNvSpPr>
            <a:spLocks noGrp="1"/>
          </p:cNvSpPr>
          <p:nvPr>
            <p:ph idx="1"/>
          </p:nvPr>
        </p:nvSpPr>
        <p:spPr/>
        <p:txBody>
          <a:bodyPr/>
          <a:lstStyle/>
          <a:p>
            <a:pPr marL="0" indent="0" algn="ctr">
              <a:buNone/>
            </a:pPr>
            <a:r>
              <a:rPr lang="en-US" dirty="0"/>
              <a:t>Department wise Annual Salary for each country</a:t>
            </a:r>
            <a:endParaRPr lang="en-IN" dirty="0"/>
          </a:p>
        </p:txBody>
      </p:sp>
      <p:pic>
        <p:nvPicPr>
          <p:cNvPr id="5" name="Picture 4">
            <a:extLst>
              <a:ext uri="{FF2B5EF4-FFF2-40B4-BE49-F238E27FC236}">
                <a16:creationId xmlns:a16="http://schemas.microsoft.com/office/drawing/2014/main" id="{B5D6D3F3-3152-8F05-3EE0-0C8A7A66C1AD}"/>
              </a:ext>
            </a:extLst>
          </p:cNvPr>
          <p:cNvPicPr>
            <a:picLocks noChangeAspect="1"/>
          </p:cNvPicPr>
          <p:nvPr/>
        </p:nvPicPr>
        <p:blipFill>
          <a:blip r:embed="rId2"/>
          <a:stretch>
            <a:fillRect/>
          </a:stretch>
        </p:blipFill>
        <p:spPr>
          <a:xfrm>
            <a:off x="1818275" y="2696210"/>
            <a:ext cx="8758650" cy="3480753"/>
          </a:xfrm>
          <a:prstGeom prst="rect">
            <a:avLst/>
          </a:prstGeom>
        </p:spPr>
      </p:pic>
    </p:spTree>
    <p:extLst>
      <p:ext uri="{BB962C8B-B14F-4D97-AF65-F5344CB8AC3E}">
        <p14:creationId xmlns:p14="http://schemas.microsoft.com/office/powerpoint/2010/main" val="2469439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97487-383C-05D4-E368-EC50816230C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BBA57E-04DD-30A9-DBE0-970E58609B0A}"/>
              </a:ext>
            </a:extLst>
          </p:cNvPr>
          <p:cNvSpPr>
            <a:spLocks noGrp="1"/>
          </p:cNvSpPr>
          <p:nvPr>
            <p:ph idx="1"/>
          </p:nvPr>
        </p:nvSpPr>
        <p:spPr>
          <a:xfrm>
            <a:off x="838200" y="690880"/>
            <a:ext cx="10515600" cy="5486083"/>
          </a:xfrm>
        </p:spPr>
        <p:txBody>
          <a:bodyPr/>
          <a:lstStyle/>
          <a:p>
            <a:pPr marL="0" indent="0" algn="ctr">
              <a:buNone/>
            </a:pPr>
            <a:r>
              <a:rPr lang="en-US" dirty="0"/>
              <a:t>Department wise Bonus percentage for each country</a:t>
            </a:r>
            <a:endParaRPr lang="en-IN" dirty="0"/>
          </a:p>
        </p:txBody>
      </p:sp>
      <p:pic>
        <p:nvPicPr>
          <p:cNvPr id="4" name="Picture 3">
            <a:extLst>
              <a:ext uri="{FF2B5EF4-FFF2-40B4-BE49-F238E27FC236}">
                <a16:creationId xmlns:a16="http://schemas.microsoft.com/office/drawing/2014/main" id="{14A10FE5-2102-EC80-34AD-8354F1040449}"/>
              </a:ext>
            </a:extLst>
          </p:cNvPr>
          <p:cNvPicPr>
            <a:picLocks noChangeAspect="1"/>
          </p:cNvPicPr>
          <p:nvPr/>
        </p:nvPicPr>
        <p:blipFill>
          <a:blip r:embed="rId2"/>
          <a:stretch>
            <a:fillRect/>
          </a:stretch>
        </p:blipFill>
        <p:spPr>
          <a:xfrm>
            <a:off x="1348829" y="1834115"/>
            <a:ext cx="9494342" cy="3738410"/>
          </a:xfrm>
          <a:prstGeom prst="rect">
            <a:avLst/>
          </a:prstGeom>
        </p:spPr>
      </p:pic>
    </p:spTree>
    <p:extLst>
      <p:ext uri="{BB962C8B-B14F-4D97-AF65-F5344CB8AC3E}">
        <p14:creationId xmlns:p14="http://schemas.microsoft.com/office/powerpoint/2010/main" val="4240144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1052-D685-2B46-F23E-20D6C9B9D4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4F0BDA-1588-C9B2-8245-E35958D00288}"/>
              </a:ext>
            </a:extLst>
          </p:cNvPr>
          <p:cNvSpPr>
            <a:spLocks noGrp="1"/>
          </p:cNvSpPr>
          <p:nvPr>
            <p:ph idx="1"/>
          </p:nvPr>
        </p:nvSpPr>
        <p:spPr/>
        <p:txBody>
          <a:bodyPr/>
          <a:lstStyle/>
          <a:p>
            <a:pPr marL="0" indent="0" algn="just">
              <a:buNone/>
            </a:pPr>
            <a:r>
              <a:rPr lang="en-IN" dirty="0"/>
              <a:t>In conclusion, this project showcases a cohesive data processing pipeline leveraging Azure Data Factory and Azure Databricks, seamlessly moving data from Azure Blob Storage to Azure Data Lake Storage Gen2 then processing the data by performing transformation and analytical operations through azure </a:t>
            </a:r>
            <a:r>
              <a:rPr lang="en-IN" dirty="0" err="1"/>
              <a:t>databricks</a:t>
            </a:r>
            <a:r>
              <a:rPr lang="en-IN" dirty="0"/>
              <a:t>, then loading and organizing the data back to Azure data lake storage. </a:t>
            </a:r>
          </a:p>
        </p:txBody>
      </p:sp>
    </p:spTree>
    <p:extLst>
      <p:ext uri="{BB962C8B-B14F-4D97-AF65-F5344CB8AC3E}">
        <p14:creationId xmlns:p14="http://schemas.microsoft.com/office/powerpoint/2010/main" val="1793583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A056-F60F-DCAB-C942-C7CB1D2E5176}"/>
              </a:ext>
            </a:extLst>
          </p:cNvPr>
          <p:cNvSpPr>
            <a:spLocks noGrp="1"/>
          </p:cNvSpPr>
          <p:nvPr>
            <p:ph type="title"/>
          </p:nvPr>
        </p:nvSpPr>
        <p:spPr>
          <a:xfrm>
            <a:off x="838200" y="365125"/>
            <a:ext cx="10515600" cy="5182235"/>
          </a:xfrm>
        </p:spPr>
        <p:txBody>
          <a:bodyPr/>
          <a:lstStyle/>
          <a:p>
            <a:pPr algn="ctr"/>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451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EF3E-7487-98D0-BDA1-864E21197D2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Architectural Diagram</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1F8CB60-74E2-2675-2055-D73EB4BB66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414" y="1711008"/>
            <a:ext cx="8489284" cy="4351338"/>
          </a:xfrm>
        </p:spPr>
      </p:pic>
    </p:spTree>
    <p:extLst>
      <p:ext uri="{BB962C8B-B14F-4D97-AF65-F5344CB8AC3E}">
        <p14:creationId xmlns:p14="http://schemas.microsoft.com/office/powerpoint/2010/main" val="225967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74DB0-9CF4-571D-7B2D-D5296AF551F5}"/>
              </a:ext>
            </a:extLst>
          </p:cNvPr>
          <p:cNvSpPr>
            <a:spLocks noGrp="1"/>
          </p:cNvSpPr>
          <p:nvPr>
            <p:ph type="title"/>
          </p:nvPr>
        </p:nvSpPr>
        <p:spPr>
          <a:xfrm>
            <a:off x="838200" y="365125"/>
            <a:ext cx="10515600" cy="2296795"/>
          </a:xfrm>
        </p:spPr>
        <p:txBody>
          <a:bodyPr/>
          <a:lstStyle/>
          <a:p>
            <a:pPr algn="ctr"/>
            <a:r>
              <a:rPr lang="en-US" dirty="0">
                <a:latin typeface="Times New Roman" panose="02020603050405020304" pitchFamily="18" charset="0"/>
                <a:cs typeface="Times New Roman" panose="02020603050405020304" pitchFamily="18" charset="0"/>
              </a:rPr>
              <a:t>Requirements of the project</a:t>
            </a:r>
            <a:endParaRPr lang="en-IN" dirty="0">
              <a:latin typeface="Times New Roman" panose="02020603050405020304" pitchFamily="18" charset="0"/>
              <a:cs typeface="Times New Roman" panose="02020603050405020304" pitchFamily="18" charset="0"/>
            </a:endParaRPr>
          </a:p>
        </p:txBody>
      </p:sp>
      <p:pic>
        <p:nvPicPr>
          <p:cNvPr id="1026" name="Picture 2" descr="ETL with Azure Data Factory: Data Aggregation and Transformation | by David  McCracken | Medium">
            <a:extLst>
              <a:ext uri="{FF2B5EF4-FFF2-40B4-BE49-F238E27FC236}">
                <a16:creationId xmlns:a16="http://schemas.microsoft.com/office/drawing/2014/main" id="{BD9A61ED-0EB4-8DC6-E9E1-F37026128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04" y="2906226"/>
            <a:ext cx="4094922" cy="20474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atabricks - Wikipedia">
            <a:extLst>
              <a:ext uri="{FF2B5EF4-FFF2-40B4-BE49-F238E27FC236}">
                <a16:creationId xmlns:a16="http://schemas.microsoft.com/office/drawing/2014/main" id="{A9CC5275-8F64-A03B-589B-CA8359BDD9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5442" y="3161439"/>
            <a:ext cx="2927688" cy="153703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ata Transformation in PySpark: A Beginner's Guide | by Jones ntongana |  Medium">
            <a:extLst>
              <a:ext uri="{FF2B5EF4-FFF2-40B4-BE49-F238E27FC236}">
                <a16:creationId xmlns:a16="http://schemas.microsoft.com/office/drawing/2014/main" id="{F4A8D3FD-BEEE-04B2-84DA-7E3F99B903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5493" y="2955884"/>
            <a:ext cx="3091070" cy="174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535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356F9-DF66-9081-ADAD-4423C92D77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Azure Data Factory</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9F90477F-CB49-5474-F36E-149CC274D0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2475" y="987425"/>
            <a:ext cx="4873625" cy="4873625"/>
          </a:xfrm>
        </p:spPr>
      </p:pic>
      <p:sp>
        <p:nvSpPr>
          <p:cNvPr id="4" name="Text Placeholder 3">
            <a:extLst>
              <a:ext uri="{FF2B5EF4-FFF2-40B4-BE49-F238E27FC236}">
                <a16:creationId xmlns:a16="http://schemas.microsoft.com/office/drawing/2014/main" id="{9978E7F8-A08A-5C65-094B-EAC3E48D315D}"/>
              </a:ext>
            </a:extLst>
          </p:cNvPr>
          <p:cNvSpPr>
            <a:spLocks noGrp="1"/>
          </p:cNvSpPr>
          <p:nvPr>
            <p:ph type="body" sz="half" idx="2"/>
          </p:nvPr>
        </p:nvSpPr>
        <p:spPr/>
        <p:txBody>
          <a:bodyPr/>
          <a:lstStyle/>
          <a:p>
            <a:pPr marL="285750" indent="-285750" algn="just">
              <a:buFont typeface="Arial" panose="020B0604020202020204" pitchFamily="34" charset="0"/>
              <a:buChar char="•"/>
            </a:pPr>
            <a:r>
              <a:rPr lang="en-US" dirty="0"/>
              <a:t>Azure Data Factory(ADF) allows users to create, schedule, and manage data pipelines that can move data between various supported data stores. ADF provides a scalable, fully managed platform for orchestrating and automating data workflows.</a:t>
            </a:r>
            <a:endParaRPr lang="en-IN" dirty="0"/>
          </a:p>
          <a:p>
            <a:pPr marL="285750" indent="-285750" algn="just">
              <a:buFont typeface="Arial" panose="020B0604020202020204" pitchFamily="34" charset="0"/>
              <a:buChar char="•"/>
            </a:pPr>
            <a:r>
              <a:rPr lang="en-US" dirty="0"/>
              <a:t>It has many features such as data orchestration, seamless integration with Azure services, hybrid data integration, security, scalability, monitoring, metadata management, and cost management, enabling users to create, automate, and manage data pipelines for diverse data workflows.</a:t>
            </a:r>
          </a:p>
        </p:txBody>
      </p:sp>
    </p:spTree>
    <p:extLst>
      <p:ext uri="{BB962C8B-B14F-4D97-AF65-F5344CB8AC3E}">
        <p14:creationId xmlns:p14="http://schemas.microsoft.com/office/powerpoint/2010/main" val="2131762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430D-C062-2D34-C800-64743E0A0B1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Azure Data Bricks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9FE36BCB-0754-EBDC-BD39-928F386F65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2475" y="987425"/>
            <a:ext cx="4873625" cy="4873625"/>
          </a:xfrm>
        </p:spPr>
      </p:pic>
      <p:sp>
        <p:nvSpPr>
          <p:cNvPr id="4" name="Text Placeholder 3">
            <a:extLst>
              <a:ext uri="{FF2B5EF4-FFF2-40B4-BE49-F238E27FC236}">
                <a16:creationId xmlns:a16="http://schemas.microsoft.com/office/drawing/2014/main" id="{98685C0E-F006-37E3-1E8D-6032A4199A4A}"/>
              </a:ext>
            </a:extLst>
          </p:cNvPr>
          <p:cNvSpPr>
            <a:spLocks noGrp="1"/>
          </p:cNvSpPr>
          <p:nvPr>
            <p:ph type="body" sz="half" idx="2"/>
          </p:nvPr>
        </p:nvSpPr>
        <p:spPr/>
        <p:txBody>
          <a:bodyPr/>
          <a:lstStyle/>
          <a:p>
            <a:pPr marL="285750" indent="-285750" algn="just">
              <a:buFont typeface="Arial" panose="020B0604020202020204" pitchFamily="34" charset="0"/>
              <a:buChar char="•"/>
            </a:pPr>
            <a:r>
              <a:rPr lang="en-US" dirty="0"/>
              <a:t>Azure Databricks provides a cloud-based platform for big data analytics and machine learning. It offers a collaborative environment for data engineers, data scientists, and analysts to work together seamlessly.</a:t>
            </a:r>
          </a:p>
          <a:p>
            <a:pPr marL="285750" indent="-285750" algn="just">
              <a:buFont typeface="Arial" panose="020B0604020202020204" pitchFamily="34" charset="0"/>
              <a:buChar char="•"/>
            </a:pPr>
            <a:r>
              <a:rPr lang="en-US" dirty="0"/>
              <a:t>Databricks provides managed Spark clusters, eliminating the need for infrastructure management and allowing teams to focus on data processing tasks.</a:t>
            </a:r>
          </a:p>
          <a:p>
            <a:pPr algn="just"/>
            <a:endParaRPr lang="en-IN" dirty="0"/>
          </a:p>
        </p:txBody>
      </p:sp>
    </p:spTree>
    <p:extLst>
      <p:ext uri="{BB962C8B-B14F-4D97-AF65-F5344CB8AC3E}">
        <p14:creationId xmlns:p14="http://schemas.microsoft.com/office/powerpoint/2010/main" val="2619291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462C-CE95-FAB8-C041-3E15B091A8E9}"/>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PySpark</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072BDBB-5B6A-52E3-655A-A9BCEB69A175}"/>
              </a:ext>
            </a:extLst>
          </p:cNvPr>
          <p:cNvSpPr>
            <a:spLocks noGrp="1"/>
          </p:cNvSpPr>
          <p:nvPr>
            <p:ph type="body" sz="half" idx="2"/>
          </p:nvPr>
        </p:nvSpPr>
        <p:spPr/>
        <p:txBody>
          <a:bodyPr/>
          <a:lstStyle/>
          <a:p>
            <a:pPr marL="285750" indent="-285750" algn="just">
              <a:buFont typeface="Arial" panose="020B0604020202020204" pitchFamily="34" charset="0"/>
              <a:buChar char="•"/>
            </a:pPr>
            <a:r>
              <a:rPr lang="en-US" dirty="0" err="1"/>
              <a:t>PySpark</a:t>
            </a:r>
            <a:r>
              <a:rPr lang="en-US" dirty="0"/>
              <a:t> is the Python API for Apache Spark, a powerful open-source framework for distributed data processing. </a:t>
            </a:r>
            <a:r>
              <a:rPr lang="en-US" dirty="0" err="1"/>
              <a:t>PySpark</a:t>
            </a:r>
            <a:r>
              <a:rPr lang="en-US" dirty="0"/>
              <a:t> simplifies development tasks by providing a Python interface to Spark's capabilities.</a:t>
            </a:r>
          </a:p>
          <a:p>
            <a:pPr marL="285750" indent="-285750" algn="just">
              <a:buFont typeface="Arial" panose="020B0604020202020204" pitchFamily="34" charset="0"/>
              <a:buChar char="•"/>
            </a:pPr>
            <a:r>
              <a:rPr lang="en-US" dirty="0"/>
              <a:t>With </a:t>
            </a:r>
            <a:r>
              <a:rPr lang="en-US" dirty="0" err="1"/>
              <a:t>PySpark</a:t>
            </a:r>
            <a:r>
              <a:rPr lang="en-US" dirty="0"/>
              <a:t>, developers can write concise and expressive code to perform complex data transformations, aggregations, and analytics on large datasets.</a:t>
            </a:r>
          </a:p>
          <a:p>
            <a:pPr algn="just"/>
            <a:endParaRPr lang="en-IN" dirty="0"/>
          </a:p>
        </p:txBody>
      </p:sp>
      <p:pic>
        <p:nvPicPr>
          <p:cNvPr id="21" name="Picture 10" descr="Data Transformation in PySpark: A Beginner's Guide | by Jones ntongana |  Medium">
            <a:extLst>
              <a:ext uri="{FF2B5EF4-FFF2-40B4-BE49-F238E27FC236}">
                <a16:creationId xmlns:a16="http://schemas.microsoft.com/office/drawing/2014/main" id="{BDE56068-671A-B704-B426-B798E37BDA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09391"/>
            <a:ext cx="5011362" cy="2825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702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FBD60-6791-6D67-4A27-032804D135A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Resources used for this project</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A7E6B07-555B-DDEE-FDFC-7AE1D5ED8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1997700"/>
            <a:ext cx="4418543" cy="1325563"/>
          </a:xfrm>
          <a:prstGeom prst="rect">
            <a:avLst/>
          </a:prstGeom>
        </p:spPr>
      </p:pic>
      <p:pic>
        <p:nvPicPr>
          <p:cNvPr id="8" name="Picture 7">
            <a:extLst>
              <a:ext uri="{FF2B5EF4-FFF2-40B4-BE49-F238E27FC236}">
                <a16:creationId xmlns:a16="http://schemas.microsoft.com/office/drawing/2014/main" id="{95843E93-F621-2458-A4C4-71CDD876E6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669" y="3154271"/>
            <a:ext cx="5893044" cy="2918460"/>
          </a:xfrm>
          <a:prstGeom prst="rect">
            <a:avLst/>
          </a:prstGeom>
        </p:spPr>
      </p:pic>
      <p:pic>
        <p:nvPicPr>
          <p:cNvPr id="9" name="Picture 2" descr="ETL with Azure Data Factory: Data Aggregation and Transformation | by David  McCracken | Medium">
            <a:extLst>
              <a:ext uri="{FF2B5EF4-FFF2-40B4-BE49-F238E27FC236}">
                <a16:creationId xmlns:a16="http://schemas.microsoft.com/office/drawing/2014/main" id="{64379CC1-D40D-737D-BC6E-94D298C8FD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6798" y="4025270"/>
            <a:ext cx="4094922" cy="20474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Databricks - Wikipedia">
            <a:extLst>
              <a:ext uri="{FF2B5EF4-FFF2-40B4-BE49-F238E27FC236}">
                <a16:creationId xmlns:a16="http://schemas.microsoft.com/office/drawing/2014/main" id="{6E7D79CF-6172-5B20-5813-78304F13A1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0415" y="1891964"/>
            <a:ext cx="2927688" cy="1537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457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593</Words>
  <Application>Microsoft Office PowerPoint</Application>
  <PresentationFormat>Widescreen</PresentationFormat>
  <Paragraphs>50</Paragraphs>
  <Slides>34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Data Lake Analytics </vt:lpstr>
      <vt:lpstr>Overview</vt:lpstr>
      <vt:lpstr>About Project</vt:lpstr>
      <vt:lpstr>Architectural Diagram</vt:lpstr>
      <vt:lpstr>Requirements of the project</vt:lpstr>
      <vt:lpstr>Azure Data Factory </vt:lpstr>
      <vt:lpstr>Azure Data Bricks </vt:lpstr>
      <vt:lpstr>PySpark </vt:lpstr>
      <vt:lpstr>Resources used for this project</vt:lpstr>
      <vt:lpstr>Work Flow</vt:lpstr>
      <vt:lpstr>Step 1 : Move the data from Blob storage to ADLS Gen 2 using ADF</vt:lpstr>
      <vt:lpstr>Step 2 : Extracting the data from ADLS to Data bricks</vt:lpstr>
      <vt:lpstr>Step 3 : Performing transformations on the data</vt:lpstr>
      <vt:lpstr>Step 4 : Perform Analytics on the data</vt:lpstr>
      <vt:lpstr>Step 5 : Store the output files in ADLS</vt:lpstr>
      <vt:lpstr>Output Screenshots</vt:lpstr>
      <vt:lpstr>PowerPoint Presentation</vt:lpstr>
      <vt:lpstr>Grouped Data</vt:lpstr>
      <vt:lpstr>Working Employee Data</vt:lpstr>
      <vt:lpstr>Non – working employee data</vt:lpstr>
      <vt:lpstr>Salaries and Bonus Data</vt:lpstr>
      <vt:lpstr>Data Visualization</vt:lpstr>
      <vt:lpstr>Grouped data Visualization</vt:lpstr>
      <vt:lpstr>PowerPoint Presentation</vt:lpstr>
      <vt:lpstr>PowerPoint Presentation</vt:lpstr>
      <vt:lpstr>PowerPoint Presentation</vt:lpstr>
      <vt:lpstr>Working Employe Data Visualization</vt:lpstr>
      <vt:lpstr>PowerPoint Presentation</vt:lpstr>
      <vt:lpstr>Non - working Employe Data Visualization</vt:lpstr>
      <vt:lpstr>PowerPoint Presentation</vt:lpstr>
      <vt:lpstr>Salaries and Bonus Data Visualization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 Analytics </dc:title>
  <dc:creator>LAAIQ ROSHAN SHAIK</dc:creator>
  <cp:lastModifiedBy>LAAIQ ROSHAN SHAIK</cp:lastModifiedBy>
  <cp:revision>1</cp:revision>
  <dcterms:created xsi:type="dcterms:W3CDTF">2024-02-27T10:23:34Z</dcterms:created>
  <dcterms:modified xsi:type="dcterms:W3CDTF">2024-02-27T13:22:02Z</dcterms:modified>
</cp:coreProperties>
</file>