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4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Manufacturing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62995"/>
            <a:ext cx="10317816" cy="39866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Processed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Wastage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Employee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Machine Wise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Production Comparison trend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Department Wise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1036</TotalTime>
  <Words>72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Excelr Solutuons</cp:lastModifiedBy>
  <cp:revision>244</cp:revision>
  <dcterms:created xsi:type="dcterms:W3CDTF">2019-01-11T06:57:28Z</dcterms:created>
  <dcterms:modified xsi:type="dcterms:W3CDTF">2024-11-03T04:06:17Z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2024-02-27T14:58:53Z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c621ef38-2e0b-4c02-9596-5d255e25cc47</vt:lpwstr>
  </property>
  <property fmtid="{D5CDD505-2E9C-101B-9397-08002B2CF9AE}" pid="7" name="MSIP_Label_defa4170-0d19-0005-0004-bc88714345d2_ActionId">
    <vt:lpwstr>fdcffb2c-fdf9-4449-b7ec-ccd13c849c3c</vt:lpwstr>
  </property>
  <property fmtid="{D5CDD505-2E9C-101B-9397-08002B2CF9AE}" pid="8" name="MSIP_Label_defa4170-0d19-0005-0004-bc88714345d2_ContentBits">
    <vt:lpwstr>0</vt:lpwstr>
  </property>
</Properties>
</file>