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60" r:id="rId6"/>
    <p:sldId id="278" r:id="rId7"/>
    <p:sldId id="258" r:id="rId8"/>
    <p:sldId id="279" r:id="rId9"/>
    <p:sldId id="261" r:id="rId10"/>
    <p:sldId id="274" r:id="rId11"/>
  </p:sldIdLst>
  <p:sldSz cx="9144000" cy="5143500" type="screen16x9"/>
  <p:notesSz cx="6858000" cy="9144000"/>
  <p:embeddedFontLs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Dosis" panose="020B0604020202020204" charset="0"/>
      <p:regular r:id="rId17"/>
      <p:bold r:id="rId18"/>
    </p:embeddedFon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  <p:embeddedFont>
      <p:font typeface="Abel" panose="020B0604020202020204" charset="0"/>
      <p:regular r:id="rId28"/>
    </p:embeddedFont>
    <p:embeddedFont>
      <p:font typeface="Staatliches" panose="020B0604020202020204" charset="0"/>
      <p:regular r:id="rId29"/>
    </p:embeddedFont>
    <p:embeddedFont>
      <p:font typeface="Dosis Ligh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8" d="100"/>
          <a:sy n="98" d="100"/>
        </p:scale>
        <p:origin x="576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3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18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9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63" r:id="rId8"/>
    <p:sldLayoutId id="214748366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ik1208/HealthProPr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6042976" y="138190"/>
            <a:ext cx="2996913" cy="2875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Machine </a:t>
            </a:r>
            <a:br>
              <a:rPr lang="en-IN" sz="5400" dirty="0"/>
            </a:br>
            <a:r>
              <a:rPr lang="en-IN" sz="5400" dirty="0" smtClean="0"/>
              <a:t>learning</a:t>
            </a:r>
            <a:br>
              <a:rPr lang="en-IN" sz="5400" dirty="0" smtClean="0"/>
            </a:br>
            <a:r>
              <a:rPr lang="en-IN" sz="5400" dirty="0" smtClean="0"/>
              <a:t>Project</a:t>
            </a:r>
            <a:endParaRPr lang="en-IN" sz="5400" dirty="0"/>
          </a:p>
        </p:txBody>
      </p:sp>
      <p:grpSp>
        <p:nvGrpSpPr>
          <p:cNvPr id="2" name="Google Shape;6896;p43">
            <a:extLst>
              <a:ext uri="{FF2B5EF4-FFF2-40B4-BE49-F238E27FC236}">
                <a16:creationId xmlns:a16="http://schemas.microsoft.com/office/drawing/2014/main" id="{14CD6485-1D85-C34D-677C-F6263C707D9A}"/>
              </a:ext>
            </a:extLst>
          </p:cNvPr>
          <p:cNvGrpSpPr/>
          <p:nvPr/>
        </p:nvGrpSpPr>
        <p:grpSpPr>
          <a:xfrm>
            <a:off x="1105465" y="954804"/>
            <a:ext cx="3029091" cy="2845920"/>
            <a:chOff x="4620850" y="1546275"/>
            <a:chExt cx="1693224" cy="1614623"/>
          </a:xfrm>
        </p:grpSpPr>
        <p:sp>
          <p:nvSpPr>
            <p:cNvPr id="3" name="Google Shape;6897;p43">
              <a:extLst>
                <a:ext uri="{FF2B5EF4-FFF2-40B4-BE49-F238E27FC236}">
                  <a16:creationId xmlns:a16="http://schemas.microsoft.com/office/drawing/2014/main" id="{5C736681-6074-E55E-5183-5DB37DE5D3FE}"/>
                </a:ext>
              </a:extLst>
            </p:cNvPr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898;p43">
              <a:extLst>
                <a:ext uri="{FF2B5EF4-FFF2-40B4-BE49-F238E27FC236}">
                  <a16:creationId xmlns:a16="http://schemas.microsoft.com/office/drawing/2014/main" id="{838C1F4D-6B34-563F-6A29-1A679BBA1F5C}"/>
                </a:ext>
              </a:extLst>
            </p:cNvPr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99;p43">
              <a:extLst>
                <a:ext uri="{FF2B5EF4-FFF2-40B4-BE49-F238E27FC236}">
                  <a16:creationId xmlns:a16="http://schemas.microsoft.com/office/drawing/2014/main" id="{69A81BCD-782E-DF14-5FB9-E9882A05EEF3}"/>
                </a:ext>
              </a:extLst>
            </p:cNvPr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00;p43">
              <a:extLst>
                <a:ext uri="{FF2B5EF4-FFF2-40B4-BE49-F238E27FC236}">
                  <a16:creationId xmlns:a16="http://schemas.microsoft.com/office/drawing/2014/main" id="{592817A3-2DE7-0AD0-75AC-1CC956638E8B}"/>
                </a:ext>
              </a:extLst>
            </p:cNvPr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01;p43">
              <a:extLst>
                <a:ext uri="{FF2B5EF4-FFF2-40B4-BE49-F238E27FC236}">
                  <a16:creationId xmlns:a16="http://schemas.microsoft.com/office/drawing/2014/main" id="{A073BF6B-E7A8-B666-2CB6-1F5EBBAED053}"/>
                </a:ext>
              </a:extLst>
            </p:cNvPr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02;p43">
              <a:extLst>
                <a:ext uri="{FF2B5EF4-FFF2-40B4-BE49-F238E27FC236}">
                  <a16:creationId xmlns:a16="http://schemas.microsoft.com/office/drawing/2014/main" id="{1109B726-0EFB-65B1-BA6E-027EF102E01C}"/>
                </a:ext>
              </a:extLst>
            </p:cNvPr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03;p43">
              <a:extLst>
                <a:ext uri="{FF2B5EF4-FFF2-40B4-BE49-F238E27FC236}">
                  <a16:creationId xmlns:a16="http://schemas.microsoft.com/office/drawing/2014/main" id="{AA312572-A51D-7EAC-6DE1-D37157D36BDF}"/>
                </a:ext>
              </a:extLst>
            </p:cNvPr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04;p43">
              <a:extLst>
                <a:ext uri="{FF2B5EF4-FFF2-40B4-BE49-F238E27FC236}">
                  <a16:creationId xmlns:a16="http://schemas.microsoft.com/office/drawing/2014/main" id="{F9C27884-6A21-3BCE-52F0-326B9A2F984E}"/>
                </a:ext>
              </a:extLst>
            </p:cNvPr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05;p43">
              <a:extLst>
                <a:ext uri="{FF2B5EF4-FFF2-40B4-BE49-F238E27FC236}">
                  <a16:creationId xmlns:a16="http://schemas.microsoft.com/office/drawing/2014/main" id="{B97DD963-2C5A-120B-F5A3-4240BBE8814C}"/>
                </a:ext>
              </a:extLst>
            </p:cNvPr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06;p43">
              <a:extLst>
                <a:ext uri="{FF2B5EF4-FFF2-40B4-BE49-F238E27FC236}">
                  <a16:creationId xmlns:a16="http://schemas.microsoft.com/office/drawing/2014/main" id="{6DAAA5F3-28CD-6E72-ACCE-DED136763A1C}"/>
                </a:ext>
              </a:extLst>
            </p:cNvPr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07;p43">
              <a:extLst>
                <a:ext uri="{FF2B5EF4-FFF2-40B4-BE49-F238E27FC236}">
                  <a16:creationId xmlns:a16="http://schemas.microsoft.com/office/drawing/2014/main" id="{BB21308A-7EF0-4265-89F1-0776E42501DB}"/>
                </a:ext>
              </a:extLst>
            </p:cNvPr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08;p43">
              <a:extLst>
                <a:ext uri="{FF2B5EF4-FFF2-40B4-BE49-F238E27FC236}">
                  <a16:creationId xmlns:a16="http://schemas.microsoft.com/office/drawing/2014/main" id="{2A6134DA-4FE0-4970-2702-6D28A7AD4F61}"/>
                </a:ext>
              </a:extLst>
            </p:cNvPr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09;p43">
              <a:extLst>
                <a:ext uri="{FF2B5EF4-FFF2-40B4-BE49-F238E27FC236}">
                  <a16:creationId xmlns:a16="http://schemas.microsoft.com/office/drawing/2014/main" id="{676D7EE0-2671-088B-6C65-6F50E92237F7}"/>
                </a:ext>
              </a:extLst>
            </p:cNvPr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10;p43">
              <a:extLst>
                <a:ext uri="{FF2B5EF4-FFF2-40B4-BE49-F238E27FC236}">
                  <a16:creationId xmlns:a16="http://schemas.microsoft.com/office/drawing/2014/main" id="{E678FBC6-A341-6DDE-1DD4-0844D7ECEE8B}"/>
                </a:ext>
              </a:extLst>
            </p:cNvPr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11;p43">
              <a:extLst>
                <a:ext uri="{FF2B5EF4-FFF2-40B4-BE49-F238E27FC236}">
                  <a16:creationId xmlns:a16="http://schemas.microsoft.com/office/drawing/2014/main" id="{3A20A847-CAF9-ED7B-630D-9F409483C0C7}"/>
                </a:ext>
              </a:extLst>
            </p:cNvPr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12;p43">
              <a:extLst>
                <a:ext uri="{FF2B5EF4-FFF2-40B4-BE49-F238E27FC236}">
                  <a16:creationId xmlns:a16="http://schemas.microsoft.com/office/drawing/2014/main" id="{FA3044B8-522B-8C75-CF54-1FE8E31C067F}"/>
                </a:ext>
              </a:extLst>
            </p:cNvPr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13;p43">
              <a:extLst>
                <a:ext uri="{FF2B5EF4-FFF2-40B4-BE49-F238E27FC236}">
                  <a16:creationId xmlns:a16="http://schemas.microsoft.com/office/drawing/2014/main" id="{B855468A-BF50-73FB-0B81-33B6A553E566}"/>
                </a:ext>
              </a:extLst>
            </p:cNvPr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14;p43">
              <a:extLst>
                <a:ext uri="{FF2B5EF4-FFF2-40B4-BE49-F238E27FC236}">
                  <a16:creationId xmlns:a16="http://schemas.microsoft.com/office/drawing/2014/main" id="{E01D4007-FFA8-1B20-AA68-7F472C9FA40A}"/>
                </a:ext>
              </a:extLst>
            </p:cNvPr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15;p43">
              <a:extLst>
                <a:ext uri="{FF2B5EF4-FFF2-40B4-BE49-F238E27FC236}">
                  <a16:creationId xmlns:a16="http://schemas.microsoft.com/office/drawing/2014/main" id="{DC9334DA-BFF0-8DD1-D0E4-0B20B93D729B}"/>
                </a:ext>
              </a:extLst>
            </p:cNvPr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16;p43">
              <a:extLst>
                <a:ext uri="{FF2B5EF4-FFF2-40B4-BE49-F238E27FC236}">
                  <a16:creationId xmlns:a16="http://schemas.microsoft.com/office/drawing/2014/main" id="{3663EC21-ED53-19DF-C349-167B49F4091C}"/>
                </a:ext>
              </a:extLst>
            </p:cNvPr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17;p43">
              <a:extLst>
                <a:ext uri="{FF2B5EF4-FFF2-40B4-BE49-F238E27FC236}">
                  <a16:creationId xmlns:a16="http://schemas.microsoft.com/office/drawing/2014/main" id="{D3212C2C-DA64-29B3-AB25-7ADE2693842E}"/>
                </a:ext>
              </a:extLst>
            </p:cNvPr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18;p43">
              <a:extLst>
                <a:ext uri="{FF2B5EF4-FFF2-40B4-BE49-F238E27FC236}">
                  <a16:creationId xmlns:a16="http://schemas.microsoft.com/office/drawing/2014/main" id="{77E07601-AA13-6A52-51F2-6984E71BFFD5}"/>
                </a:ext>
              </a:extLst>
            </p:cNvPr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19;p43">
              <a:extLst>
                <a:ext uri="{FF2B5EF4-FFF2-40B4-BE49-F238E27FC236}">
                  <a16:creationId xmlns:a16="http://schemas.microsoft.com/office/drawing/2014/main" id="{FED7F895-1760-D517-A1E8-669C4C964B79}"/>
                </a:ext>
              </a:extLst>
            </p:cNvPr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20;p43">
              <a:extLst>
                <a:ext uri="{FF2B5EF4-FFF2-40B4-BE49-F238E27FC236}">
                  <a16:creationId xmlns:a16="http://schemas.microsoft.com/office/drawing/2014/main" id="{F88F7A6D-C1E8-C7D0-672F-E6D395AC27F4}"/>
                </a:ext>
              </a:extLst>
            </p:cNvPr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921;p43">
              <a:extLst>
                <a:ext uri="{FF2B5EF4-FFF2-40B4-BE49-F238E27FC236}">
                  <a16:creationId xmlns:a16="http://schemas.microsoft.com/office/drawing/2014/main" id="{475DA454-D8BA-6C98-A5E0-310C6959B983}"/>
                </a:ext>
              </a:extLst>
            </p:cNvPr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22;p43">
              <a:extLst>
                <a:ext uri="{FF2B5EF4-FFF2-40B4-BE49-F238E27FC236}">
                  <a16:creationId xmlns:a16="http://schemas.microsoft.com/office/drawing/2014/main" id="{F519434D-0CE5-A1C0-E2C4-5E7F94DBD831}"/>
                </a:ext>
              </a:extLst>
            </p:cNvPr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23;p43">
              <a:extLst>
                <a:ext uri="{FF2B5EF4-FFF2-40B4-BE49-F238E27FC236}">
                  <a16:creationId xmlns:a16="http://schemas.microsoft.com/office/drawing/2014/main" id="{565C3E26-ACB3-9858-00E2-22540FA2C6AA}"/>
                </a:ext>
              </a:extLst>
            </p:cNvPr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24;p43">
              <a:extLst>
                <a:ext uri="{FF2B5EF4-FFF2-40B4-BE49-F238E27FC236}">
                  <a16:creationId xmlns:a16="http://schemas.microsoft.com/office/drawing/2014/main" id="{563D6997-81EC-F611-FF2B-C963E971295F}"/>
                </a:ext>
              </a:extLst>
            </p:cNvPr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25;p43">
              <a:extLst>
                <a:ext uri="{FF2B5EF4-FFF2-40B4-BE49-F238E27FC236}">
                  <a16:creationId xmlns:a16="http://schemas.microsoft.com/office/drawing/2014/main" id="{E458061D-8023-409D-5DD2-EE0FD8C90A0E}"/>
                </a:ext>
              </a:extLst>
            </p:cNvPr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26;p43">
              <a:extLst>
                <a:ext uri="{FF2B5EF4-FFF2-40B4-BE49-F238E27FC236}">
                  <a16:creationId xmlns:a16="http://schemas.microsoft.com/office/drawing/2014/main" id="{8818697E-5625-DBB0-B2EC-A829D58FF43C}"/>
                </a:ext>
              </a:extLst>
            </p:cNvPr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7;p43">
              <a:extLst>
                <a:ext uri="{FF2B5EF4-FFF2-40B4-BE49-F238E27FC236}">
                  <a16:creationId xmlns:a16="http://schemas.microsoft.com/office/drawing/2014/main" id="{A8D60630-C80F-AA3D-76B2-F41D6A45642E}"/>
                </a:ext>
              </a:extLst>
            </p:cNvPr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28;p43">
              <a:extLst>
                <a:ext uri="{FF2B5EF4-FFF2-40B4-BE49-F238E27FC236}">
                  <a16:creationId xmlns:a16="http://schemas.microsoft.com/office/drawing/2014/main" id="{A31A5CD3-7EA5-2B2B-2572-92BFAB1022B8}"/>
                </a:ext>
              </a:extLst>
            </p:cNvPr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29;p43">
              <a:extLst>
                <a:ext uri="{FF2B5EF4-FFF2-40B4-BE49-F238E27FC236}">
                  <a16:creationId xmlns:a16="http://schemas.microsoft.com/office/drawing/2014/main" id="{206DDD12-27EA-CE8C-F557-06B4A306B67B}"/>
                </a:ext>
              </a:extLst>
            </p:cNvPr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30;p43">
              <a:extLst>
                <a:ext uri="{FF2B5EF4-FFF2-40B4-BE49-F238E27FC236}">
                  <a16:creationId xmlns:a16="http://schemas.microsoft.com/office/drawing/2014/main" id="{4F4D94C5-B2CA-4220-3028-0D3DE52BE3F1}"/>
                </a:ext>
              </a:extLst>
            </p:cNvPr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31;p43">
              <a:extLst>
                <a:ext uri="{FF2B5EF4-FFF2-40B4-BE49-F238E27FC236}">
                  <a16:creationId xmlns:a16="http://schemas.microsoft.com/office/drawing/2014/main" id="{9636C597-F99A-510D-BDC6-A72D3EE2694A}"/>
                </a:ext>
              </a:extLst>
            </p:cNvPr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32;p43">
              <a:extLst>
                <a:ext uri="{FF2B5EF4-FFF2-40B4-BE49-F238E27FC236}">
                  <a16:creationId xmlns:a16="http://schemas.microsoft.com/office/drawing/2014/main" id="{B061A47F-20CA-1CA4-A532-A1D28750B3D0}"/>
                </a:ext>
              </a:extLst>
            </p:cNvPr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33;p43">
              <a:extLst>
                <a:ext uri="{FF2B5EF4-FFF2-40B4-BE49-F238E27FC236}">
                  <a16:creationId xmlns:a16="http://schemas.microsoft.com/office/drawing/2014/main" id="{E1009364-A625-5052-B681-04CB676D97A9}"/>
                </a:ext>
              </a:extLst>
            </p:cNvPr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34;p43">
              <a:extLst>
                <a:ext uri="{FF2B5EF4-FFF2-40B4-BE49-F238E27FC236}">
                  <a16:creationId xmlns:a16="http://schemas.microsoft.com/office/drawing/2014/main" id="{F8BB9746-C432-2502-A70B-FE406671D252}"/>
                </a:ext>
              </a:extLst>
            </p:cNvPr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35;p43">
              <a:extLst>
                <a:ext uri="{FF2B5EF4-FFF2-40B4-BE49-F238E27FC236}">
                  <a16:creationId xmlns:a16="http://schemas.microsoft.com/office/drawing/2014/main" id="{FB999B6E-0383-5DF2-B791-A8F6904891E2}"/>
                </a:ext>
              </a:extLst>
            </p:cNvPr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36;p43">
              <a:extLst>
                <a:ext uri="{FF2B5EF4-FFF2-40B4-BE49-F238E27FC236}">
                  <a16:creationId xmlns:a16="http://schemas.microsoft.com/office/drawing/2014/main" id="{7C9E57D6-294D-766F-B61A-9EFC6A40858B}"/>
                </a:ext>
              </a:extLst>
            </p:cNvPr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37;p43">
              <a:extLst>
                <a:ext uri="{FF2B5EF4-FFF2-40B4-BE49-F238E27FC236}">
                  <a16:creationId xmlns:a16="http://schemas.microsoft.com/office/drawing/2014/main" id="{92A3FC9F-4981-253D-4DC9-33B4E3BF47A6}"/>
                </a:ext>
              </a:extLst>
            </p:cNvPr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38;p43">
              <a:extLst>
                <a:ext uri="{FF2B5EF4-FFF2-40B4-BE49-F238E27FC236}">
                  <a16:creationId xmlns:a16="http://schemas.microsoft.com/office/drawing/2014/main" id="{4C401BDE-C3B9-484A-1C0F-67C521A372F6}"/>
                </a:ext>
              </a:extLst>
            </p:cNvPr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939;p43">
              <a:extLst>
                <a:ext uri="{FF2B5EF4-FFF2-40B4-BE49-F238E27FC236}">
                  <a16:creationId xmlns:a16="http://schemas.microsoft.com/office/drawing/2014/main" id="{1C7B829B-998D-D1C6-A228-0D5C509F968D}"/>
                </a:ext>
              </a:extLst>
            </p:cNvPr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40;p43">
              <a:extLst>
                <a:ext uri="{FF2B5EF4-FFF2-40B4-BE49-F238E27FC236}">
                  <a16:creationId xmlns:a16="http://schemas.microsoft.com/office/drawing/2014/main" id="{E2C03787-C7E1-8F80-9763-7916F35784EE}"/>
                </a:ext>
              </a:extLst>
            </p:cNvPr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41;p43">
              <a:extLst>
                <a:ext uri="{FF2B5EF4-FFF2-40B4-BE49-F238E27FC236}">
                  <a16:creationId xmlns:a16="http://schemas.microsoft.com/office/drawing/2014/main" id="{5AEEC136-BB8E-E96A-1500-E1F1F99A0DD3}"/>
                </a:ext>
              </a:extLst>
            </p:cNvPr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42;p43">
              <a:extLst>
                <a:ext uri="{FF2B5EF4-FFF2-40B4-BE49-F238E27FC236}">
                  <a16:creationId xmlns:a16="http://schemas.microsoft.com/office/drawing/2014/main" id="{021C18B2-3813-9977-237A-BBCD46E6DF7E}"/>
                </a:ext>
              </a:extLst>
            </p:cNvPr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43;p43">
              <a:extLst>
                <a:ext uri="{FF2B5EF4-FFF2-40B4-BE49-F238E27FC236}">
                  <a16:creationId xmlns:a16="http://schemas.microsoft.com/office/drawing/2014/main" id="{33A7D493-4011-C17D-B21B-A3837DB6CE73}"/>
                </a:ext>
              </a:extLst>
            </p:cNvPr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944;p43">
              <a:extLst>
                <a:ext uri="{FF2B5EF4-FFF2-40B4-BE49-F238E27FC236}">
                  <a16:creationId xmlns:a16="http://schemas.microsoft.com/office/drawing/2014/main" id="{CBF59386-A7A4-916E-FA59-36E7A83F9C7B}"/>
                </a:ext>
              </a:extLst>
            </p:cNvPr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45;p43">
              <a:extLst>
                <a:ext uri="{FF2B5EF4-FFF2-40B4-BE49-F238E27FC236}">
                  <a16:creationId xmlns:a16="http://schemas.microsoft.com/office/drawing/2014/main" id="{4A956E88-39C5-DFD6-98BD-C382B8D20A32}"/>
                </a:ext>
              </a:extLst>
            </p:cNvPr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46;p43">
              <a:extLst>
                <a:ext uri="{FF2B5EF4-FFF2-40B4-BE49-F238E27FC236}">
                  <a16:creationId xmlns:a16="http://schemas.microsoft.com/office/drawing/2014/main" id="{093EEE5B-D54B-6B53-8365-AFF38035AF6E}"/>
                </a:ext>
              </a:extLst>
            </p:cNvPr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47;p43">
              <a:extLst>
                <a:ext uri="{FF2B5EF4-FFF2-40B4-BE49-F238E27FC236}">
                  <a16:creationId xmlns:a16="http://schemas.microsoft.com/office/drawing/2014/main" id="{85122661-3A11-CE0B-C9D7-4579BD6EA251}"/>
                </a:ext>
              </a:extLst>
            </p:cNvPr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48;p43">
              <a:extLst>
                <a:ext uri="{FF2B5EF4-FFF2-40B4-BE49-F238E27FC236}">
                  <a16:creationId xmlns:a16="http://schemas.microsoft.com/office/drawing/2014/main" id="{BEA7E5A7-A40A-A9E6-DA69-C1E974C595C5}"/>
                </a:ext>
              </a:extLst>
            </p:cNvPr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49;p43">
              <a:extLst>
                <a:ext uri="{FF2B5EF4-FFF2-40B4-BE49-F238E27FC236}">
                  <a16:creationId xmlns:a16="http://schemas.microsoft.com/office/drawing/2014/main" id="{BF87FDF0-774F-091D-FE5C-5836DAD8E9F7}"/>
                </a:ext>
              </a:extLst>
            </p:cNvPr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50;p43">
              <a:extLst>
                <a:ext uri="{FF2B5EF4-FFF2-40B4-BE49-F238E27FC236}">
                  <a16:creationId xmlns:a16="http://schemas.microsoft.com/office/drawing/2014/main" id="{1FD2F4ED-BE9B-3313-7CB1-3377065AAAF6}"/>
                </a:ext>
              </a:extLst>
            </p:cNvPr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51;p43">
              <a:extLst>
                <a:ext uri="{FF2B5EF4-FFF2-40B4-BE49-F238E27FC236}">
                  <a16:creationId xmlns:a16="http://schemas.microsoft.com/office/drawing/2014/main" id="{95B1F685-680B-E283-24EE-9853D7AC89D4}"/>
                </a:ext>
              </a:extLst>
            </p:cNvPr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52;p43">
              <a:extLst>
                <a:ext uri="{FF2B5EF4-FFF2-40B4-BE49-F238E27FC236}">
                  <a16:creationId xmlns:a16="http://schemas.microsoft.com/office/drawing/2014/main" id="{81C352F5-3534-F22A-141A-40D9C08BD8BD}"/>
                </a:ext>
              </a:extLst>
            </p:cNvPr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53;p43">
              <a:extLst>
                <a:ext uri="{FF2B5EF4-FFF2-40B4-BE49-F238E27FC236}">
                  <a16:creationId xmlns:a16="http://schemas.microsoft.com/office/drawing/2014/main" id="{A10E0507-C896-A447-15F9-2078E4D096B0}"/>
                </a:ext>
              </a:extLst>
            </p:cNvPr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54;p43">
              <a:extLst>
                <a:ext uri="{FF2B5EF4-FFF2-40B4-BE49-F238E27FC236}">
                  <a16:creationId xmlns:a16="http://schemas.microsoft.com/office/drawing/2014/main" id="{79BA8F5C-B53D-67C0-943D-8E08CAB1B34A}"/>
                </a:ext>
              </a:extLst>
            </p:cNvPr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55;p43">
              <a:extLst>
                <a:ext uri="{FF2B5EF4-FFF2-40B4-BE49-F238E27FC236}">
                  <a16:creationId xmlns:a16="http://schemas.microsoft.com/office/drawing/2014/main" id="{7D18E13B-F42D-2387-BE2B-594429800E68}"/>
                </a:ext>
              </a:extLst>
            </p:cNvPr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56;p43">
              <a:extLst>
                <a:ext uri="{FF2B5EF4-FFF2-40B4-BE49-F238E27FC236}">
                  <a16:creationId xmlns:a16="http://schemas.microsoft.com/office/drawing/2014/main" id="{83CC672E-F0F7-D942-379E-5E22261FA214}"/>
                </a:ext>
              </a:extLst>
            </p:cNvPr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7;p43">
              <a:extLst>
                <a:ext uri="{FF2B5EF4-FFF2-40B4-BE49-F238E27FC236}">
                  <a16:creationId xmlns:a16="http://schemas.microsoft.com/office/drawing/2014/main" id="{9187A688-258B-DF52-AA2F-EF94DF8EC18D}"/>
                </a:ext>
              </a:extLst>
            </p:cNvPr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58;p43">
              <a:extLst>
                <a:ext uri="{FF2B5EF4-FFF2-40B4-BE49-F238E27FC236}">
                  <a16:creationId xmlns:a16="http://schemas.microsoft.com/office/drawing/2014/main" id="{E18F824D-294E-322A-6B98-519A9AAFC54D}"/>
                </a:ext>
              </a:extLst>
            </p:cNvPr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59;p43">
              <a:extLst>
                <a:ext uri="{FF2B5EF4-FFF2-40B4-BE49-F238E27FC236}">
                  <a16:creationId xmlns:a16="http://schemas.microsoft.com/office/drawing/2014/main" id="{C96D04B6-57C5-33C6-818E-0E86DF96C3A0}"/>
                </a:ext>
              </a:extLst>
            </p:cNvPr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60;p43">
              <a:extLst>
                <a:ext uri="{FF2B5EF4-FFF2-40B4-BE49-F238E27FC236}">
                  <a16:creationId xmlns:a16="http://schemas.microsoft.com/office/drawing/2014/main" id="{E8C1F7D5-7F6F-34F7-43F3-6A95AFF0C06E}"/>
                </a:ext>
              </a:extLst>
            </p:cNvPr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61;p43">
              <a:extLst>
                <a:ext uri="{FF2B5EF4-FFF2-40B4-BE49-F238E27FC236}">
                  <a16:creationId xmlns:a16="http://schemas.microsoft.com/office/drawing/2014/main" id="{60F4CF15-208C-283C-B996-6B6CF6A14BC4}"/>
                </a:ext>
              </a:extLst>
            </p:cNvPr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62;p43">
              <a:extLst>
                <a:ext uri="{FF2B5EF4-FFF2-40B4-BE49-F238E27FC236}">
                  <a16:creationId xmlns:a16="http://schemas.microsoft.com/office/drawing/2014/main" id="{9D66E2B7-DDF4-72DB-8E2B-7D397B363450}"/>
                </a:ext>
              </a:extLst>
            </p:cNvPr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63;p43">
              <a:extLst>
                <a:ext uri="{FF2B5EF4-FFF2-40B4-BE49-F238E27FC236}">
                  <a16:creationId xmlns:a16="http://schemas.microsoft.com/office/drawing/2014/main" id="{B434C83B-A4DB-4AB3-060E-0CDAB29CE580}"/>
                </a:ext>
              </a:extLst>
            </p:cNvPr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64;p43">
              <a:extLst>
                <a:ext uri="{FF2B5EF4-FFF2-40B4-BE49-F238E27FC236}">
                  <a16:creationId xmlns:a16="http://schemas.microsoft.com/office/drawing/2014/main" id="{87ADCB1F-90AE-2415-D47D-FD836BAF93D8}"/>
                </a:ext>
              </a:extLst>
            </p:cNvPr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65;p43">
              <a:extLst>
                <a:ext uri="{FF2B5EF4-FFF2-40B4-BE49-F238E27FC236}">
                  <a16:creationId xmlns:a16="http://schemas.microsoft.com/office/drawing/2014/main" id="{B1A9A427-1746-88BF-130E-4D0BC7DDB031}"/>
                </a:ext>
              </a:extLst>
            </p:cNvPr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66;p43">
              <a:extLst>
                <a:ext uri="{FF2B5EF4-FFF2-40B4-BE49-F238E27FC236}">
                  <a16:creationId xmlns:a16="http://schemas.microsoft.com/office/drawing/2014/main" id="{076DDF77-39DC-C9A9-9BE1-0E668E59EE05}"/>
                </a:ext>
              </a:extLst>
            </p:cNvPr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67;p43">
              <a:extLst>
                <a:ext uri="{FF2B5EF4-FFF2-40B4-BE49-F238E27FC236}">
                  <a16:creationId xmlns:a16="http://schemas.microsoft.com/office/drawing/2014/main" id="{6FE83578-D059-5D20-96EE-AB32C03E4CD1}"/>
                </a:ext>
              </a:extLst>
            </p:cNvPr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68;p43">
              <a:extLst>
                <a:ext uri="{FF2B5EF4-FFF2-40B4-BE49-F238E27FC236}">
                  <a16:creationId xmlns:a16="http://schemas.microsoft.com/office/drawing/2014/main" id="{FFD5A45A-B0F0-6E33-9DCA-93449832E091}"/>
                </a:ext>
              </a:extLst>
            </p:cNvPr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69;p43">
              <a:extLst>
                <a:ext uri="{FF2B5EF4-FFF2-40B4-BE49-F238E27FC236}">
                  <a16:creationId xmlns:a16="http://schemas.microsoft.com/office/drawing/2014/main" id="{B7FB99A4-AEBE-E4BB-738E-7EF241B7AA86}"/>
                </a:ext>
              </a:extLst>
            </p:cNvPr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70;p43">
              <a:extLst>
                <a:ext uri="{FF2B5EF4-FFF2-40B4-BE49-F238E27FC236}">
                  <a16:creationId xmlns:a16="http://schemas.microsoft.com/office/drawing/2014/main" id="{13887C2F-AD5E-AB03-68B9-29E606E9C659}"/>
                </a:ext>
              </a:extLst>
            </p:cNvPr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71;p43">
              <a:extLst>
                <a:ext uri="{FF2B5EF4-FFF2-40B4-BE49-F238E27FC236}">
                  <a16:creationId xmlns:a16="http://schemas.microsoft.com/office/drawing/2014/main" id="{875FA881-9EEC-6A3C-5C27-72971A1B1B65}"/>
                </a:ext>
              </a:extLst>
            </p:cNvPr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72;p43">
              <a:extLst>
                <a:ext uri="{FF2B5EF4-FFF2-40B4-BE49-F238E27FC236}">
                  <a16:creationId xmlns:a16="http://schemas.microsoft.com/office/drawing/2014/main" id="{35D1A428-F2D5-B686-A329-7497D98E7ABD}"/>
                </a:ext>
              </a:extLst>
            </p:cNvPr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73;p43">
              <a:extLst>
                <a:ext uri="{FF2B5EF4-FFF2-40B4-BE49-F238E27FC236}">
                  <a16:creationId xmlns:a16="http://schemas.microsoft.com/office/drawing/2014/main" id="{5E9941E6-19A6-0727-EC31-75BF628D7C93}"/>
                </a:ext>
              </a:extLst>
            </p:cNvPr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74;p43">
              <a:extLst>
                <a:ext uri="{FF2B5EF4-FFF2-40B4-BE49-F238E27FC236}">
                  <a16:creationId xmlns:a16="http://schemas.microsoft.com/office/drawing/2014/main" id="{4D216E3E-D8F3-20D2-0419-D5E105B1EEA4}"/>
                </a:ext>
              </a:extLst>
            </p:cNvPr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975;p43">
              <a:extLst>
                <a:ext uri="{FF2B5EF4-FFF2-40B4-BE49-F238E27FC236}">
                  <a16:creationId xmlns:a16="http://schemas.microsoft.com/office/drawing/2014/main" id="{7E901153-E806-CCDD-4222-60F948DECD81}"/>
                </a:ext>
              </a:extLst>
            </p:cNvPr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976;p43">
              <a:extLst>
                <a:ext uri="{FF2B5EF4-FFF2-40B4-BE49-F238E27FC236}">
                  <a16:creationId xmlns:a16="http://schemas.microsoft.com/office/drawing/2014/main" id="{9BEB0D7A-017D-E17E-EE78-3BEDA325FDCB}"/>
                </a:ext>
              </a:extLst>
            </p:cNvPr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77;p43">
              <a:extLst>
                <a:ext uri="{FF2B5EF4-FFF2-40B4-BE49-F238E27FC236}">
                  <a16:creationId xmlns:a16="http://schemas.microsoft.com/office/drawing/2014/main" id="{254FBA43-0D96-CAFA-C3B7-9E8AD9C622B1}"/>
                </a:ext>
              </a:extLst>
            </p:cNvPr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6978;p43">
              <a:extLst>
                <a:ext uri="{FF2B5EF4-FFF2-40B4-BE49-F238E27FC236}">
                  <a16:creationId xmlns:a16="http://schemas.microsoft.com/office/drawing/2014/main" id="{B004B34B-C58D-2103-2ACF-C7E02045C8C2}"/>
                </a:ext>
              </a:extLst>
            </p:cNvPr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79;p43">
              <a:extLst>
                <a:ext uri="{FF2B5EF4-FFF2-40B4-BE49-F238E27FC236}">
                  <a16:creationId xmlns:a16="http://schemas.microsoft.com/office/drawing/2014/main" id="{11140CBC-72D7-E37B-573C-A0E18F33B339}"/>
                </a:ext>
              </a:extLst>
            </p:cNvPr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80;p43">
              <a:extLst>
                <a:ext uri="{FF2B5EF4-FFF2-40B4-BE49-F238E27FC236}">
                  <a16:creationId xmlns:a16="http://schemas.microsoft.com/office/drawing/2014/main" id="{9CA2A968-8717-3187-3D04-3BCF255DE363}"/>
                </a:ext>
              </a:extLst>
            </p:cNvPr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981;p43">
              <a:extLst>
                <a:ext uri="{FF2B5EF4-FFF2-40B4-BE49-F238E27FC236}">
                  <a16:creationId xmlns:a16="http://schemas.microsoft.com/office/drawing/2014/main" id="{3033D175-9CCE-EB0B-619C-D6B61B994746}"/>
                </a:ext>
              </a:extLst>
            </p:cNvPr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982;p43">
              <a:extLst>
                <a:ext uri="{FF2B5EF4-FFF2-40B4-BE49-F238E27FC236}">
                  <a16:creationId xmlns:a16="http://schemas.microsoft.com/office/drawing/2014/main" id="{F077BF05-CD72-71FB-29C0-75FA38D437AF}"/>
                </a:ext>
              </a:extLst>
            </p:cNvPr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983;p43">
              <a:extLst>
                <a:ext uri="{FF2B5EF4-FFF2-40B4-BE49-F238E27FC236}">
                  <a16:creationId xmlns:a16="http://schemas.microsoft.com/office/drawing/2014/main" id="{E6DF91A6-1928-6293-333B-0C841C255DB9}"/>
                </a:ext>
              </a:extLst>
            </p:cNvPr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84;p43">
              <a:extLst>
                <a:ext uri="{FF2B5EF4-FFF2-40B4-BE49-F238E27FC236}">
                  <a16:creationId xmlns:a16="http://schemas.microsoft.com/office/drawing/2014/main" id="{737CF2FA-BF44-CE10-1286-729E9B14743D}"/>
                </a:ext>
              </a:extLst>
            </p:cNvPr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985;p43">
              <a:extLst>
                <a:ext uri="{FF2B5EF4-FFF2-40B4-BE49-F238E27FC236}">
                  <a16:creationId xmlns:a16="http://schemas.microsoft.com/office/drawing/2014/main" id="{89ED979A-0D5B-5009-F1A5-B456FFE0105F}"/>
                </a:ext>
              </a:extLst>
            </p:cNvPr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86;p43">
              <a:extLst>
                <a:ext uri="{FF2B5EF4-FFF2-40B4-BE49-F238E27FC236}">
                  <a16:creationId xmlns:a16="http://schemas.microsoft.com/office/drawing/2014/main" id="{A178FA6D-C9B2-841B-ACCA-52C79719FC58}"/>
                </a:ext>
              </a:extLst>
            </p:cNvPr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87;p43">
              <a:extLst>
                <a:ext uri="{FF2B5EF4-FFF2-40B4-BE49-F238E27FC236}">
                  <a16:creationId xmlns:a16="http://schemas.microsoft.com/office/drawing/2014/main" id="{D4E72F55-A060-152A-A111-06BFA6F8FDD0}"/>
                </a:ext>
              </a:extLst>
            </p:cNvPr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988;p43">
              <a:extLst>
                <a:ext uri="{FF2B5EF4-FFF2-40B4-BE49-F238E27FC236}">
                  <a16:creationId xmlns:a16="http://schemas.microsoft.com/office/drawing/2014/main" id="{EEA133CC-ECA8-D00A-1D23-AEDA2EF49CAE}"/>
                </a:ext>
              </a:extLst>
            </p:cNvPr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989;p43">
              <a:extLst>
                <a:ext uri="{FF2B5EF4-FFF2-40B4-BE49-F238E27FC236}">
                  <a16:creationId xmlns:a16="http://schemas.microsoft.com/office/drawing/2014/main" id="{AEC05743-CFD1-A30B-2353-9F2DA39398ED}"/>
                </a:ext>
              </a:extLst>
            </p:cNvPr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990;p43">
              <a:extLst>
                <a:ext uri="{FF2B5EF4-FFF2-40B4-BE49-F238E27FC236}">
                  <a16:creationId xmlns:a16="http://schemas.microsoft.com/office/drawing/2014/main" id="{71BEFA73-EE2D-24B4-5C34-ADA7B0109589}"/>
                </a:ext>
              </a:extLst>
            </p:cNvPr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991;p43">
              <a:extLst>
                <a:ext uri="{FF2B5EF4-FFF2-40B4-BE49-F238E27FC236}">
                  <a16:creationId xmlns:a16="http://schemas.microsoft.com/office/drawing/2014/main" id="{4FE50663-A201-00BD-DEC0-B69793675219}"/>
                </a:ext>
              </a:extLst>
            </p:cNvPr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992;p43">
              <a:extLst>
                <a:ext uri="{FF2B5EF4-FFF2-40B4-BE49-F238E27FC236}">
                  <a16:creationId xmlns:a16="http://schemas.microsoft.com/office/drawing/2014/main" id="{EA53A7E5-D310-49F8-3460-D99C3B1B0515}"/>
                </a:ext>
              </a:extLst>
            </p:cNvPr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993;p43">
              <a:extLst>
                <a:ext uri="{FF2B5EF4-FFF2-40B4-BE49-F238E27FC236}">
                  <a16:creationId xmlns:a16="http://schemas.microsoft.com/office/drawing/2014/main" id="{923F9568-E5A0-0DCC-E0D5-1CD780D1CD02}"/>
                </a:ext>
              </a:extLst>
            </p:cNvPr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994;p43">
              <a:extLst>
                <a:ext uri="{FF2B5EF4-FFF2-40B4-BE49-F238E27FC236}">
                  <a16:creationId xmlns:a16="http://schemas.microsoft.com/office/drawing/2014/main" id="{650C89C8-23DF-5C38-F94D-887351016ED3}"/>
                </a:ext>
              </a:extLst>
            </p:cNvPr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995;p43">
              <a:extLst>
                <a:ext uri="{FF2B5EF4-FFF2-40B4-BE49-F238E27FC236}">
                  <a16:creationId xmlns:a16="http://schemas.microsoft.com/office/drawing/2014/main" id="{49961CC2-DFB1-51F9-A3DD-A869C377A068}"/>
                </a:ext>
              </a:extLst>
            </p:cNvPr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996;p43">
              <a:extLst>
                <a:ext uri="{FF2B5EF4-FFF2-40B4-BE49-F238E27FC236}">
                  <a16:creationId xmlns:a16="http://schemas.microsoft.com/office/drawing/2014/main" id="{61217E65-4D7A-14F2-A450-81042EE060D5}"/>
                </a:ext>
              </a:extLst>
            </p:cNvPr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997;p43">
              <a:extLst>
                <a:ext uri="{FF2B5EF4-FFF2-40B4-BE49-F238E27FC236}">
                  <a16:creationId xmlns:a16="http://schemas.microsoft.com/office/drawing/2014/main" id="{242AD119-5329-AEE4-F169-7DB9F8BD831C}"/>
                </a:ext>
              </a:extLst>
            </p:cNvPr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998;p43">
              <a:extLst>
                <a:ext uri="{FF2B5EF4-FFF2-40B4-BE49-F238E27FC236}">
                  <a16:creationId xmlns:a16="http://schemas.microsoft.com/office/drawing/2014/main" id="{2DAC0419-94B8-0050-2C3C-0EE82ED8AFC4}"/>
                </a:ext>
              </a:extLst>
            </p:cNvPr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999;p43">
              <a:extLst>
                <a:ext uri="{FF2B5EF4-FFF2-40B4-BE49-F238E27FC236}">
                  <a16:creationId xmlns:a16="http://schemas.microsoft.com/office/drawing/2014/main" id="{BB60273B-1990-96A5-F3BC-E7D71BF7055D}"/>
                </a:ext>
              </a:extLst>
            </p:cNvPr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000;p43">
              <a:extLst>
                <a:ext uri="{FF2B5EF4-FFF2-40B4-BE49-F238E27FC236}">
                  <a16:creationId xmlns:a16="http://schemas.microsoft.com/office/drawing/2014/main" id="{9AA4D0F4-6222-C9B8-CC1A-77FCACFA8BB7}"/>
                </a:ext>
              </a:extLst>
            </p:cNvPr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001;p43">
              <a:extLst>
                <a:ext uri="{FF2B5EF4-FFF2-40B4-BE49-F238E27FC236}">
                  <a16:creationId xmlns:a16="http://schemas.microsoft.com/office/drawing/2014/main" id="{F21739E9-CA26-F0B1-8B72-EA8C64F63E23}"/>
                </a:ext>
              </a:extLst>
            </p:cNvPr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002;p43">
              <a:extLst>
                <a:ext uri="{FF2B5EF4-FFF2-40B4-BE49-F238E27FC236}">
                  <a16:creationId xmlns:a16="http://schemas.microsoft.com/office/drawing/2014/main" id="{0EEA4341-B940-9F68-0898-D24FDF150797}"/>
                </a:ext>
              </a:extLst>
            </p:cNvPr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003;p43">
              <a:extLst>
                <a:ext uri="{FF2B5EF4-FFF2-40B4-BE49-F238E27FC236}">
                  <a16:creationId xmlns:a16="http://schemas.microsoft.com/office/drawing/2014/main" id="{D6EDC35E-B5B8-D7B5-06D8-34198A43FAB7}"/>
                </a:ext>
              </a:extLst>
            </p:cNvPr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004;p43">
              <a:extLst>
                <a:ext uri="{FF2B5EF4-FFF2-40B4-BE49-F238E27FC236}">
                  <a16:creationId xmlns:a16="http://schemas.microsoft.com/office/drawing/2014/main" id="{7F39080C-2AFC-1FA5-AFD9-F0FC71DCFBB5}"/>
                </a:ext>
              </a:extLst>
            </p:cNvPr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005;p43">
              <a:extLst>
                <a:ext uri="{FF2B5EF4-FFF2-40B4-BE49-F238E27FC236}">
                  <a16:creationId xmlns:a16="http://schemas.microsoft.com/office/drawing/2014/main" id="{C49D9DFF-D1B4-5CF3-5B4B-05D3057FAD16}"/>
                </a:ext>
              </a:extLst>
            </p:cNvPr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006;p43">
              <a:extLst>
                <a:ext uri="{FF2B5EF4-FFF2-40B4-BE49-F238E27FC236}">
                  <a16:creationId xmlns:a16="http://schemas.microsoft.com/office/drawing/2014/main" id="{9995497B-AE75-A7CA-D5E3-28DC8525419B}"/>
                </a:ext>
              </a:extLst>
            </p:cNvPr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007;p43">
              <a:extLst>
                <a:ext uri="{FF2B5EF4-FFF2-40B4-BE49-F238E27FC236}">
                  <a16:creationId xmlns:a16="http://schemas.microsoft.com/office/drawing/2014/main" id="{C27722E6-69F0-4978-7644-C8D4882204C7}"/>
                </a:ext>
              </a:extLst>
            </p:cNvPr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008;p43">
              <a:extLst>
                <a:ext uri="{FF2B5EF4-FFF2-40B4-BE49-F238E27FC236}">
                  <a16:creationId xmlns:a16="http://schemas.microsoft.com/office/drawing/2014/main" id="{B6C5B561-BB1B-FCA1-77CC-FC0099E6E36A}"/>
                </a:ext>
              </a:extLst>
            </p:cNvPr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009;p43">
              <a:extLst>
                <a:ext uri="{FF2B5EF4-FFF2-40B4-BE49-F238E27FC236}">
                  <a16:creationId xmlns:a16="http://schemas.microsoft.com/office/drawing/2014/main" id="{6F616773-6A30-5B99-4106-FC0CABC020D6}"/>
                </a:ext>
              </a:extLst>
            </p:cNvPr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342;p25">
            <a:extLst>
              <a:ext uri="{FF2B5EF4-FFF2-40B4-BE49-F238E27FC236}">
                <a16:creationId xmlns:a16="http://schemas.microsoft.com/office/drawing/2014/main" id="{471A6DD0-6413-CBB9-E20C-85CB72DB6C48}"/>
              </a:ext>
            </a:extLst>
          </p:cNvPr>
          <p:cNvSpPr txBox="1">
            <a:spLocks/>
          </p:cNvSpPr>
          <p:nvPr/>
        </p:nvSpPr>
        <p:spPr>
          <a:xfrm>
            <a:off x="6042976" y="3800467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19" name="Google Shape;120;p23">
            <a:extLst>
              <a:ext uri="{FF2B5EF4-FFF2-40B4-BE49-F238E27FC236}">
                <a16:creationId xmlns:a16="http://schemas.microsoft.com/office/drawing/2014/main" id="{B5BDF9A6-39F8-DC73-55F0-EADC05D2896F}"/>
              </a:ext>
            </a:extLst>
          </p:cNvPr>
          <p:cNvSpPr txBox="1">
            <a:spLocks/>
          </p:cNvSpPr>
          <p:nvPr/>
        </p:nvSpPr>
        <p:spPr>
          <a:xfrm>
            <a:off x="5176896" y="3672187"/>
            <a:ext cx="3967104" cy="57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65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sz="2400" b="1" dirty="0" smtClean="0">
                <a:latin typeface="Avenir Next Condensed" panose="020B0506020202020204" pitchFamily="34" charset="0"/>
              </a:rPr>
              <a:t>Pratik Mahesh Marudwar</a:t>
            </a:r>
            <a:endParaRPr lang="en-IN" sz="2400" b="1" dirty="0">
              <a:latin typeface="Avenir Next Condensed" panose="020B0506020202020204" pitchFamily="34" charset="0"/>
            </a:endParaRPr>
          </a:p>
        </p:txBody>
      </p:sp>
      <p:sp>
        <p:nvSpPr>
          <p:cNvPr id="320" name="Google Shape;120;p23">
            <a:extLst>
              <a:ext uri="{FF2B5EF4-FFF2-40B4-BE49-F238E27FC236}">
                <a16:creationId xmlns:a16="http://schemas.microsoft.com/office/drawing/2014/main" id="{6C2F0C20-BE99-2492-E6DE-645D77334467}"/>
              </a:ext>
            </a:extLst>
          </p:cNvPr>
          <p:cNvSpPr txBox="1">
            <a:spLocks/>
          </p:cNvSpPr>
          <p:nvPr/>
        </p:nvSpPr>
        <p:spPr>
          <a:xfrm>
            <a:off x="6303523" y="4372867"/>
            <a:ext cx="2337766" cy="36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65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sz="1400" b="1" dirty="0" smtClean="0">
                <a:latin typeface="Avenir Next Condensed" panose="020B0506020202020204" pitchFamily="34" charset="0"/>
              </a:rPr>
              <a:t>Pratik.marudwarmit@gmail.com</a:t>
            </a:r>
            <a:endParaRPr lang="en-IN" sz="1400" b="1" dirty="0">
              <a:latin typeface="Avenir Next Condensed" panose="020B0506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32;p40">
            <a:extLst>
              <a:ext uri="{FF2B5EF4-FFF2-40B4-BE49-F238E27FC236}">
                <a16:creationId xmlns:a16="http://schemas.microsoft.com/office/drawing/2014/main" id="{86B077A1-9CF3-409C-E348-BA01789C84B7}"/>
              </a:ext>
            </a:extLst>
          </p:cNvPr>
          <p:cNvSpPr txBox="1">
            <a:spLocks/>
          </p:cNvSpPr>
          <p:nvPr/>
        </p:nvSpPr>
        <p:spPr>
          <a:xfrm>
            <a:off x="5486402" y="2792061"/>
            <a:ext cx="2617556" cy="132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IN"/>
              <a:t>THANKS</a:t>
            </a:r>
            <a:endParaRPr lang="en-IN" dirty="0"/>
          </a:p>
        </p:txBody>
      </p:sp>
      <p:grpSp>
        <p:nvGrpSpPr>
          <p:cNvPr id="5" name="Google Shape;5334;p40">
            <a:extLst>
              <a:ext uri="{FF2B5EF4-FFF2-40B4-BE49-F238E27FC236}">
                <a16:creationId xmlns:a16="http://schemas.microsoft.com/office/drawing/2014/main" id="{E64E7DBF-EE5E-393A-FD5D-53C6529B1008}"/>
              </a:ext>
            </a:extLst>
          </p:cNvPr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6" name="Google Shape;5335;p40">
              <a:extLst>
                <a:ext uri="{FF2B5EF4-FFF2-40B4-BE49-F238E27FC236}">
                  <a16:creationId xmlns:a16="http://schemas.microsoft.com/office/drawing/2014/main" id="{1054C910-FAE8-450F-1AFC-3219C956644F}"/>
                </a:ext>
              </a:extLst>
            </p:cNvPr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36;p40">
              <a:extLst>
                <a:ext uri="{FF2B5EF4-FFF2-40B4-BE49-F238E27FC236}">
                  <a16:creationId xmlns:a16="http://schemas.microsoft.com/office/drawing/2014/main" id="{F160C357-860D-0A5C-A564-5A48C90EAD69}"/>
                </a:ext>
              </a:extLst>
            </p:cNvPr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37;p40">
              <a:extLst>
                <a:ext uri="{FF2B5EF4-FFF2-40B4-BE49-F238E27FC236}">
                  <a16:creationId xmlns:a16="http://schemas.microsoft.com/office/drawing/2014/main" id="{71DA082B-5B88-332B-B222-89E90FA3237D}"/>
                </a:ext>
              </a:extLst>
            </p:cNvPr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38;p40">
              <a:extLst>
                <a:ext uri="{FF2B5EF4-FFF2-40B4-BE49-F238E27FC236}">
                  <a16:creationId xmlns:a16="http://schemas.microsoft.com/office/drawing/2014/main" id="{15F62FB3-DCFB-F2B8-113E-7A7557D0DBAE}"/>
                </a:ext>
              </a:extLst>
            </p:cNvPr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9;p40">
              <a:extLst>
                <a:ext uri="{FF2B5EF4-FFF2-40B4-BE49-F238E27FC236}">
                  <a16:creationId xmlns:a16="http://schemas.microsoft.com/office/drawing/2014/main" id="{FDA65DB9-A377-3CC7-3D1E-52EC1ECD5369}"/>
                </a:ext>
              </a:extLst>
            </p:cNvPr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0;p40">
              <a:extLst>
                <a:ext uri="{FF2B5EF4-FFF2-40B4-BE49-F238E27FC236}">
                  <a16:creationId xmlns:a16="http://schemas.microsoft.com/office/drawing/2014/main" id="{4D197822-A0BB-7336-587D-D81A0E0032AE}"/>
                </a:ext>
              </a:extLst>
            </p:cNvPr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41;p40">
              <a:extLst>
                <a:ext uri="{FF2B5EF4-FFF2-40B4-BE49-F238E27FC236}">
                  <a16:creationId xmlns:a16="http://schemas.microsoft.com/office/drawing/2014/main" id="{F71D9CF3-D49B-5120-7C2A-188304952C63}"/>
                </a:ext>
              </a:extLst>
            </p:cNvPr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42;p40">
              <a:extLst>
                <a:ext uri="{FF2B5EF4-FFF2-40B4-BE49-F238E27FC236}">
                  <a16:creationId xmlns:a16="http://schemas.microsoft.com/office/drawing/2014/main" id="{BC6F9C01-58CD-A334-E61C-6DC4932A8F05}"/>
                </a:ext>
              </a:extLst>
            </p:cNvPr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3;p40">
              <a:extLst>
                <a:ext uri="{FF2B5EF4-FFF2-40B4-BE49-F238E27FC236}">
                  <a16:creationId xmlns:a16="http://schemas.microsoft.com/office/drawing/2014/main" id="{17528EA1-87EA-3B4F-D12F-44933CCAC891}"/>
                </a:ext>
              </a:extLst>
            </p:cNvPr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44;p40">
              <a:extLst>
                <a:ext uri="{FF2B5EF4-FFF2-40B4-BE49-F238E27FC236}">
                  <a16:creationId xmlns:a16="http://schemas.microsoft.com/office/drawing/2014/main" id="{AD83DD06-29A9-6FB2-08D7-D8B65546D083}"/>
                </a:ext>
              </a:extLst>
            </p:cNvPr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45;p40">
              <a:extLst>
                <a:ext uri="{FF2B5EF4-FFF2-40B4-BE49-F238E27FC236}">
                  <a16:creationId xmlns:a16="http://schemas.microsoft.com/office/drawing/2014/main" id="{B470E5DF-F1E7-EE92-11C5-2CC5A7E2C45F}"/>
                </a:ext>
              </a:extLst>
            </p:cNvPr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46;p40">
              <a:extLst>
                <a:ext uri="{FF2B5EF4-FFF2-40B4-BE49-F238E27FC236}">
                  <a16:creationId xmlns:a16="http://schemas.microsoft.com/office/drawing/2014/main" id="{A8F7728D-9079-3B02-AC09-EF72B426D07C}"/>
                </a:ext>
              </a:extLst>
            </p:cNvPr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47;p40">
              <a:extLst>
                <a:ext uri="{FF2B5EF4-FFF2-40B4-BE49-F238E27FC236}">
                  <a16:creationId xmlns:a16="http://schemas.microsoft.com/office/drawing/2014/main" id="{68758EE9-99AA-A3EB-E14E-7F5BC0E4716D}"/>
                </a:ext>
              </a:extLst>
            </p:cNvPr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48;p40">
              <a:extLst>
                <a:ext uri="{FF2B5EF4-FFF2-40B4-BE49-F238E27FC236}">
                  <a16:creationId xmlns:a16="http://schemas.microsoft.com/office/drawing/2014/main" id="{E5961F8C-3228-59CD-308C-BA15A2DDCBFC}"/>
                </a:ext>
              </a:extLst>
            </p:cNvPr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9;p40">
              <a:extLst>
                <a:ext uri="{FF2B5EF4-FFF2-40B4-BE49-F238E27FC236}">
                  <a16:creationId xmlns:a16="http://schemas.microsoft.com/office/drawing/2014/main" id="{DC721654-4BBA-E474-C587-FEDEA72B3E50}"/>
                </a:ext>
              </a:extLst>
            </p:cNvPr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50;p40">
              <a:extLst>
                <a:ext uri="{FF2B5EF4-FFF2-40B4-BE49-F238E27FC236}">
                  <a16:creationId xmlns:a16="http://schemas.microsoft.com/office/drawing/2014/main" id="{6F4870CC-583A-B59F-0357-A45DD05917F3}"/>
                </a:ext>
              </a:extLst>
            </p:cNvPr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51;p40">
              <a:extLst>
                <a:ext uri="{FF2B5EF4-FFF2-40B4-BE49-F238E27FC236}">
                  <a16:creationId xmlns:a16="http://schemas.microsoft.com/office/drawing/2014/main" id="{A7677A6D-EDDB-F568-CBB0-215F79BEDC00}"/>
                </a:ext>
              </a:extLst>
            </p:cNvPr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52;p40">
              <a:extLst>
                <a:ext uri="{FF2B5EF4-FFF2-40B4-BE49-F238E27FC236}">
                  <a16:creationId xmlns:a16="http://schemas.microsoft.com/office/drawing/2014/main" id="{4605E028-112F-B6EC-0CDE-A57AA48E9806}"/>
                </a:ext>
              </a:extLst>
            </p:cNvPr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53;p40">
              <a:extLst>
                <a:ext uri="{FF2B5EF4-FFF2-40B4-BE49-F238E27FC236}">
                  <a16:creationId xmlns:a16="http://schemas.microsoft.com/office/drawing/2014/main" id="{C3CE90DF-FA3E-C25C-25D7-6231D5C90E6E}"/>
                </a:ext>
              </a:extLst>
            </p:cNvPr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54;p40">
              <a:extLst>
                <a:ext uri="{FF2B5EF4-FFF2-40B4-BE49-F238E27FC236}">
                  <a16:creationId xmlns:a16="http://schemas.microsoft.com/office/drawing/2014/main" id="{0A8B4C56-1F67-8A27-EB0B-1E519AC9C198}"/>
                </a:ext>
              </a:extLst>
            </p:cNvPr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55;p40">
              <a:extLst>
                <a:ext uri="{FF2B5EF4-FFF2-40B4-BE49-F238E27FC236}">
                  <a16:creationId xmlns:a16="http://schemas.microsoft.com/office/drawing/2014/main" id="{6343466F-5AE2-4D0D-9FC7-70198DFB667C}"/>
                </a:ext>
              </a:extLst>
            </p:cNvPr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56;p40">
              <a:extLst>
                <a:ext uri="{FF2B5EF4-FFF2-40B4-BE49-F238E27FC236}">
                  <a16:creationId xmlns:a16="http://schemas.microsoft.com/office/drawing/2014/main" id="{68E94653-D0DE-5AE6-E4D1-D29206C0484D}"/>
                </a:ext>
              </a:extLst>
            </p:cNvPr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57;p40">
              <a:extLst>
                <a:ext uri="{FF2B5EF4-FFF2-40B4-BE49-F238E27FC236}">
                  <a16:creationId xmlns:a16="http://schemas.microsoft.com/office/drawing/2014/main" id="{D79B06E7-05FC-D20A-8271-75DD929A5B80}"/>
                </a:ext>
              </a:extLst>
            </p:cNvPr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58;p40">
              <a:extLst>
                <a:ext uri="{FF2B5EF4-FFF2-40B4-BE49-F238E27FC236}">
                  <a16:creationId xmlns:a16="http://schemas.microsoft.com/office/drawing/2014/main" id="{558E7BA2-A06F-4FFF-8725-1C3D4A8C336E}"/>
                </a:ext>
              </a:extLst>
            </p:cNvPr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59;p40">
              <a:extLst>
                <a:ext uri="{FF2B5EF4-FFF2-40B4-BE49-F238E27FC236}">
                  <a16:creationId xmlns:a16="http://schemas.microsoft.com/office/drawing/2014/main" id="{6ADE0EB0-FC46-B798-6535-71B36A4DB572}"/>
                </a:ext>
              </a:extLst>
            </p:cNvPr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60;p40">
              <a:extLst>
                <a:ext uri="{FF2B5EF4-FFF2-40B4-BE49-F238E27FC236}">
                  <a16:creationId xmlns:a16="http://schemas.microsoft.com/office/drawing/2014/main" id="{0A2AB726-B191-89B4-F54D-6CC19BE76B0E}"/>
                </a:ext>
              </a:extLst>
            </p:cNvPr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61;p40">
              <a:extLst>
                <a:ext uri="{FF2B5EF4-FFF2-40B4-BE49-F238E27FC236}">
                  <a16:creationId xmlns:a16="http://schemas.microsoft.com/office/drawing/2014/main" id="{2E72D874-9351-61B3-3A71-01648BD88463}"/>
                </a:ext>
              </a:extLst>
            </p:cNvPr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62;p40">
              <a:extLst>
                <a:ext uri="{FF2B5EF4-FFF2-40B4-BE49-F238E27FC236}">
                  <a16:creationId xmlns:a16="http://schemas.microsoft.com/office/drawing/2014/main" id="{86554108-267A-EBD2-D530-DD4B0874563E}"/>
                </a:ext>
              </a:extLst>
            </p:cNvPr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63;p40">
              <a:extLst>
                <a:ext uri="{FF2B5EF4-FFF2-40B4-BE49-F238E27FC236}">
                  <a16:creationId xmlns:a16="http://schemas.microsoft.com/office/drawing/2014/main" id="{D63FB087-3733-338E-8783-BD4647B69BAD}"/>
                </a:ext>
              </a:extLst>
            </p:cNvPr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64;p40">
              <a:extLst>
                <a:ext uri="{FF2B5EF4-FFF2-40B4-BE49-F238E27FC236}">
                  <a16:creationId xmlns:a16="http://schemas.microsoft.com/office/drawing/2014/main" id="{87DC3F22-8FEA-0DF7-F022-B06FB8A5B482}"/>
                </a:ext>
              </a:extLst>
            </p:cNvPr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65;p40">
              <a:extLst>
                <a:ext uri="{FF2B5EF4-FFF2-40B4-BE49-F238E27FC236}">
                  <a16:creationId xmlns:a16="http://schemas.microsoft.com/office/drawing/2014/main" id="{F9C895D6-60EE-036D-A9D5-86948F278A87}"/>
                </a:ext>
              </a:extLst>
            </p:cNvPr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66;p40">
              <a:extLst>
                <a:ext uri="{FF2B5EF4-FFF2-40B4-BE49-F238E27FC236}">
                  <a16:creationId xmlns:a16="http://schemas.microsoft.com/office/drawing/2014/main" id="{60C455F8-55D2-9B95-F384-FCD249540038}"/>
                </a:ext>
              </a:extLst>
            </p:cNvPr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67;p40">
              <a:extLst>
                <a:ext uri="{FF2B5EF4-FFF2-40B4-BE49-F238E27FC236}">
                  <a16:creationId xmlns:a16="http://schemas.microsoft.com/office/drawing/2014/main" id="{C8D0DE08-3DEC-9978-701B-B1188232BC16}"/>
                </a:ext>
              </a:extLst>
            </p:cNvPr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68;p40">
              <a:extLst>
                <a:ext uri="{FF2B5EF4-FFF2-40B4-BE49-F238E27FC236}">
                  <a16:creationId xmlns:a16="http://schemas.microsoft.com/office/drawing/2014/main" id="{31C16891-7303-A578-8F0A-83C37CBFB997}"/>
                </a:ext>
              </a:extLst>
            </p:cNvPr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69;p40">
              <a:extLst>
                <a:ext uri="{FF2B5EF4-FFF2-40B4-BE49-F238E27FC236}">
                  <a16:creationId xmlns:a16="http://schemas.microsoft.com/office/drawing/2014/main" id="{02F07C6D-B59A-DC3B-015C-4193A3787C80}"/>
                </a:ext>
              </a:extLst>
            </p:cNvPr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70;p40">
              <a:extLst>
                <a:ext uri="{FF2B5EF4-FFF2-40B4-BE49-F238E27FC236}">
                  <a16:creationId xmlns:a16="http://schemas.microsoft.com/office/drawing/2014/main" id="{66931120-A19B-8FFD-CBBB-01A169A197DC}"/>
                </a:ext>
              </a:extLst>
            </p:cNvPr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71;p40">
              <a:extLst>
                <a:ext uri="{FF2B5EF4-FFF2-40B4-BE49-F238E27FC236}">
                  <a16:creationId xmlns:a16="http://schemas.microsoft.com/office/drawing/2014/main" id="{B6371601-332B-7220-B4E4-C73C6C0F21DF}"/>
                </a:ext>
              </a:extLst>
            </p:cNvPr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72;p40">
              <a:extLst>
                <a:ext uri="{FF2B5EF4-FFF2-40B4-BE49-F238E27FC236}">
                  <a16:creationId xmlns:a16="http://schemas.microsoft.com/office/drawing/2014/main" id="{6D40514E-0158-661C-A2F7-0A8B9684C424}"/>
                </a:ext>
              </a:extLst>
            </p:cNvPr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73;p40">
              <a:extLst>
                <a:ext uri="{FF2B5EF4-FFF2-40B4-BE49-F238E27FC236}">
                  <a16:creationId xmlns:a16="http://schemas.microsoft.com/office/drawing/2014/main" id="{27CCC36A-D3EA-ADA0-19F3-2134D4A6954F}"/>
                </a:ext>
              </a:extLst>
            </p:cNvPr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74;p40">
              <a:extLst>
                <a:ext uri="{FF2B5EF4-FFF2-40B4-BE49-F238E27FC236}">
                  <a16:creationId xmlns:a16="http://schemas.microsoft.com/office/drawing/2014/main" id="{5D79B18B-77DB-9C8C-B828-F84373A1D4FF}"/>
                </a:ext>
              </a:extLst>
            </p:cNvPr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75;p40">
              <a:extLst>
                <a:ext uri="{FF2B5EF4-FFF2-40B4-BE49-F238E27FC236}">
                  <a16:creationId xmlns:a16="http://schemas.microsoft.com/office/drawing/2014/main" id="{083394E0-E7B0-4DE5-54B0-7E27F2B92DC3}"/>
                </a:ext>
              </a:extLst>
            </p:cNvPr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76;p40">
              <a:extLst>
                <a:ext uri="{FF2B5EF4-FFF2-40B4-BE49-F238E27FC236}">
                  <a16:creationId xmlns:a16="http://schemas.microsoft.com/office/drawing/2014/main" id="{BA21A40F-5EF4-E7D6-25A7-7147F4454E93}"/>
                </a:ext>
              </a:extLst>
            </p:cNvPr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77;p40">
              <a:extLst>
                <a:ext uri="{FF2B5EF4-FFF2-40B4-BE49-F238E27FC236}">
                  <a16:creationId xmlns:a16="http://schemas.microsoft.com/office/drawing/2014/main" id="{224B532B-18F2-0C66-A93C-66CAB86EE0B7}"/>
                </a:ext>
              </a:extLst>
            </p:cNvPr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78;p40">
              <a:extLst>
                <a:ext uri="{FF2B5EF4-FFF2-40B4-BE49-F238E27FC236}">
                  <a16:creationId xmlns:a16="http://schemas.microsoft.com/office/drawing/2014/main" id="{E5F09775-6320-4416-C496-378A2BAB2B75}"/>
                </a:ext>
              </a:extLst>
            </p:cNvPr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79;p40">
              <a:extLst>
                <a:ext uri="{FF2B5EF4-FFF2-40B4-BE49-F238E27FC236}">
                  <a16:creationId xmlns:a16="http://schemas.microsoft.com/office/drawing/2014/main" id="{9EE8AA9D-ACDE-A346-6060-07CC54BB19BF}"/>
                </a:ext>
              </a:extLst>
            </p:cNvPr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80;p40">
              <a:extLst>
                <a:ext uri="{FF2B5EF4-FFF2-40B4-BE49-F238E27FC236}">
                  <a16:creationId xmlns:a16="http://schemas.microsoft.com/office/drawing/2014/main" id="{AFA56127-BAE4-B3A4-1CD5-AA33527B31A6}"/>
                </a:ext>
              </a:extLst>
            </p:cNvPr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81;p40">
              <a:extLst>
                <a:ext uri="{FF2B5EF4-FFF2-40B4-BE49-F238E27FC236}">
                  <a16:creationId xmlns:a16="http://schemas.microsoft.com/office/drawing/2014/main" id="{18ABF607-E14A-C52B-2882-4C6549DC0997}"/>
                </a:ext>
              </a:extLst>
            </p:cNvPr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82;p40">
              <a:extLst>
                <a:ext uri="{FF2B5EF4-FFF2-40B4-BE49-F238E27FC236}">
                  <a16:creationId xmlns:a16="http://schemas.microsoft.com/office/drawing/2014/main" id="{DCE999CD-9B57-ECE3-2FA2-A1334760331C}"/>
                </a:ext>
              </a:extLst>
            </p:cNvPr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83;p40">
              <a:extLst>
                <a:ext uri="{FF2B5EF4-FFF2-40B4-BE49-F238E27FC236}">
                  <a16:creationId xmlns:a16="http://schemas.microsoft.com/office/drawing/2014/main" id="{4EE47FE0-EAC1-DF9A-4CA0-3A8DDEDBE13E}"/>
                </a:ext>
              </a:extLst>
            </p:cNvPr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84;p40">
              <a:extLst>
                <a:ext uri="{FF2B5EF4-FFF2-40B4-BE49-F238E27FC236}">
                  <a16:creationId xmlns:a16="http://schemas.microsoft.com/office/drawing/2014/main" id="{CB07CB11-AF5E-B6CC-4C33-057077B546A4}"/>
                </a:ext>
              </a:extLst>
            </p:cNvPr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85;p40">
              <a:extLst>
                <a:ext uri="{FF2B5EF4-FFF2-40B4-BE49-F238E27FC236}">
                  <a16:creationId xmlns:a16="http://schemas.microsoft.com/office/drawing/2014/main" id="{0488ED3A-5EF8-F0CE-29DE-B8B7BF9B02C9}"/>
                </a:ext>
              </a:extLst>
            </p:cNvPr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86;p40">
              <a:extLst>
                <a:ext uri="{FF2B5EF4-FFF2-40B4-BE49-F238E27FC236}">
                  <a16:creationId xmlns:a16="http://schemas.microsoft.com/office/drawing/2014/main" id="{E4A98274-E252-4F0A-7D66-72808AA2E2FE}"/>
                </a:ext>
              </a:extLst>
            </p:cNvPr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87;p40">
              <a:extLst>
                <a:ext uri="{FF2B5EF4-FFF2-40B4-BE49-F238E27FC236}">
                  <a16:creationId xmlns:a16="http://schemas.microsoft.com/office/drawing/2014/main" id="{78B66267-2545-5EA4-3F25-BBE4B3A014FB}"/>
                </a:ext>
              </a:extLst>
            </p:cNvPr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88;p40">
              <a:extLst>
                <a:ext uri="{FF2B5EF4-FFF2-40B4-BE49-F238E27FC236}">
                  <a16:creationId xmlns:a16="http://schemas.microsoft.com/office/drawing/2014/main" id="{66252491-B88E-4F39-221C-10A6BCDC7FC4}"/>
                </a:ext>
              </a:extLst>
            </p:cNvPr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329;p40">
            <a:extLst>
              <a:ext uri="{FF2B5EF4-FFF2-40B4-BE49-F238E27FC236}">
                <a16:creationId xmlns:a16="http://schemas.microsoft.com/office/drawing/2014/main" id="{91552D11-D8EB-E015-34A5-E98DA5F562F5}"/>
              </a:ext>
            </a:extLst>
          </p:cNvPr>
          <p:cNvGrpSpPr/>
          <p:nvPr/>
        </p:nvGrpSpPr>
        <p:grpSpPr>
          <a:xfrm>
            <a:off x="882387" y="3177912"/>
            <a:ext cx="3116480" cy="1301090"/>
            <a:chOff x="1202000" y="2798341"/>
            <a:chExt cx="2538884" cy="1059951"/>
          </a:xfrm>
        </p:grpSpPr>
        <p:sp>
          <p:nvSpPr>
            <p:cNvPr id="61" name="Google Shape;5330;p40">
              <a:extLst>
                <a:ext uri="{FF2B5EF4-FFF2-40B4-BE49-F238E27FC236}">
                  <a16:creationId xmlns:a16="http://schemas.microsoft.com/office/drawing/2014/main" id="{E16CB599-BF57-3872-3986-65B7E8D007F2}"/>
                </a:ext>
              </a:extLst>
            </p:cNvPr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31;p40">
              <a:extLst>
                <a:ext uri="{FF2B5EF4-FFF2-40B4-BE49-F238E27FC236}">
                  <a16:creationId xmlns:a16="http://schemas.microsoft.com/office/drawing/2014/main" id="{FD9190F2-6EDF-9BA3-A6D5-ECD71E50C8A5}"/>
                </a:ext>
              </a:extLst>
            </p:cNvPr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5398;p40">
            <a:extLst>
              <a:ext uri="{FF2B5EF4-FFF2-40B4-BE49-F238E27FC236}">
                <a16:creationId xmlns:a16="http://schemas.microsoft.com/office/drawing/2014/main" id="{E06221B7-7764-7886-4DFD-4DBC07B65705}"/>
              </a:ext>
            </a:extLst>
          </p:cNvPr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320" name="Google Shape;5399;p40">
              <a:extLst>
                <a:ext uri="{FF2B5EF4-FFF2-40B4-BE49-F238E27FC236}">
                  <a16:creationId xmlns:a16="http://schemas.microsoft.com/office/drawing/2014/main" id="{C39646DC-4C84-BDEC-E6BB-1A1D108DDC88}"/>
                </a:ext>
              </a:extLst>
            </p:cNvPr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400;p40">
              <a:extLst>
                <a:ext uri="{FF2B5EF4-FFF2-40B4-BE49-F238E27FC236}">
                  <a16:creationId xmlns:a16="http://schemas.microsoft.com/office/drawing/2014/main" id="{94AE59D0-EC57-80AC-0B28-6D8AB4030EE1}"/>
                </a:ext>
              </a:extLst>
            </p:cNvPr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401;p40">
              <a:extLst>
                <a:ext uri="{FF2B5EF4-FFF2-40B4-BE49-F238E27FC236}">
                  <a16:creationId xmlns:a16="http://schemas.microsoft.com/office/drawing/2014/main" id="{6B4C945A-0541-80A2-206A-7C0A2D15DBE0}"/>
                </a:ext>
              </a:extLst>
            </p:cNvPr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402;p40">
              <a:extLst>
                <a:ext uri="{FF2B5EF4-FFF2-40B4-BE49-F238E27FC236}">
                  <a16:creationId xmlns:a16="http://schemas.microsoft.com/office/drawing/2014/main" id="{74ECCDC5-FC74-47AE-A0B2-D3DAC632E53C}"/>
                </a:ext>
              </a:extLst>
            </p:cNvPr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403;p40">
              <a:extLst>
                <a:ext uri="{FF2B5EF4-FFF2-40B4-BE49-F238E27FC236}">
                  <a16:creationId xmlns:a16="http://schemas.microsoft.com/office/drawing/2014/main" id="{05EF56B3-876C-E21F-D715-CDA782BF916E}"/>
                </a:ext>
              </a:extLst>
            </p:cNvPr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404;p40">
              <a:extLst>
                <a:ext uri="{FF2B5EF4-FFF2-40B4-BE49-F238E27FC236}">
                  <a16:creationId xmlns:a16="http://schemas.microsoft.com/office/drawing/2014/main" id="{D4538881-5B6B-62AF-186B-ED5ECAB89901}"/>
                </a:ext>
              </a:extLst>
            </p:cNvPr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405;p40">
              <a:extLst>
                <a:ext uri="{FF2B5EF4-FFF2-40B4-BE49-F238E27FC236}">
                  <a16:creationId xmlns:a16="http://schemas.microsoft.com/office/drawing/2014/main" id="{657F0DF0-86F3-4345-4779-AF40A27157A9}"/>
                </a:ext>
              </a:extLst>
            </p:cNvPr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406;p40">
              <a:extLst>
                <a:ext uri="{FF2B5EF4-FFF2-40B4-BE49-F238E27FC236}">
                  <a16:creationId xmlns:a16="http://schemas.microsoft.com/office/drawing/2014/main" id="{93369872-A766-654F-7C89-C910C86C1046}"/>
                </a:ext>
              </a:extLst>
            </p:cNvPr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407;p40">
              <a:extLst>
                <a:ext uri="{FF2B5EF4-FFF2-40B4-BE49-F238E27FC236}">
                  <a16:creationId xmlns:a16="http://schemas.microsoft.com/office/drawing/2014/main" id="{7BE6470E-B908-D15F-F8B7-244A622CC123}"/>
                </a:ext>
              </a:extLst>
            </p:cNvPr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5408;p40">
            <a:extLst>
              <a:ext uri="{FF2B5EF4-FFF2-40B4-BE49-F238E27FC236}">
                <a16:creationId xmlns:a16="http://schemas.microsoft.com/office/drawing/2014/main" id="{77CAC18C-1719-81F3-DE5F-6179B7CE631B}"/>
              </a:ext>
            </a:extLst>
          </p:cNvPr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330" name="Google Shape;5409;p40">
              <a:extLst>
                <a:ext uri="{FF2B5EF4-FFF2-40B4-BE49-F238E27FC236}">
                  <a16:creationId xmlns:a16="http://schemas.microsoft.com/office/drawing/2014/main" id="{5E06E439-B1CF-33C6-C73C-D1D99F1125C1}"/>
                </a:ext>
              </a:extLst>
            </p:cNvPr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410;p40">
              <a:extLst>
                <a:ext uri="{FF2B5EF4-FFF2-40B4-BE49-F238E27FC236}">
                  <a16:creationId xmlns:a16="http://schemas.microsoft.com/office/drawing/2014/main" id="{40C98637-772A-C30C-7788-01AAB1354189}"/>
                </a:ext>
              </a:extLst>
            </p:cNvPr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411;p40">
              <a:extLst>
                <a:ext uri="{FF2B5EF4-FFF2-40B4-BE49-F238E27FC236}">
                  <a16:creationId xmlns:a16="http://schemas.microsoft.com/office/drawing/2014/main" id="{55CD25DE-11EA-9B50-81F9-0CB1E3AA2E12}"/>
                </a:ext>
              </a:extLst>
            </p:cNvPr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412;p40">
              <a:extLst>
                <a:ext uri="{FF2B5EF4-FFF2-40B4-BE49-F238E27FC236}">
                  <a16:creationId xmlns:a16="http://schemas.microsoft.com/office/drawing/2014/main" id="{1E258AF1-CDD0-3B94-E249-A0457192BE0F}"/>
                </a:ext>
              </a:extLst>
            </p:cNvPr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413;p40">
              <a:extLst>
                <a:ext uri="{FF2B5EF4-FFF2-40B4-BE49-F238E27FC236}">
                  <a16:creationId xmlns:a16="http://schemas.microsoft.com/office/drawing/2014/main" id="{BC50065D-CCA2-D8BA-3719-9CA642D80706}"/>
                </a:ext>
              </a:extLst>
            </p:cNvPr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414;p40">
              <a:extLst>
                <a:ext uri="{FF2B5EF4-FFF2-40B4-BE49-F238E27FC236}">
                  <a16:creationId xmlns:a16="http://schemas.microsoft.com/office/drawing/2014/main" id="{38847658-C5BD-3876-6A50-0B7898E45CB0}"/>
                </a:ext>
              </a:extLst>
            </p:cNvPr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415;p40">
              <a:extLst>
                <a:ext uri="{FF2B5EF4-FFF2-40B4-BE49-F238E27FC236}">
                  <a16:creationId xmlns:a16="http://schemas.microsoft.com/office/drawing/2014/main" id="{8BA07D5E-FB9B-3A93-EFEB-FC81C01DEFAB}"/>
                </a:ext>
              </a:extLst>
            </p:cNvPr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5389;p40">
            <a:extLst>
              <a:ext uri="{FF2B5EF4-FFF2-40B4-BE49-F238E27FC236}">
                <a16:creationId xmlns:a16="http://schemas.microsoft.com/office/drawing/2014/main" id="{A70E7A6F-D162-FB40-7A83-9B9FC1609DE1}"/>
              </a:ext>
            </a:extLst>
          </p:cNvPr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339" name="Google Shape;5390;p40">
              <a:extLst>
                <a:ext uri="{FF2B5EF4-FFF2-40B4-BE49-F238E27FC236}">
                  <a16:creationId xmlns:a16="http://schemas.microsoft.com/office/drawing/2014/main" id="{F1E5E5DE-A09D-A640-C255-79D54E2B7DFE}"/>
                </a:ext>
              </a:extLst>
            </p:cNvPr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391;p40">
              <a:extLst>
                <a:ext uri="{FF2B5EF4-FFF2-40B4-BE49-F238E27FC236}">
                  <a16:creationId xmlns:a16="http://schemas.microsoft.com/office/drawing/2014/main" id="{84A0B775-D07F-E44D-2758-1C0EEC74562B}"/>
                </a:ext>
              </a:extLst>
            </p:cNvPr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392;p40">
              <a:extLst>
                <a:ext uri="{FF2B5EF4-FFF2-40B4-BE49-F238E27FC236}">
                  <a16:creationId xmlns:a16="http://schemas.microsoft.com/office/drawing/2014/main" id="{86FB59A0-E592-C8E3-386C-B398B7F2918F}"/>
                </a:ext>
              </a:extLst>
            </p:cNvPr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393;p40">
              <a:extLst>
                <a:ext uri="{FF2B5EF4-FFF2-40B4-BE49-F238E27FC236}">
                  <a16:creationId xmlns:a16="http://schemas.microsoft.com/office/drawing/2014/main" id="{33C8D5ED-6679-5342-1077-9648BA101E79}"/>
                </a:ext>
              </a:extLst>
            </p:cNvPr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394;p40">
              <a:extLst>
                <a:ext uri="{FF2B5EF4-FFF2-40B4-BE49-F238E27FC236}">
                  <a16:creationId xmlns:a16="http://schemas.microsoft.com/office/drawing/2014/main" id="{DDE2F6FD-FA90-F1C9-A6D0-4B5365FA0ADC}"/>
                </a:ext>
              </a:extLst>
            </p:cNvPr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395;p40">
              <a:extLst>
                <a:ext uri="{FF2B5EF4-FFF2-40B4-BE49-F238E27FC236}">
                  <a16:creationId xmlns:a16="http://schemas.microsoft.com/office/drawing/2014/main" id="{66A3F646-6BBF-EC5D-4CB9-C7789D2FDCF4}"/>
                </a:ext>
              </a:extLst>
            </p:cNvPr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396;p40">
              <a:extLst>
                <a:ext uri="{FF2B5EF4-FFF2-40B4-BE49-F238E27FC236}">
                  <a16:creationId xmlns:a16="http://schemas.microsoft.com/office/drawing/2014/main" id="{99013140-6353-FF6A-2EA0-88C7335E1A41}"/>
                </a:ext>
              </a:extLst>
            </p:cNvPr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397;p40">
              <a:extLst>
                <a:ext uri="{FF2B5EF4-FFF2-40B4-BE49-F238E27FC236}">
                  <a16:creationId xmlns:a16="http://schemas.microsoft.com/office/drawing/2014/main" id="{E2935D6F-2B93-38CC-EF8F-B82CAACB2537}"/>
                </a:ext>
              </a:extLst>
            </p:cNvPr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943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718012" y="483854"/>
            <a:ext cx="3019101" cy="514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problem statement </a:t>
            </a: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718012" y="998640"/>
            <a:ext cx="8099984" cy="296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The objective of this </a:t>
            </a:r>
            <a:r>
              <a:rPr lang="en-IN" sz="1600" dirty="0" smtClean="0">
                <a:solidFill>
                  <a:srgbClr val="D1D5DB"/>
                </a:solidFill>
                <a:latin typeface="Söhne"/>
              </a:rPr>
              <a:t>Project</a:t>
            </a:r>
            <a:r>
              <a:rPr lang="en-IN" sz="1600" b="0" i="0" dirty="0" smtClean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is to develop a robust model that can accurately predict whether a user belongs to the Healthcare Professional (HCP) </a:t>
            </a:r>
            <a:r>
              <a:rPr lang="en-IN" sz="1600" b="0" i="0" dirty="0" smtClean="0">
                <a:solidFill>
                  <a:srgbClr val="D1D5DB"/>
                </a:solidFill>
                <a:effectLst/>
                <a:latin typeface="Söhne"/>
              </a:rPr>
              <a:t>category. The 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ad server logs contain various types of information, such as browser details, IP addresses, geographic locations, search patterns, site URLs, and other relevant data.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endParaRPr lang="en-IN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Participants are expected to build a machine learning model that can effectively analyse the ad server logs and classify users accurately. The model should be able to identify whether a user belongs to the HCP </a:t>
            </a:r>
            <a:r>
              <a:rPr lang="en-IN" sz="1600" b="0" i="0" dirty="0" smtClean="0">
                <a:solidFill>
                  <a:srgbClr val="D1D5DB"/>
                </a:solidFill>
                <a:effectLst/>
                <a:latin typeface="Söhne"/>
              </a:rPr>
              <a:t>category. 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The challenge lies in developing a robust and accurate model that can handle different types of data and user behaviours to make reliable predictions.</a:t>
            </a:r>
            <a:endParaRPr lang="en" sz="1600" dirty="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1459874" y="854192"/>
            <a:ext cx="3920696" cy="403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our proposed solution involves the development of </a:t>
            </a:r>
            <a:r>
              <a:rPr lang="en-IN" dirty="0" smtClean="0"/>
              <a:t>machine </a:t>
            </a:r>
            <a:r>
              <a:rPr lang="en-IN" dirty="0"/>
              <a:t>learning </a:t>
            </a:r>
            <a:r>
              <a:rPr lang="en-IN" dirty="0" smtClean="0"/>
              <a:t>model </a:t>
            </a:r>
            <a:r>
              <a:rPr lang="en-IN" dirty="0"/>
              <a:t>to predict the characteristics of healthcare professionals.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b="1" dirty="0"/>
              <a:t>Model </a:t>
            </a:r>
            <a:r>
              <a:rPr lang="en-IN" b="1" dirty="0" smtClean="0"/>
              <a:t>: </a:t>
            </a:r>
            <a:r>
              <a:rPr lang="en-IN" b="1" dirty="0"/>
              <a:t>Healthcare Professional 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/>
              <a:t>	We have created a machine learning model that 	aims to predict whether a person is a healthcare 	professional or not.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/>
              <a:t>By combining </a:t>
            </a:r>
            <a:r>
              <a:rPr lang="en-IN" dirty="0" smtClean="0"/>
              <a:t>this model, </a:t>
            </a:r>
            <a:r>
              <a:rPr lang="en-IN" dirty="0"/>
              <a:t>we aim to provide valuable insights and predictions regarding healthcare professionals.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/>
              <a:t>Overall, our solution offers a predictive framework that enables the identification of healthcare professionals and provides insights into their specialization, contributing to more efficient and targeted decision-making in the healthcare industry.</a:t>
            </a:r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948583" y="18787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349" name="Google Shape;349;p26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26"/>
          <p:cNvGrpSpPr/>
          <p:nvPr/>
        </p:nvGrpSpPr>
        <p:grpSpPr>
          <a:xfrm>
            <a:off x="5438936" y="1614990"/>
            <a:ext cx="790685" cy="1839751"/>
            <a:chOff x="4593707" y="2226241"/>
            <a:chExt cx="711368" cy="1655196"/>
          </a:xfrm>
        </p:grpSpPr>
        <p:sp>
          <p:nvSpPr>
            <p:cNvPr id="351" name="Google Shape;351;p26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5805752" y="939541"/>
            <a:ext cx="3395541" cy="3521497"/>
            <a:chOff x="4778639" y="938100"/>
            <a:chExt cx="3054917" cy="3168239"/>
          </a:xfrm>
        </p:grpSpPr>
        <p:grpSp>
          <p:nvGrpSpPr>
            <p:cNvPr id="390" name="Google Shape;390;p26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91" name="Google Shape;391;p26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6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p37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37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37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37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37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37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37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37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37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37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37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37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37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37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37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37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37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37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37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37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37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37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37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37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37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37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7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7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37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37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37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37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37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37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37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37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37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37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37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37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37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1" name="Google Shape;5091;p37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2" name="Google Shape;5092;p37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37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37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37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37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37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37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37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37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37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2" name="Google Shape;5102;p37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37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37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37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37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37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37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37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37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37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37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37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37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37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37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37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37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37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37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37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37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37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37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37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37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37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37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37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37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37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37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37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37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37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37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37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37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37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37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37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2" name="Google Shape;5142;p37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3" name="Google Shape;5143;p37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4" name="Google Shape;5144;p37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5" name="Google Shape;5145;p37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37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37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37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37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0" name="Google Shape;5150;p37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1" name="Google Shape;5151;p37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2" name="Google Shape;5152;p37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3" name="Google Shape;5153;p37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4" name="Google Shape;5154;p37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p37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5"/>
                </a:solidFill>
              </a:rPr>
              <a:t>PROJECT STAGES</a:t>
            </a:r>
          </a:p>
        </p:txBody>
      </p:sp>
      <p:sp>
        <p:nvSpPr>
          <p:cNvPr id="5156" name="Google Shape;5156;p37"/>
          <p:cNvSpPr txBox="1">
            <a:spLocks noGrp="1"/>
          </p:cNvSpPr>
          <p:nvPr>
            <p:ph type="subTitle" idx="1"/>
          </p:nvPr>
        </p:nvSpPr>
        <p:spPr>
          <a:xfrm>
            <a:off x="4138079" y="574957"/>
            <a:ext cx="4057321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develop the machine learning models for predicting healthcare professional </a:t>
            </a:r>
            <a:r>
              <a:rPr lang="en-IN" dirty="0" smtClean="0"/>
              <a:t>status, </a:t>
            </a:r>
            <a:r>
              <a:rPr lang="en-IN" dirty="0"/>
              <a:t>we followed the following approach:</a:t>
            </a:r>
            <a:endParaRPr dirty="0"/>
          </a:p>
        </p:txBody>
      </p:sp>
      <p:sp>
        <p:nvSpPr>
          <p:cNvPr id="5157" name="Google Shape;5157;p37"/>
          <p:cNvSpPr txBox="1">
            <a:spLocks noGrp="1"/>
          </p:cNvSpPr>
          <p:nvPr>
            <p:ph type="subTitle" idx="2"/>
          </p:nvPr>
        </p:nvSpPr>
        <p:spPr>
          <a:xfrm>
            <a:off x="4485597" y="1303311"/>
            <a:ext cx="1622799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 Data  ( given )</a:t>
            </a:r>
            <a:endParaRPr sz="2000" dirty="0"/>
          </a:p>
        </p:txBody>
      </p:sp>
      <p:sp>
        <p:nvSpPr>
          <p:cNvPr id="5159" name="Google Shape;5159;p37"/>
          <p:cNvSpPr txBox="1">
            <a:spLocks noGrp="1"/>
          </p:cNvSpPr>
          <p:nvPr>
            <p:ph type="subTitle" idx="4"/>
          </p:nvPr>
        </p:nvSpPr>
        <p:spPr>
          <a:xfrm>
            <a:off x="4451998" y="2173248"/>
            <a:ext cx="2650719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3. Feature Engineering</a:t>
            </a:r>
            <a:endParaRPr sz="2000" dirty="0"/>
          </a:p>
        </p:txBody>
      </p:sp>
      <p:sp>
        <p:nvSpPr>
          <p:cNvPr id="5161" name="Google Shape;5161;p37"/>
          <p:cNvSpPr txBox="1">
            <a:spLocks noGrp="1"/>
          </p:cNvSpPr>
          <p:nvPr>
            <p:ph type="subTitle" idx="6"/>
          </p:nvPr>
        </p:nvSpPr>
        <p:spPr>
          <a:xfrm>
            <a:off x="4442637" y="1746873"/>
            <a:ext cx="2514753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2. Data Pre-processing</a:t>
            </a:r>
            <a:endParaRPr sz="2000" dirty="0"/>
          </a:p>
        </p:txBody>
      </p:sp>
      <p:sp>
        <p:nvSpPr>
          <p:cNvPr id="7" name="Google Shape;5159;p37">
            <a:extLst>
              <a:ext uri="{FF2B5EF4-FFF2-40B4-BE49-F238E27FC236}">
                <a16:creationId xmlns:a16="http://schemas.microsoft.com/office/drawing/2014/main" id="{3860E8C2-2FBD-63E3-9F69-97B33C2BB7C1}"/>
              </a:ext>
            </a:extLst>
          </p:cNvPr>
          <p:cNvSpPr txBox="1">
            <a:spLocks/>
          </p:cNvSpPr>
          <p:nvPr/>
        </p:nvSpPr>
        <p:spPr>
          <a:xfrm>
            <a:off x="4436190" y="2619330"/>
            <a:ext cx="2558208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IN" sz="2000" dirty="0"/>
              <a:t>4. Model Development</a:t>
            </a:r>
          </a:p>
        </p:txBody>
      </p:sp>
      <p:sp>
        <p:nvSpPr>
          <p:cNvPr id="10" name="Google Shape;5159;p37">
            <a:extLst>
              <a:ext uri="{FF2B5EF4-FFF2-40B4-BE49-F238E27FC236}">
                <a16:creationId xmlns:a16="http://schemas.microsoft.com/office/drawing/2014/main" id="{C7A1E8E0-B415-C89B-248B-CA0011143FD9}"/>
              </a:ext>
            </a:extLst>
          </p:cNvPr>
          <p:cNvSpPr txBox="1">
            <a:spLocks/>
          </p:cNvSpPr>
          <p:nvPr/>
        </p:nvSpPr>
        <p:spPr>
          <a:xfrm>
            <a:off x="4451998" y="3078416"/>
            <a:ext cx="236227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IN" sz="2000" dirty="0"/>
              <a:t>5. Model Refinement</a:t>
            </a:r>
          </a:p>
        </p:txBody>
      </p:sp>
      <p:sp>
        <p:nvSpPr>
          <p:cNvPr id="12" name="Google Shape;5159;p37">
            <a:extLst>
              <a:ext uri="{FF2B5EF4-FFF2-40B4-BE49-F238E27FC236}">
                <a16:creationId xmlns:a16="http://schemas.microsoft.com/office/drawing/2014/main" id="{A28FE2DD-D7A2-AD15-0BDA-D12A5AE90B4E}"/>
              </a:ext>
            </a:extLst>
          </p:cNvPr>
          <p:cNvSpPr txBox="1">
            <a:spLocks/>
          </p:cNvSpPr>
          <p:nvPr/>
        </p:nvSpPr>
        <p:spPr>
          <a:xfrm>
            <a:off x="4451998" y="3460793"/>
            <a:ext cx="3488454" cy="42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IN" sz="2000" dirty="0"/>
              <a:t>6</a:t>
            </a:r>
            <a:r>
              <a:rPr lang="en-IN" sz="2000" dirty="0" smtClean="0"/>
              <a:t>. </a:t>
            </a:r>
            <a:r>
              <a:rPr lang="en-IN" sz="2000" dirty="0"/>
              <a:t>Model Evaluation and Validation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399480" y="1712425"/>
            <a:ext cx="8486253" cy="2245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We performed thorough data preprocessing to </a:t>
            </a:r>
            <a:r>
              <a:rPr lang="en-US" b="1" dirty="0"/>
              <a:t>handle missing values</a:t>
            </a:r>
            <a:r>
              <a:rPr lang="en-US" dirty="0"/>
              <a:t>, </a:t>
            </a:r>
            <a:r>
              <a:rPr lang="en-US" b="1" dirty="0"/>
              <a:t>outliers</a:t>
            </a:r>
            <a:r>
              <a:rPr lang="en-US" dirty="0"/>
              <a:t>, and </a:t>
            </a:r>
            <a:r>
              <a:rPr lang="en-US" b="1" dirty="0"/>
              <a:t>inconsistencies</a:t>
            </a:r>
            <a:r>
              <a:rPr lang="en-US" dirty="0"/>
              <a:t> in the dataset.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Rows with </a:t>
            </a:r>
            <a:r>
              <a:rPr lang="en-US" b="1" dirty="0"/>
              <a:t>IS_HCP</a:t>
            </a:r>
            <a:r>
              <a:rPr lang="en-US" dirty="0"/>
              <a:t> as null values were dropped from the train dataset and converted to int from </a:t>
            </a:r>
            <a:r>
              <a:rPr lang="en-US" dirty="0" smtClean="0"/>
              <a:t>float.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 smtClean="0"/>
              <a:t>TAXONOMY</a:t>
            </a:r>
            <a:r>
              <a:rPr lang="en-US" dirty="0" smtClean="0"/>
              <a:t> had huge </a:t>
            </a:r>
            <a:r>
              <a:rPr lang="en-US" dirty="0"/>
              <a:t>missing values so </a:t>
            </a:r>
            <a:r>
              <a:rPr lang="en-US" dirty="0" smtClean="0"/>
              <a:t>it is</a:t>
            </a:r>
            <a:r>
              <a:rPr lang="en-US" dirty="0" smtClean="0"/>
              <a:t> </a:t>
            </a:r>
            <a:r>
              <a:rPr lang="en-US" dirty="0"/>
              <a:t>dropped</a:t>
            </a:r>
            <a:r>
              <a:rPr lang="en-US" dirty="0" smtClean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Data provided Is all text, hence we cannot apply machine learning model directly, to apply ML model I need to convert text data into numerical data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For that applied different encoding Techniques like </a:t>
            </a:r>
            <a:r>
              <a:rPr lang="en-US" b="1" dirty="0" smtClean="0"/>
              <a:t>label Encoding, ordinal Encoding </a:t>
            </a:r>
            <a:r>
              <a:rPr lang="en-US" dirty="0" smtClean="0"/>
              <a:t>and </a:t>
            </a:r>
            <a:r>
              <a:rPr lang="en-US" b="1" dirty="0" smtClean="0"/>
              <a:t>one hot Encoding</a:t>
            </a:r>
            <a:r>
              <a:rPr lang="en-US" dirty="0" smtClean="0"/>
              <a:t>. Due to Restrictions in these techniques I was not able to apply them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So decided to use </a:t>
            </a:r>
            <a:r>
              <a:rPr lang="en-US" b="1" dirty="0" smtClean="0"/>
              <a:t>Frequency Encoding</a:t>
            </a:r>
            <a:r>
              <a:rPr lang="en-US" dirty="0" smtClean="0"/>
              <a:t>, got results with Frequency Encoding,  But  When we draw  Feature Importance, I found out that model is getting over fitted so, I decided to dro</a:t>
            </a:r>
            <a:r>
              <a:rPr lang="en-US" dirty="0" smtClean="0"/>
              <a:t>p feature which does not have any importance</a:t>
            </a:r>
            <a:r>
              <a:rPr lang="en-US" dirty="0" smtClean="0"/>
              <a:t>.</a:t>
            </a:r>
            <a:endParaRPr lang="en-US" dirty="0"/>
          </a:p>
          <a:p>
            <a:pPr marL="228600" indent="-228600">
              <a:buFont typeface="Dosis Light"/>
              <a:buAutoNum type="arabicPeriod"/>
            </a:pPr>
            <a:r>
              <a:rPr lang="en-US" dirty="0" smtClean="0"/>
              <a:t>After Dropping </a:t>
            </a:r>
            <a:r>
              <a:rPr lang="en-US" b="1" dirty="0" smtClean="0"/>
              <a:t>TAXONOMY, KEYWORDS, CHANNELTYPE, PLATFORMTYPE </a:t>
            </a:r>
            <a:r>
              <a:rPr lang="en-US" dirty="0" smtClean="0"/>
              <a:t>these columns, it results into better model accuracy, Also we do have one columns </a:t>
            </a:r>
            <a:r>
              <a:rPr lang="en-US" b="1" dirty="0" smtClean="0"/>
              <a:t>KEYWORDS </a:t>
            </a:r>
            <a:r>
              <a:rPr lang="en-US" dirty="0" smtClean="0"/>
              <a:t>which cannot be directly used since it contain keywords in the form of string , To improve accuracy I have applied </a:t>
            </a:r>
            <a:r>
              <a:rPr lang="en-US" b="1" dirty="0" smtClean="0"/>
              <a:t>CountVectorize</a:t>
            </a:r>
            <a:r>
              <a:rPr lang="en-US" dirty="0" smtClean="0"/>
              <a:t>r for that column and Resulting </a:t>
            </a:r>
            <a:r>
              <a:rPr lang="en-US" b="1" dirty="0" smtClean="0"/>
              <a:t>523</a:t>
            </a:r>
            <a:r>
              <a:rPr lang="en-US" dirty="0" smtClean="0"/>
              <a:t> Total columns and Results into betterment of accuracy.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Got good Results after all these steps but to improve accuracy Again Tried </a:t>
            </a:r>
            <a:r>
              <a:rPr lang="en-US" b="1" dirty="0" smtClean="0"/>
              <a:t>Target Encoding </a:t>
            </a:r>
            <a:r>
              <a:rPr lang="en-US" dirty="0" smtClean="0"/>
              <a:t>with </a:t>
            </a:r>
            <a:r>
              <a:rPr lang="en-US" b="1" dirty="0" smtClean="0"/>
              <a:t>CountVectorizer</a:t>
            </a:r>
            <a:r>
              <a:rPr lang="en-US" dirty="0" smtClean="0"/>
              <a:t> got very good Results.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But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i</a:t>
            </a:r>
            <a:r>
              <a:rPr lang="en-US" dirty="0" smtClean="0"/>
              <a:t>mprove Results again tried Artificial Neural Network and got good results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Approach</a:t>
            </a:r>
            <a:endParaRPr sz="3600" dirty="0"/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371425" y="1325189"/>
            <a:ext cx="5515965" cy="479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D</a:t>
            </a:r>
            <a:r>
              <a:rPr lang="en" dirty="0"/>
              <a:t>ata Preprocessing and Feature Engineering</a:t>
            </a:r>
            <a:endParaRPr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66513" y="0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7"/>
          <p:cNvGrpSpPr/>
          <p:nvPr/>
        </p:nvGrpSpPr>
        <p:grpSpPr>
          <a:xfrm>
            <a:off x="4405573" y="1243858"/>
            <a:ext cx="474065" cy="511964"/>
            <a:chOff x="4393950" y="1610600"/>
            <a:chExt cx="343675" cy="371150"/>
          </a:xfrm>
        </p:grpSpPr>
        <p:sp>
          <p:nvSpPr>
            <p:cNvPr id="541" name="Google Shape;541;p27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>
            <a:spLocks noGrp="1"/>
          </p:cNvSpPr>
          <p:nvPr>
            <p:ph type="subTitle" idx="7"/>
          </p:nvPr>
        </p:nvSpPr>
        <p:spPr>
          <a:xfrm>
            <a:off x="475000" y="1835125"/>
            <a:ext cx="8486253" cy="1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US" dirty="0"/>
              <a:t>Implemented various ML models such as </a:t>
            </a:r>
            <a:r>
              <a:rPr lang="en-US" b="1" dirty="0"/>
              <a:t>Decision Tree</a:t>
            </a:r>
            <a:r>
              <a:rPr lang="en-US" dirty="0"/>
              <a:t>, </a:t>
            </a:r>
            <a:r>
              <a:rPr lang="en-US" b="1" dirty="0"/>
              <a:t>Random Forest</a:t>
            </a:r>
            <a:r>
              <a:rPr lang="en-US" dirty="0"/>
              <a:t>, </a:t>
            </a:r>
            <a:r>
              <a:rPr lang="en-US" b="1" dirty="0"/>
              <a:t>Gradient Boosting</a:t>
            </a:r>
            <a:r>
              <a:rPr lang="en-US" dirty="0"/>
              <a:t>, and </a:t>
            </a:r>
            <a:r>
              <a:rPr lang="en-US" b="1" dirty="0"/>
              <a:t>XGBoost</a:t>
            </a:r>
            <a:r>
              <a:rPr lang="en-US" dirty="0"/>
              <a:t>, incorporating different encoding techniques</a:t>
            </a:r>
            <a:r>
              <a:rPr lang="en-US" dirty="0" smtClean="0"/>
              <a:t>.</a:t>
            </a:r>
          </a:p>
          <a:p>
            <a:pPr marL="228600" lvl="0" indent="-228600">
              <a:buAutoNum type="arabicPeriod"/>
            </a:pPr>
            <a:r>
              <a:rPr lang="en-US" dirty="0"/>
              <a:t>Experimented with diverse hyperparameters for each model</a:t>
            </a:r>
            <a:r>
              <a:rPr lang="en-US" dirty="0" smtClean="0"/>
              <a:t>.</a:t>
            </a:r>
          </a:p>
          <a:p>
            <a:pPr marL="228600" lvl="0" indent="-228600">
              <a:buAutoNum type="arabicPeriod"/>
            </a:pPr>
            <a:r>
              <a:rPr lang="en-US" dirty="0"/>
              <a:t>Observed that </a:t>
            </a:r>
            <a:r>
              <a:rPr lang="en-US" b="1" dirty="0"/>
              <a:t>Random Forest </a:t>
            </a:r>
            <a:r>
              <a:rPr lang="en-US" dirty="0"/>
              <a:t>consistently outperforms other models across all encoding techniques</a:t>
            </a:r>
            <a:r>
              <a:rPr lang="en-US" dirty="0" smtClean="0"/>
              <a:t>.</a:t>
            </a:r>
          </a:p>
          <a:p>
            <a:pPr marL="228600" lvl="0" indent="-228600">
              <a:buAutoNum type="arabicPeriod"/>
            </a:pPr>
            <a:r>
              <a:rPr lang="en-US" b="1" dirty="0" smtClean="0"/>
              <a:t>Random Forest </a:t>
            </a:r>
            <a:r>
              <a:rPr lang="en-US" dirty="0" smtClean="0"/>
              <a:t>with </a:t>
            </a:r>
            <a:r>
              <a:rPr lang="en-US" b="1" dirty="0" smtClean="0"/>
              <a:t>Target Encoding </a:t>
            </a:r>
            <a:r>
              <a:rPr lang="en-US" dirty="0" smtClean="0"/>
              <a:t>by adjusting some hyperparameters give a best result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Approach</a:t>
            </a:r>
            <a:endParaRPr sz="3600" dirty="0"/>
          </a:p>
        </p:txBody>
      </p:sp>
      <p:sp>
        <p:nvSpPr>
          <p:cNvPr id="503" name="Google Shape;503;p27"/>
          <p:cNvSpPr txBox="1">
            <a:spLocks noGrp="1"/>
          </p:cNvSpPr>
          <p:nvPr>
            <p:ph type="subTitle" idx="6"/>
          </p:nvPr>
        </p:nvSpPr>
        <p:spPr>
          <a:xfrm>
            <a:off x="371425" y="1325189"/>
            <a:ext cx="5515965" cy="582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Model </a:t>
            </a:r>
            <a:r>
              <a:rPr lang="en-IN" dirty="0" smtClean="0"/>
              <a:t>Development and Refinement</a:t>
            </a:r>
            <a:endParaRPr lang="en-IN"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66513" y="0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7"/>
          <p:cNvGrpSpPr/>
          <p:nvPr/>
        </p:nvGrpSpPr>
        <p:grpSpPr>
          <a:xfrm>
            <a:off x="7134814" y="406865"/>
            <a:ext cx="474065" cy="511964"/>
            <a:chOff x="4393950" y="1610600"/>
            <a:chExt cx="343675" cy="371150"/>
          </a:xfrm>
        </p:grpSpPr>
        <p:sp>
          <p:nvSpPr>
            <p:cNvPr id="541" name="Google Shape;541;p27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7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147009" y="-259175"/>
            <a:ext cx="6393395" cy="1278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Report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B5901-9A7A-47BB-201A-C73529597396}"/>
              </a:ext>
            </a:extLst>
          </p:cNvPr>
          <p:cNvSpPr txBox="1"/>
          <p:nvPr/>
        </p:nvSpPr>
        <p:spPr>
          <a:xfrm>
            <a:off x="685799" y="765204"/>
            <a:ext cx="522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noProof="0" dirty="0" smtClean="0">
                <a:solidFill>
                  <a:srgbClr val="23C7AC"/>
                </a:solidFill>
                <a:latin typeface="Staatliches"/>
                <a:sym typeface="Staatliches"/>
              </a:rPr>
              <a:t>Random Forest (Frequency Encoding and countvectorizer)</a:t>
            </a: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3C7AC"/>
                </a:solidFill>
                <a:effectLst/>
                <a:uLnTx/>
                <a:uFillTx/>
                <a:latin typeface="Staatliches"/>
                <a:sym typeface="Staatliches"/>
              </a:rPr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736084" y="4301958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Accuracy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is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0.9978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F1 Score is 0.9974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84" y="1489446"/>
            <a:ext cx="27813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147009" y="-259175"/>
            <a:ext cx="6393395" cy="1278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Report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B5901-9A7A-47BB-201A-C73529597396}"/>
              </a:ext>
            </a:extLst>
          </p:cNvPr>
          <p:cNvSpPr txBox="1"/>
          <p:nvPr/>
        </p:nvSpPr>
        <p:spPr>
          <a:xfrm>
            <a:off x="685799" y="765204"/>
            <a:ext cx="522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noProof="0" dirty="0" smtClean="0">
                <a:solidFill>
                  <a:srgbClr val="23C7AC"/>
                </a:solidFill>
                <a:latin typeface="Staatliches"/>
                <a:sym typeface="Staatliches"/>
              </a:rPr>
              <a:t>Random Forest (Target Encoding and countvectorizer)</a:t>
            </a: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3C7AC"/>
                </a:solidFill>
                <a:effectLst/>
                <a:uLnTx/>
                <a:uFillTx/>
                <a:latin typeface="Staatliches"/>
                <a:sym typeface="Staatliches"/>
              </a:rPr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84" y="1626501"/>
            <a:ext cx="2714625" cy="1952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6084" y="4301958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Accuracy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is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0.9984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F1 Score is 0.9974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3530297" y="3671184"/>
            <a:ext cx="5519236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2000" u="sng" dirty="0" smtClean="0">
                <a:hlinkClick r:id="rId3"/>
              </a:rPr>
              <a:t>https</a:t>
            </a:r>
            <a:r>
              <a:rPr lang="en-IN" sz="2000" u="sng" dirty="0">
                <a:hlinkClick r:id="rId3"/>
              </a:rPr>
              <a:t>://github.com/pratik1208/HealthProPred</a:t>
            </a:r>
            <a:endParaRPr lang="en-IN" sz="2000" u="sng" dirty="0"/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71540-E776-79F7-54C8-66B5343B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994218" y="895235"/>
            <a:ext cx="2658280" cy="896700"/>
          </a:xfrm>
        </p:spPr>
        <p:txBody>
          <a:bodyPr/>
          <a:lstStyle/>
          <a:p>
            <a:r>
              <a:rPr lang="en-US" dirty="0"/>
              <a:t>Github url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559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Courier New</vt:lpstr>
      <vt:lpstr>Avenir Next Condensed</vt:lpstr>
      <vt:lpstr>Fira Sans Condensed ExtraLight</vt:lpstr>
      <vt:lpstr>Dosis</vt:lpstr>
      <vt:lpstr>Josefin Sans</vt:lpstr>
      <vt:lpstr>Fira Sans Extra Condensed Medium</vt:lpstr>
      <vt:lpstr>Arial</vt:lpstr>
      <vt:lpstr>Squada One</vt:lpstr>
      <vt:lpstr>Söhne</vt:lpstr>
      <vt:lpstr>Abel</vt:lpstr>
      <vt:lpstr>Staatliches</vt:lpstr>
      <vt:lpstr>Dosis Light</vt:lpstr>
      <vt:lpstr>Isometric Proposal by Slidesgo</vt:lpstr>
      <vt:lpstr>Machine  learning Project</vt:lpstr>
      <vt:lpstr>problem statement </vt:lpstr>
      <vt:lpstr>Solution</vt:lpstr>
      <vt:lpstr>PROJECT STAGES</vt:lpstr>
      <vt:lpstr>Approach</vt:lpstr>
      <vt:lpstr>Approach</vt:lpstr>
      <vt:lpstr>Classification Report</vt:lpstr>
      <vt:lpstr>Classification Report</vt:lpstr>
      <vt:lpstr>Github url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cp:lastModifiedBy>HP</cp:lastModifiedBy>
  <cp:revision>19</cp:revision>
  <dcterms:modified xsi:type="dcterms:W3CDTF">2024-03-11T09:07:26Z</dcterms:modified>
</cp:coreProperties>
</file>