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80" r:id="rId8"/>
    <p:sldId id="281" r:id="rId9"/>
    <p:sldId id="282" r:id="rId10"/>
    <p:sldId id="283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11" d="100"/>
          <a:sy n="111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3B44C-505F-47C6-8DB9-D4A57116D9C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CF8F1-41D6-4772-8195-B9C95706F7DC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b="1" dirty="0" smtClean="0"/>
            <a:t>Orientation</a:t>
          </a:r>
          <a:endParaRPr lang="en-US" sz="800" b="1" dirty="0"/>
        </a:p>
      </dgm:t>
    </dgm:pt>
    <dgm:pt modelId="{36F7DF87-E7B9-479A-A49C-97248F1FDAAE}" type="parTrans" cxnId="{05A7440D-F5BD-451C-87C2-BD04CEDFA1F1}">
      <dgm:prSet/>
      <dgm:spPr/>
      <dgm:t>
        <a:bodyPr/>
        <a:lstStyle/>
        <a:p>
          <a:endParaRPr lang="en-US"/>
        </a:p>
      </dgm:t>
    </dgm:pt>
    <dgm:pt modelId="{693BC414-C14D-423D-ACC4-EA38E36F720E}" type="sibTrans" cxnId="{05A7440D-F5BD-451C-87C2-BD04CEDFA1F1}">
      <dgm:prSet/>
      <dgm:spPr/>
      <dgm:t>
        <a:bodyPr/>
        <a:lstStyle/>
        <a:p>
          <a:endParaRPr lang="en-US"/>
        </a:p>
      </dgm:t>
    </dgm:pt>
    <dgm:pt modelId="{F77562C1-0D8B-44A2-A015-E302DF50C722}">
      <dgm:prSet phldrT="[Text]" custT="1"/>
      <dgm:spPr/>
      <dgm:t>
        <a:bodyPr/>
        <a:lstStyle/>
        <a:p>
          <a:r>
            <a:rPr lang="en-US" sz="1400" dirty="0" smtClean="0"/>
            <a:t>Orients the image template about a vertical axis</a:t>
          </a:r>
          <a:endParaRPr lang="en-US" sz="1400" dirty="0"/>
        </a:p>
      </dgm:t>
    </dgm:pt>
    <dgm:pt modelId="{26F5EF59-6FFF-491D-A0F9-3E71A977632B}" type="parTrans" cxnId="{3E337317-AED0-4E4F-B613-9829B7A5D6CC}">
      <dgm:prSet/>
      <dgm:spPr/>
      <dgm:t>
        <a:bodyPr/>
        <a:lstStyle/>
        <a:p>
          <a:endParaRPr lang="en-US"/>
        </a:p>
      </dgm:t>
    </dgm:pt>
    <dgm:pt modelId="{41B32DCC-FB9E-4E59-901A-83604BA60AA6}" type="sibTrans" cxnId="{3E337317-AED0-4E4F-B613-9829B7A5D6CC}">
      <dgm:prSet/>
      <dgm:spPr/>
      <dgm:t>
        <a:bodyPr/>
        <a:lstStyle/>
        <a:p>
          <a:endParaRPr lang="en-US"/>
        </a:p>
      </dgm:t>
    </dgm:pt>
    <dgm:pt modelId="{A334D1ED-DA5D-499C-810D-C955D270302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b="1" dirty="0" smtClean="0"/>
            <a:t>Image Resizing</a:t>
          </a:r>
          <a:endParaRPr lang="en-US" sz="800" b="1" dirty="0"/>
        </a:p>
      </dgm:t>
    </dgm:pt>
    <dgm:pt modelId="{C3450E08-2C89-477E-8464-B88E712D0AF9}" type="parTrans" cxnId="{7170C0E4-60B3-4F2E-B34E-2A3B8A088436}">
      <dgm:prSet/>
      <dgm:spPr/>
      <dgm:t>
        <a:bodyPr/>
        <a:lstStyle/>
        <a:p>
          <a:endParaRPr lang="en-US"/>
        </a:p>
      </dgm:t>
    </dgm:pt>
    <dgm:pt modelId="{D1026824-309F-4990-AE72-9936AB95776F}" type="sibTrans" cxnId="{7170C0E4-60B3-4F2E-B34E-2A3B8A088436}">
      <dgm:prSet/>
      <dgm:spPr/>
      <dgm:t>
        <a:bodyPr/>
        <a:lstStyle/>
        <a:p>
          <a:endParaRPr lang="en-US"/>
        </a:p>
      </dgm:t>
    </dgm:pt>
    <dgm:pt modelId="{B9F2D0AB-B91A-4FB3-96B4-A588D922BC1E}">
      <dgm:prSet phldrT="[Text]" custT="1"/>
      <dgm:spPr/>
      <dgm:t>
        <a:bodyPr/>
        <a:lstStyle/>
        <a:p>
          <a:r>
            <a:rPr lang="en-US" sz="1400" dirty="0" smtClean="0"/>
            <a:t>Resize the image to specific size</a:t>
          </a:r>
          <a:endParaRPr lang="en-US" sz="1400" dirty="0"/>
        </a:p>
      </dgm:t>
    </dgm:pt>
    <dgm:pt modelId="{917636AD-0905-4838-A0BD-A3702AEF0374}" type="parTrans" cxnId="{F9EFF256-4ACF-49C1-A5A9-50DFA53D5001}">
      <dgm:prSet/>
      <dgm:spPr/>
      <dgm:t>
        <a:bodyPr/>
        <a:lstStyle/>
        <a:p>
          <a:endParaRPr lang="en-US"/>
        </a:p>
      </dgm:t>
    </dgm:pt>
    <dgm:pt modelId="{F6769423-CB40-462E-BDA1-00FFFAE488DB}" type="sibTrans" cxnId="{F9EFF256-4ACF-49C1-A5A9-50DFA53D5001}">
      <dgm:prSet/>
      <dgm:spPr/>
      <dgm:t>
        <a:bodyPr/>
        <a:lstStyle/>
        <a:p>
          <a:endParaRPr lang="en-US"/>
        </a:p>
      </dgm:t>
    </dgm:pt>
    <dgm:pt modelId="{931B735E-1B0B-4FC1-8214-06C64A9821C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b="1" dirty="0" smtClean="0"/>
            <a:t>Pattern Matching</a:t>
          </a:r>
          <a:endParaRPr lang="en-US" sz="800" b="1" dirty="0"/>
        </a:p>
      </dgm:t>
    </dgm:pt>
    <dgm:pt modelId="{16B6C458-0642-4E6D-8806-8AEF67763C8D}" type="parTrans" cxnId="{C69E75E8-BDA0-440D-96D6-44854A17EC53}">
      <dgm:prSet/>
      <dgm:spPr/>
      <dgm:t>
        <a:bodyPr/>
        <a:lstStyle/>
        <a:p>
          <a:endParaRPr lang="en-US"/>
        </a:p>
      </dgm:t>
    </dgm:pt>
    <dgm:pt modelId="{68A9AA3B-50B5-46C5-BCFF-CB02C7424782}" type="sibTrans" cxnId="{C69E75E8-BDA0-440D-96D6-44854A17EC53}">
      <dgm:prSet/>
      <dgm:spPr/>
      <dgm:t>
        <a:bodyPr/>
        <a:lstStyle/>
        <a:p>
          <a:endParaRPr lang="en-US"/>
        </a:p>
      </dgm:t>
    </dgm:pt>
    <dgm:pt modelId="{5EF68774-435E-42A5-A2DC-579E921AABC0}">
      <dgm:prSet phldrT="[Text]" custT="1"/>
      <dgm:spPr/>
      <dgm:t>
        <a:bodyPr/>
        <a:lstStyle/>
        <a:p>
          <a:r>
            <a:rPr lang="en-US" sz="1400" dirty="0" smtClean="0"/>
            <a:t>Pick the best match from captured images</a:t>
          </a:r>
          <a:endParaRPr lang="en-US" sz="1400" dirty="0"/>
        </a:p>
      </dgm:t>
    </dgm:pt>
    <dgm:pt modelId="{03839BE5-143D-472A-9DF9-CBD54A027662}" type="parTrans" cxnId="{EC319DB7-31C1-4B71-A445-ADD27AA2212D}">
      <dgm:prSet/>
      <dgm:spPr/>
      <dgm:t>
        <a:bodyPr/>
        <a:lstStyle/>
        <a:p>
          <a:endParaRPr lang="en-US"/>
        </a:p>
      </dgm:t>
    </dgm:pt>
    <dgm:pt modelId="{EFB8B43F-22BA-4251-9CD1-9616957EC2C2}" type="sibTrans" cxnId="{EC319DB7-31C1-4B71-A445-ADD27AA2212D}">
      <dgm:prSet/>
      <dgm:spPr/>
      <dgm:t>
        <a:bodyPr/>
        <a:lstStyle/>
        <a:p>
          <a:endParaRPr lang="en-US"/>
        </a:p>
      </dgm:t>
    </dgm:pt>
    <dgm:pt modelId="{BBB8DA2B-2681-4A58-B6CD-07A56BEC7FC0}" type="pres">
      <dgm:prSet presAssocID="{1723B44C-505F-47C6-8DB9-D4A57116D9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DBB31F-A203-4267-9D55-B2D8E098007C}" type="pres">
      <dgm:prSet presAssocID="{465CF8F1-41D6-4772-8195-B9C95706F7DC}" presName="composite" presStyleCnt="0"/>
      <dgm:spPr/>
    </dgm:pt>
    <dgm:pt modelId="{07D1CF94-6628-4101-B23B-13AB3E3D3DBE}" type="pres">
      <dgm:prSet presAssocID="{465CF8F1-41D6-4772-8195-B9C95706F7D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B4669-399A-478D-B825-6759BF08F024}" type="pres">
      <dgm:prSet presAssocID="{465CF8F1-41D6-4772-8195-B9C95706F7DC}" presName="descendantText" presStyleLbl="alignAcc1" presStyleIdx="0" presStyleCnt="3" custLinFactNeighborX="437" custLinFactNeighborY="-56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30829-54C8-476B-B853-21E99538DF03}" type="pres">
      <dgm:prSet presAssocID="{693BC414-C14D-423D-ACC4-EA38E36F720E}" presName="sp" presStyleCnt="0"/>
      <dgm:spPr/>
    </dgm:pt>
    <dgm:pt modelId="{88FA8468-FF87-463D-8A42-C9E89A460CF3}" type="pres">
      <dgm:prSet presAssocID="{A334D1ED-DA5D-499C-810D-C955D2703023}" presName="composite" presStyleCnt="0"/>
      <dgm:spPr/>
    </dgm:pt>
    <dgm:pt modelId="{FA6BDCD0-0882-4B63-BF52-E572BCCB166E}" type="pres">
      <dgm:prSet presAssocID="{A334D1ED-DA5D-499C-810D-C955D27030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71505-4B3F-4C57-8418-E85BAA72C137}" type="pres">
      <dgm:prSet presAssocID="{A334D1ED-DA5D-499C-810D-C955D27030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58AD4-20AC-4CCD-B2D2-4183BC047574}" type="pres">
      <dgm:prSet presAssocID="{D1026824-309F-4990-AE72-9936AB95776F}" presName="sp" presStyleCnt="0"/>
      <dgm:spPr/>
    </dgm:pt>
    <dgm:pt modelId="{55524452-2C2C-46E4-A987-A7392B84301D}" type="pres">
      <dgm:prSet presAssocID="{931B735E-1B0B-4FC1-8214-06C64A9821C7}" presName="composite" presStyleCnt="0"/>
      <dgm:spPr/>
    </dgm:pt>
    <dgm:pt modelId="{16EDBE07-AF77-4D20-98F9-2C92AB5F9987}" type="pres">
      <dgm:prSet presAssocID="{931B735E-1B0B-4FC1-8214-06C64A9821C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36962-0584-447B-9160-DDC8E2C48644}" type="pres">
      <dgm:prSet presAssocID="{931B735E-1B0B-4FC1-8214-06C64A9821C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1208C-92D1-4DCE-9DBC-5FC59D92BFFF}" type="presOf" srcId="{1723B44C-505F-47C6-8DB9-D4A57116D9C7}" destId="{BBB8DA2B-2681-4A58-B6CD-07A56BEC7FC0}" srcOrd="0" destOrd="0" presId="urn:microsoft.com/office/officeart/2005/8/layout/chevron2"/>
    <dgm:cxn modelId="{DEDF658F-44DB-4489-8B0F-03DEC7B3D065}" type="presOf" srcId="{B9F2D0AB-B91A-4FB3-96B4-A588D922BC1E}" destId="{14071505-4B3F-4C57-8418-E85BAA72C137}" srcOrd="0" destOrd="0" presId="urn:microsoft.com/office/officeart/2005/8/layout/chevron2"/>
    <dgm:cxn modelId="{F6D8246B-FEB3-4755-943A-26CC68826648}" type="presOf" srcId="{465CF8F1-41D6-4772-8195-B9C95706F7DC}" destId="{07D1CF94-6628-4101-B23B-13AB3E3D3DBE}" srcOrd="0" destOrd="0" presId="urn:microsoft.com/office/officeart/2005/8/layout/chevron2"/>
    <dgm:cxn modelId="{383F7793-0D76-4193-8A27-FEAA95A459C2}" type="presOf" srcId="{F77562C1-0D8B-44A2-A015-E302DF50C722}" destId="{936B4669-399A-478D-B825-6759BF08F024}" srcOrd="0" destOrd="0" presId="urn:microsoft.com/office/officeart/2005/8/layout/chevron2"/>
    <dgm:cxn modelId="{3E337317-AED0-4E4F-B613-9829B7A5D6CC}" srcId="{465CF8F1-41D6-4772-8195-B9C95706F7DC}" destId="{F77562C1-0D8B-44A2-A015-E302DF50C722}" srcOrd="0" destOrd="0" parTransId="{26F5EF59-6FFF-491D-A0F9-3E71A977632B}" sibTransId="{41B32DCC-FB9E-4E59-901A-83604BA60AA6}"/>
    <dgm:cxn modelId="{46AD1698-FF59-411C-999F-E3877604BFFA}" type="presOf" srcId="{931B735E-1B0B-4FC1-8214-06C64A9821C7}" destId="{16EDBE07-AF77-4D20-98F9-2C92AB5F9987}" srcOrd="0" destOrd="0" presId="urn:microsoft.com/office/officeart/2005/8/layout/chevron2"/>
    <dgm:cxn modelId="{EC319DB7-31C1-4B71-A445-ADD27AA2212D}" srcId="{931B735E-1B0B-4FC1-8214-06C64A9821C7}" destId="{5EF68774-435E-42A5-A2DC-579E921AABC0}" srcOrd="0" destOrd="0" parTransId="{03839BE5-143D-472A-9DF9-CBD54A027662}" sibTransId="{EFB8B43F-22BA-4251-9CD1-9616957EC2C2}"/>
    <dgm:cxn modelId="{F9EFF256-4ACF-49C1-A5A9-50DFA53D5001}" srcId="{A334D1ED-DA5D-499C-810D-C955D2703023}" destId="{B9F2D0AB-B91A-4FB3-96B4-A588D922BC1E}" srcOrd="0" destOrd="0" parTransId="{917636AD-0905-4838-A0BD-A3702AEF0374}" sibTransId="{F6769423-CB40-462E-BDA1-00FFFAE488DB}"/>
    <dgm:cxn modelId="{05A7440D-F5BD-451C-87C2-BD04CEDFA1F1}" srcId="{1723B44C-505F-47C6-8DB9-D4A57116D9C7}" destId="{465CF8F1-41D6-4772-8195-B9C95706F7DC}" srcOrd="0" destOrd="0" parTransId="{36F7DF87-E7B9-479A-A49C-97248F1FDAAE}" sibTransId="{693BC414-C14D-423D-ACC4-EA38E36F720E}"/>
    <dgm:cxn modelId="{B1C0154D-4EB0-4B76-8079-CFA24FC2EE77}" type="presOf" srcId="{A334D1ED-DA5D-499C-810D-C955D2703023}" destId="{FA6BDCD0-0882-4B63-BF52-E572BCCB166E}" srcOrd="0" destOrd="0" presId="urn:microsoft.com/office/officeart/2005/8/layout/chevron2"/>
    <dgm:cxn modelId="{CD446FA0-8561-4CF5-B4FA-BBD5BBD3DE0C}" type="presOf" srcId="{5EF68774-435E-42A5-A2DC-579E921AABC0}" destId="{14B36962-0584-447B-9160-DDC8E2C48644}" srcOrd="0" destOrd="0" presId="urn:microsoft.com/office/officeart/2005/8/layout/chevron2"/>
    <dgm:cxn modelId="{7170C0E4-60B3-4F2E-B34E-2A3B8A088436}" srcId="{1723B44C-505F-47C6-8DB9-D4A57116D9C7}" destId="{A334D1ED-DA5D-499C-810D-C955D2703023}" srcOrd="1" destOrd="0" parTransId="{C3450E08-2C89-477E-8464-B88E712D0AF9}" sibTransId="{D1026824-309F-4990-AE72-9936AB95776F}"/>
    <dgm:cxn modelId="{C69E75E8-BDA0-440D-96D6-44854A17EC53}" srcId="{1723B44C-505F-47C6-8DB9-D4A57116D9C7}" destId="{931B735E-1B0B-4FC1-8214-06C64A9821C7}" srcOrd="2" destOrd="0" parTransId="{16B6C458-0642-4E6D-8806-8AEF67763C8D}" sibTransId="{68A9AA3B-50B5-46C5-BCFF-CB02C7424782}"/>
    <dgm:cxn modelId="{6CC7D1BF-14DD-4E01-A99E-37F42A88B77F}" type="presParOf" srcId="{BBB8DA2B-2681-4A58-B6CD-07A56BEC7FC0}" destId="{B5DBB31F-A203-4267-9D55-B2D8E098007C}" srcOrd="0" destOrd="0" presId="urn:microsoft.com/office/officeart/2005/8/layout/chevron2"/>
    <dgm:cxn modelId="{4D0FF595-55C7-41B1-8FE1-376C597946F0}" type="presParOf" srcId="{B5DBB31F-A203-4267-9D55-B2D8E098007C}" destId="{07D1CF94-6628-4101-B23B-13AB3E3D3DBE}" srcOrd="0" destOrd="0" presId="urn:microsoft.com/office/officeart/2005/8/layout/chevron2"/>
    <dgm:cxn modelId="{FC6A4724-39E1-4357-AD95-8CFD335A310C}" type="presParOf" srcId="{B5DBB31F-A203-4267-9D55-B2D8E098007C}" destId="{936B4669-399A-478D-B825-6759BF08F024}" srcOrd="1" destOrd="0" presId="urn:microsoft.com/office/officeart/2005/8/layout/chevron2"/>
    <dgm:cxn modelId="{E7C13FB5-785E-48F4-9ADB-89487938845B}" type="presParOf" srcId="{BBB8DA2B-2681-4A58-B6CD-07A56BEC7FC0}" destId="{78C30829-54C8-476B-B853-21E99538DF03}" srcOrd="1" destOrd="0" presId="urn:microsoft.com/office/officeart/2005/8/layout/chevron2"/>
    <dgm:cxn modelId="{3B3B2DF3-E6B4-4DE3-885A-F6A7EED76AAC}" type="presParOf" srcId="{BBB8DA2B-2681-4A58-B6CD-07A56BEC7FC0}" destId="{88FA8468-FF87-463D-8A42-C9E89A460CF3}" srcOrd="2" destOrd="0" presId="urn:microsoft.com/office/officeart/2005/8/layout/chevron2"/>
    <dgm:cxn modelId="{193096D7-44D5-4335-AA04-2D927BE6170B}" type="presParOf" srcId="{88FA8468-FF87-463D-8A42-C9E89A460CF3}" destId="{FA6BDCD0-0882-4B63-BF52-E572BCCB166E}" srcOrd="0" destOrd="0" presId="urn:microsoft.com/office/officeart/2005/8/layout/chevron2"/>
    <dgm:cxn modelId="{8D80B4B1-6BD3-43FC-BAE5-52C0B568A03B}" type="presParOf" srcId="{88FA8468-FF87-463D-8A42-C9E89A460CF3}" destId="{14071505-4B3F-4C57-8418-E85BAA72C137}" srcOrd="1" destOrd="0" presId="urn:microsoft.com/office/officeart/2005/8/layout/chevron2"/>
    <dgm:cxn modelId="{7EE433C8-214E-4573-90DE-CB6FA4947ADA}" type="presParOf" srcId="{BBB8DA2B-2681-4A58-B6CD-07A56BEC7FC0}" destId="{B3B58AD4-20AC-4CCD-B2D2-4183BC047574}" srcOrd="3" destOrd="0" presId="urn:microsoft.com/office/officeart/2005/8/layout/chevron2"/>
    <dgm:cxn modelId="{BA36D0C4-2FE1-4AEE-8DF6-65E3686BF5D1}" type="presParOf" srcId="{BBB8DA2B-2681-4A58-B6CD-07A56BEC7FC0}" destId="{55524452-2C2C-46E4-A987-A7392B84301D}" srcOrd="4" destOrd="0" presId="urn:microsoft.com/office/officeart/2005/8/layout/chevron2"/>
    <dgm:cxn modelId="{A9A68D15-8C38-4B9C-8726-6D85DC3A7EFC}" type="presParOf" srcId="{55524452-2C2C-46E4-A987-A7392B84301D}" destId="{16EDBE07-AF77-4D20-98F9-2C92AB5F9987}" srcOrd="0" destOrd="0" presId="urn:microsoft.com/office/officeart/2005/8/layout/chevron2"/>
    <dgm:cxn modelId="{83DDB5D1-4EF4-4518-80CB-382BBB59976F}" type="presParOf" srcId="{55524452-2C2C-46E4-A987-A7392B84301D}" destId="{14B36962-0584-447B-9160-DDC8E2C486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A7A5B-9593-40E7-9008-3F4CE299D03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2B24-E293-43DE-AC1E-EB128F013FB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Camera Input</a:t>
          </a:r>
          <a:endParaRPr lang="en-US" dirty="0"/>
        </a:p>
      </dgm:t>
    </dgm:pt>
    <dgm:pt modelId="{F9B34E4D-A4A6-41EB-99CB-BE2A7C9217F3}" type="parTrans" cxnId="{050EDB6D-9EC2-4F4F-972B-50CEEB934670}">
      <dgm:prSet/>
      <dgm:spPr/>
      <dgm:t>
        <a:bodyPr/>
        <a:lstStyle/>
        <a:p>
          <a:endParaRPr lang="en-US"/>
        </a:p>
      </dgm:t>
    </dgm:pt>
    <dgm:pt modelId="{1194CC0F-E7AF-4D8C-B72F-372D215C432B}" type="sibTrans" cxnId="{050EDB6D-9EC2-4F4F-972B-50CEEB934670}">
      <dgm:prSet/>
      <dgm:spPr/>
      <dgm:t>
        <a:bodyPr/>
        <a:lstStyle/>
        <a:p>
          <a:endParaRPr lang="en-US"/>
        </a:p>
      </dgm:t>
    </dgm:pt>
    <dgm:pt modelId="{0E44DBE7-2C9F-48FA-A8A8-0DBA3C375C36}">
      <dgm:prSet phldrT="[Text]" custT="1"/>
      <dgm:spPr/>
      <dgm:t>
        <a:bodyPr/>
        <a:lstStyle/>
        <a:p>
          <a:r>
            <a:rPr lang="en-US" sz="800" dirty="0" smtClean="0"/>
            <a:t>Takes the input from the stereo camera input(webcam </a:t>
          </a:r>
          <a:r>
            <a:rPr lang="en-US" sz="800" dirty="0" err="1" smtClean="0"/>
            <a:t>etc</a:t>
          </a:r>
          <a:r>
            <a:rPr lang="en-US" sz="800" dirty="0" smtClean="0"/>
            <a:t>)</a:t>
          </a:r>
          <a:endParaRPr lang="en-US" sz="800" dirty="0"/>
        </a:p>
      </dgm:t>
    </dgm:pt>
    <dgm:pt modelId="{E23AB646-A282-42EB-BBA3-2CABE2BAA7B8}" type="parTrans" cxnId="{38B9C8BF-AC31-4931-A9A5-F5C9D4E63775}">
      <dgm:prSet/>
      <dgm:spPr/>
      <dgm:t>
        <a:bodyPr/>
        <a:lstStyle/>
        <a:p>
          <a:endParaRPr lang="en-US"/>
        </a:p>
      </dgm:t>
    </dgm:pt>
    <dgm:pt modelId="{3F05E77D-3043-4917-9C8A-4CFF8B743D2A}" type="sibTrans" cxnId="{38B9C8BF-AC31-4931-A9A5-F5C9D4E63775}">
      <dgm:prSet/>
      <dgm:spPr/>
      <dgm:t>
        <a:bodyPr/>
        <a:lstStyle/>
        <a:p>
          <a:endParaRPr lang="en-US"/>
        </a:p>
      </dgm:t>
    </dgm:pt>
    <dgm:pt modelId="{6810AEAD-17E1-4A86-BEE3-52406A61699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Video Sequence</a:t>
          </a:r>
          <a:endParaRPr lang="en-US" dirty="0"/>
        </a:p>
      </dgm:t>
    </dgm:pt>
    <dgm:pt modelId="{CC263264-3512-4F86-AFA7-C76F520ECF73}" type="parTrans" cxnId="{ABA14BFA-9972-4379-8A15-1B2A0F68744E}">
      <dgm:prSet/>
      <dgm:spPr/>
      <dgm:t>
        <a:bodyPr/>
        <a:lstStyle/>
        <a:p>
          <a:endParaRPr lang="en-US"/>
        </a:p>
      </dgm:t>
    </dgm:pt>
    <dgm:pt modelId="{40D5D9A4-560E-4E5C-9976-67DA0CBC90D3}" type="sibTrans" cxnId="{ABA14BFA-9972-4379-8A15-1B2A0F68744E}">
      <dgm:prSet/>
      <dgm:spPr/>
      <dgm:t>
        <a:bodyPr/>
        <a:lstStyle/>
        <a:p>
          <a:endParaRPr lang="en-US"/>
        </a:p>
      </dgm:t>
    </dgm:pt>
    <dgm:pt modelId="{4E890058-5958-494C-A560-117DBAC30395}">
      <dgm:prSet phldrT="[Text]" custT="1"/>
      <dgm:spPr/>
      <dgm:t>
        <a:bodyPr/>
        <a:lstStyle/>
        <a:p>
          <a:r>
            <a:rPr lang="en-US" sz="800" dirty="0" smtClean="0"/>
            <a:t>Sequence is generated based on videos captured</a:t>
          </a:r>
          <a:endParaRPr lang="en-US" sz="800" dirty="0"/>
        </a:p>
      </dgm:t>
    </dgm:pt>
    <dgm:pt modelId="{87356AA3-F826-4899-8B81-5775B8B51849}" type="parTrans" cxnId="{35E75F17-A6AB-4F1E-B0C2-988691DA5C4D}">
      <dgm:prSet/>
      <dgm:spPr/>
      <dgm:t>
        <a:bodyPr/>
        <a:lstStyle/>
        <a:p>
          <a:endParaRPr lang="en-US"/>
        </a:p>
      </dgm:t>
    </dgm:pt>
    <dgm:pt modelId="{6D03C956-6476-4A01-B111-BDEA29905451}" type="sibTrans" cxnId="{35E75F17-A6AB-4F1E-B0C2-988691DA5C4D}">
      <dgm:prSet/>
      <dgm:spPr/>
      <dgm:t>
        <a:bodyPr/>
        <a:lstStyle/>
        <a:p>
          <a:endParaRPr lang="en-US"/>
        </a:p>
      </dgm:t>
    </dgm:pt>
    <dgm:pt modelId="{07B01EC5-F747-4743-AF6F-853783C6E87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Frames</a:t>
          </a:r>
          <a:endParaRPr lang="en-US" dirty="0"/>
        </a:p>
      </dgm:t>
    </dgm:pt>
    <dgm:pt modelId="{37C106A6-DDE2-49AE-B87A-426C6606DD6E}" type="parTrans" cxnId="{DACC2801-C283-452C-B617-8141516626FB}">
      <dgm:prSet/>
      <dgm:spPr/>
      <dgm:t>
        <a:bodyPr/>
        <a:lstStyle/>
        <a:p>
          <a:endParaRPr lang="en-US"/>
        </a:p>
      </dgm:t>
    </dgm:pt>
    <dgm:pt modelId="{C9570DE3-0361-4D3B-BEC6-B4109B999FE6}" type="sibTrans" cxnId="{DACC2801-C283-452C-B617-8141516626FB}">
      <dgm:prSet/>
      <dgm:spPr/>
      <dgm:t>
        <a:bodyPr/>
        <a:lstStyle/>
        <a:p>
          <a:endParaRPr lang="en-US"/>
        </a:p>
      </dgm:t>
    </dgm:pt>
    <dgm:pt modelId="{91120664-5012-4412-95FF-A5463ABA3B5E}">
      <dgm:prSet phldrT="[Text]" custT="1"/>
      <dgm:spPr/>
      <dgm:t>
        <a:bodyPr/>
        <a:lstStyle/>
        <a:p>
          <a:r>
            <a:rPr lang="en-US" sz="800" dirty="0" smtClean="0"/>
            <a:t>Video Sequence is converted to frames</a:t>
          </a:r>
          <a:endParaRPr lang="en-US" sz="800" dirty="0"/>
        </a:p>
      </dgm:t>
    </dgm:pt>
    <dgm:pt modelId="{C7C3183C-8EC8-4DAC-81CE-1DDB52FD2AA1}" type="parTrans" cxnId="{8DA45933-7C96-420B-AA74-4B54A3CA3DC5}">
      <dgm:prSet/>
      <dgm:spPr/>
      <dgm:t>
        <a:bodyPr/>
        <a:lstStyle/>
        <a:p>
          <a:endParaRPr lang="en-US"/>
        </a:p>
      </dgm:t>
    </dgm:pt>
    <dgm:pt modelId="{7EB95F85-E3DA-44EA-9EE1-68E0D38D1052}" type="sibTrans" cxnId="{8DA45933-7C96-420B-AA74-4B54A3CA3DC5}">
      <dgm:prSet/>
      <dgm:spPr/>
      <dgm:t>
        <a:bodyPr/>
        <a:lstStyle/>
        <a:p>
          <a:endParaRPr lang="en-US"/>
        </a:p>
      </dgm:t>
    </dgm:pt>
    <dgm:pt modelId="{E69F5A54-54ED-4D2D-AE28-695DC0B6F0BA}" type="pres">
      <dgm:prSet presAssocID="{1FBA7A5B-9593-40E7-9008-3F4CE299D03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D56F5A-0940-431A-814A-2982791C25BD}" type="pres">
      <dgm:prSet presAssocID="{28FA2B24-E293-43DE-AC1E-EB128F013FB3}" presName="composite" presStyleCnt="0"/>
      <dgm:spPr/>
    </dgm:pt>
    <dgm:pt modelId="{DF4EFEE5-726C-4B70-A137-248BBCE1E28B}" type="pres">
      <dgm:prSet presAssocID="{28FA2B24-E293-43DE-AC1E-EB128F013FB3}" presName="bentUpArrow1" presStyleLbl="alignImgPlace1" presStyleIdx="0" presStyleCnt="2" custLinFactNeighborY="-19860"/>
      <dgm:spPr/>
    </dgm:pt>
    <dgm:pt modelId="{093EF306-5E3E-430D-B998-526AA3513C56}" type="pres">
      <dgm:prSet presAssocID="{28FA2B24-E293-43DE-AC1E-EB128F013FB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BBAA-8684-4E57-8A9F-20C17184414A}" type="pres">
      <dgm:prSet presAssocID="{28FA2B24-E293-43DE-AC1E-EB128F013FB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C4370-9A05-4329-B1B9-B0CD587DC716}" type="pres">
      <dgm:prSet presAssocID="{1194CC0F-E7AF-4D8C-B72F-372D215C432B}" presName="sibTrans" presStyleCnt="0"/>
      <dgm:spPr/>
    </dgm:pt>
    <dgm:pt modelId="{102BB835-579D-42CF-802C-A198D995D741}" type="pres">
      <dgm:prSet presAssocID="{6810AEAD-17E1-4A86-BEE3-52406A616992}" presName="composite" presStyleCnt="0"/>
      <dgm:spPr/>
    </dgm:pt>
    <dgm:pt modelId="{B93A0800-E584-4F93-80E0-67D434E85C27}" type="pres">
      <dgm:prSet presAssocID="{6810AEAD-17E1-4A86-BEE3-52406A616992}" presName="bentUpArrow1" presStyleLbl="alignImgPlace1" presStyleIdx="1" presStyleCnt="2" custLinFactNeighborY="-23225"/>
      <dgm:spPr/>
    </dgm:pt>
    <dgm:pt modelId="{35BF0F6C-F738-467C-86A3-4B0F4D3E174E}" type="pres">
      <dgm:prSet presAssocID="{6810AEAD-17E1-4A86-BEE3-52406A61699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BE02-B71A-4ED7-B1BB-F85F6C34C66D}" type="pres">
      <dgm:prSet presAssocID="{6810AEAD-17E1-4A86-BEE3-52406A61699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B98A1-4339-4E4C-8729-8103A6CE02B4}" type="pres">
      <dgm:prSet presAssocID="{40D5D9A4-560E-4E5C-9976-67DA0CBC90D3}" presName="sibTrans" presStyleCnt="0"/>
      <dgm:spPr/>
    </dgm:pt>
    <dgm:pt modelId="{58BA5361-7E2E-42A0-8557-3A933FFB96AB}" type="pres">
      <dgm:prSet presAssocID="{07B01EC5-F747-4743-AF6F-853783C6E870}" presName="composite" presStyleCnt="0"/>
      <dgm:spPr/>
    </dgm:pt>
    <dgm:pt modelId="{88BB8E9B-E75F-4B0B-9E93-FA3F45D185F4}" type="pres">
      <dgm:prSet presAssocID="{07B01EC5-F747-4743-AF6F-853783C6E87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989D0-26EA-4A9F-B9B0-8060403B3CC5}" type="pres">
      <dgm:prSet presAssocID="{07B01EC5-F747-4743-AF6F-853783C6E87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45933-7C96-420B-AA74-4B54A3CA3DC5}" srcId="{07B01EC5-F747-4743-AF6F-853783C6E870}" destId="{91120664-5012-4412-95FF-A5463ABA3B5E}" srcOrd="0" destOrd="0" parTransId="{C7C3183C-8EC8-4DAC-81CE-1DDB52FD2AA1}" sibTransId="{7EB95F85-E3DA-44EA-9EE1-68E0D38D1052}"/>
    <dgm:cxn modelId="{8B8A6AAD-7836-44D2-BA37-FC3524260229}" type="presOf" srcId="{07B01EC5-F747-4743-AF6F-853783C6E870}" destId="{88BB8E9B-E75F-4B0B-9E93-FA3F45D185F4}" srcOrd="0" destOrd="0" presId="urn:microsoft.com/office/officeart/2005/8/layout/StepDownProcess"/>
    <dgm:cxn modelId="{558AE727-0D98-4E35-A169-CCF4C15D546A}" type="presOf" srcId="{4E890058-5958-494C-A560-117DBAC30395}" destId="{DC13BE02-B71A-4ED7-B1BB-F85F6C34C66D}" srcOrd="0" destOrd="0" presId="urn:microsoft.com/office/officeart/2005/8/layout/StepDownProcess"/>
    <dgm:cxn modelId="{51A0BF3D-6AC6-42B0-AD59-07FC020C47AE}" type="presOf" srcId="{6810AEAD-17E1-4A86-BEE3-52406A616992}" destId="{35BF0F6C-F738-467C-86A3-4B0F4D3E174E}" srcOrd="0" destOrd="0" presId="urn:microsoft.com/office/officeart/2005/8/layout/StepDownProcess"/>
    <dgm:cxn modelId="{D4D7E33E-12C4-42BD-9C97-E37C99838E03}" type="presOf" srcId="{1FBA7A5B-9593-40E7-9008-3F4CE299D03D}" destId="{E69F5A54-54ED-4D2D-AE28-695DC0B6F0BA}" srcOrd="0" destOrd="0" presId="urn:microsoft.com/office/officeart/2005/8/layout/StepDownProcess"/>
    <dgm:cxn modelId="{FC6AD918-4F06-46C7-A6AF-92506678DB4D}" type="presOf" srcId="{91120664-5012-4412-95FF-A5463ABA3B5E}" destId="{458989D0-26EA-4A9F-B9B0-8060403B3CC5}" srcOrd="0" destOrd="0" presId="urn:microsoft.com/office/officeart/2005/8/layout/StepDownProcess"/>
    <dgm:cxn modelId="{ABA14BFA-9972-4379-8A15-1B2A0F68744E}" srcId="{1FBA7A5B-9593-40E7-9008-3F4CE299D03D}" destId="{6810AEAD-17E1-4A86-BEE3-52406A616992}" srcOrd="1" destOrd="0" parTransId="{CC263264-3512-4F86-AFA7-C76F520ECF73}" sibTransId="{40D5D9A4-560E-4E5C-9976-67DA0CBC90D3}"/>
    <dgm:cxn modelId="{DACC2801-C283-452C-B617-8141516626FB}" srcId="{1FBA7A5B-9593-40E7-9008-3F4CE299D03D}" destId="{07B01EC5-F747-4743-AF6F-853783C6E870}" srcOrd="2" destOrd="0" parTransId="{37C106A6-DDE2-49AE-B87A-426C6606DD6E}" sibTransId="{C9570DE3-0361-4D3B-BEC6-B4109B999FE6}"/>
    <dgm:cxn modelId="{A3307B36-9B16-49C2-AA3A-0EC4ECA707CB}" type="presOf" srcId="{28FA2B24-E293-43DE-AC1E-EB128F013FB3}" destId="{093EF306-5E3E-430D-B998-526AA3513C56}" srcOrd="0" destOrd="0" presId="urn:microsoft.com/office/officeart/2005/8/layout/StepDownProcess"/>
    <dgm:cxn modelId="{050EDB6D-9EC2-4F4F-972B-50CEEB934670}" srcId="{1FBA7A5B-9593-40E7-9008-3F4CE299D03D}" destId="{28FA2B24-E293-43DE-AC1E-EB128F013FB3}" srcOrd="0" destOrd="0" parTransId="{F9B34E4D-A4A6-41EB-99CB-BE2A7C9217F3}" sibTransId="{1194CC0F-E7AF-4D8C-B72F-372D215C432B}"/>
    <dgm:cxn modelId="{35E75F17-A6AB-4F1E-B0C2-988691DA5C4D}" srcId="{6810AEAD-17E1-4A86-BEE3-52406A616992}" destId="{4E890058-5958-494C-A560-117DBAC30395}" srcOrd="0" destOrd="0" parTransId="{87356AA3-F826-4899-8B81-5775B8B51849}" sibTransId="{6D03C956-6476-4A01-B111-BDEA29905451}"/>
    <dgm:cxn modelId="{4C6F4F3A-BC61-4967-B2E0-9E262664B38A}" type="presOf" srcId="{0E44DBE7-2C9F-48FA-A8A8-0DBA3C375C36}" destId="{76A0BBAA-8684-4E57-8A9F-20C17184414A}" srcOrd="0" destOrd="0" presId="urn:microsoft.com/office/officeart/2005/8/layout/StepDownProcess"/>
    <dgm:cxn modelId="{38B9C8BF-AC31-4931-A9A5-F5C9D4E63775}" srcId="{28FA2B24-E293-43DE-AC1E-EB128F013FB3}" destId="{0E44DBE7-2C9F-48FA-A8A8-0DBA3C375C36}" srcOrd="0" destOrd="0" parTransId="{E23AB646-A282-42EB-BBA3-2CABE2BAA7B8}" sibTransId="{3F05E77D-3043-4917-9C8A-4CFF8B743D2A}"/>
    <dgm:cxn modelId="{4BC2B630-761E-4ACD-9D80-AE40B020D60B}" type="presParOf" srcId="{E69F5A54-54ED-4D2D-AE28-695DC0B6F0BA}" destId="{08D56F5A-0940-431A-814A-2982791C25BD}" srcOrd="0" destOrd="0" presId="urn:microsoft.com/office/officeart/2005/8/layout/StepDownProcess"/>
    <dgm:cxn modelId="{7882F842-2EAA-4EC9-948A-9262D5C87660}" type="presParOf" srcId="{08D56F5A-0940-431A-814A-2982791C25BD}" destId="{DF4EFEE5-726C-4B70-A137-248BBCE1E28B}" srcOrd="0" destOrd="0" presId="urn:microsoft.com/office/officeart/2005/8/layout/StepDownProcess"/>
    <dgm:cxn modelId="{06FB9631-E7A0-4AEC-B425-90305BEDB2BF}" type="presParOf" srcId="{08D56F5A-0940-431A-814A-2982791C25BD}" destId="{093EF306-5E3E-430D-B998-526AA3513C56}" srcOrd="1" destOrd="0" presId="urn:microsoft.com/office/officeart/2005/8/layout/StepDownProcess"/>
    <dgm:cxn modelId="{C9766C92-5727-44AA-8341-F55AAC5398BD}" type="presParOf" srcId="{08D56F5A-0940-431A-814A-2982791C25BD}" destId="{76A0BBAA-8684-4E57-8A9F-20C17184414A}" srcOrd="2" destOrd="0" presId="urn:microsoft.com/office/officeart/2005/8/layout/StepDownProcess"/>
    <dgm:cxn modelId="{7B1E93B8-6F13-4D70-A84C-D7550EB02FD1}" type="presParOf" srcId="{E69F5A54-54ED-4D2D-AE28-695DC0B6F0BA}" destId="{A99C4370-9A05-4329-B1B9-B0CD587DC716}" srcOrd="1" destOrd="0" presId="urn:microsoft.com/office/officeart/2005/8/layout/StepDownProcess"/>
    <dgm:cxn modelId="{8D4DADFF-B71B-4E4C-BA95-E3A5FA361E7B}" type="presParOf" srcId="{E69F5A54-54ED-4D2D-AE28-695DC0B6F0BA}" destId="{102BB835-579D-42CF-802C-A198D995D741}" srcOrd="2" destOrd="0" presId="urn:microsoft.com/office/officeart/2005/8/layout/StepDownProcess"/>
    <dgm:cxn modelId="{353BE6B4-7C5B-4CB4-82C2-B85E0FAC07FC}" type="presParOf" srcId="{102BB835-579D-42CF-802C-A198D995D741}" destId="{B93A0800-E584-4F93-80E0-67D434E85C27}" srcOrd="0" destOrd="0" presId="urn:microsoft.com/office/officeart/2005/8/layout/StepDownProcess"/>
    <dgm:cxn modelId="{2C51B465-05D2-4201-AAF3-839F38C8A666}" type="presParOf" srcId="{102BB835-579D-42CF-802C-A198D995D741}" destId="{35BF0F6C-F738-467C-86A3-4B0F4D3E174E}" srcOrd="1" destOrd="0" presId="urn:microsoft.com/office/officeart/2005/8/layout/StepDownProcess"/>
    <dgm:cxn modelId="{A36ECD5A-91CD-4F6E-B05E-253620B2C01A}" type="presParOf" srcId="{102BB835-579D-42CF-802C-A198D995D741}" destId="{DC13BE02-B71A-4ED7-B1BB-F85F6C34C66D}" srcOrd="2" destOrd="0" presId="urn:microsoft.com/office/officeart/2005/8/layout/StepDownProcess"/>
    <dgm:cxn modelId="{246DE300-8837-466D-96DA-5457E0528EC1}" type="presParOf" srcId="{E69F5A54-54ED-4D2D-AE28-695DC0B6F0BA}" destId="{BECB98A1-4339-4E4C-8729-8103A6CE02B4}" srcOrd="3" destOrd="0" presId="urn:microsoft.com/office/officeart/2005/8/layout/StepDownProcess"/>
    <dgm:cxn modelId="{11360239-73D2-4282-ACCC-7C28372CA3A3}" type="presParOf" srcId="{E69F5A54-54ED-4D2D-AE28-695DC0B6F0BA}" destId="{58BA5361-7E2E-42A0-8557-3A933FFB96AB}" srcOrd="4" destOrd="0" presId="urn:microsoft.com/office/officeart/2005/8/layout/StepDownProcess"/>
    <dgm:cxn modelId="{4EF25C81-5966-4E19-A434-48DD49CCC1E5}" type="presParOf" srcId="{58BA5361-7E2E-42A0-8557-3A933FFB96AB}" destId="{88BB8E9B-E75F-4B0B-9E93-FA3F45D185F4}" srcOrd="0" destOrd="0" presId="urn:microsoft.com/office/officeart/2005/8/layout/StepDownProcess"/>
    <dgm:cxn modelId="{9641FFF9-6523-495C-97EB-076C4F9980D2}" type="presParOf" srcId="{58BA5361-7E2E-42A0-8557-3A933FFB96AB}" destId="{458989D0-26EA-4A9F-B9B0-8060403B3CC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A7A5B-9593-40E7-9008-3F4CE299D03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2B24-E293-43DE-AC1E-EB128F013F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Grayscale</a:t>
          </a:r>
          <a:endParaRPr lang="en-US" sz="1400" dirty="0"/>
        </a:p>
      </dgm:t>
    </dgm:pt>
    <dgm:pt modelId="{F9B34E4D-A4A6-41EB-99CB-BE2A7C9217F3}" type="parTrans" cxnId="{050EDB6D-9EC2-4F4F-972B-50CEEB934670}">
      <dgm:prSet/>
      <dgm:spPr/>
      <dgm:t>
        <a:bodyPr/>
        <a:lstStyle/>
        <a:p>
          <a:endParaRPr lang="en-US"/>
        </a:p>
      </dgm:t>
    </dgm:pt>
    <dgm:pt modelId="{1194CC0F-E7AF-4D8C-B72F-372D215C432B}" type="sibTrans" cxnId="{050EDB6D-9EC2-4F4F-972B-50CEEB934670}">
      <dgm:prSet/>
      <dgm:spPr/>
      <dgm:t>
        <a:bodyPr/>
        <a:lstStyle/>
        <a:p>
          <a:endParaRPr lang="en-US"/>
        </a:p>
      </dgm:t>
    </dgm:pt>
    <dgm:pt modelId="{0E44DBE7-2C9F-48FA-A8A8-0DBA3C375C36}">
      <dgm:prSet phldrT="[Text]" custT="1"/>
      <dgm:spPr/>
      <dgm:t>
        <a:bodyPr/>
        <a:lstStyle/>
        <a:p>
          <a:r>
            <a:rPr lang="en-US" sz="800" dirty="0" smtClean="0"/>
            <a:t>Convert The frames into histograms</a:t>
          </a:r>
          <a:endParaRPr lang="en-US" sz="800" dirty="0"/>
        </a:p>
      </dgm:t>
    </dgm:pt>
    <dgm:pt modelId="{E23AB646-A282-42EB-BBA3-2CABE2BAA7B8}" type="parTrans" cxnId="{38B9C8BF-AC31-4931-A9A5-F5C9D4E63775}">
      <dgm:prSet/>
      <dgm:spPr/>
      <dgm:t>
        <a:bodyPr/>
        <a:lstStyle/>
        <a:p>
          <a:endParaRPr lang="en-US"/>
        </a:p>
      </dgm:t>
    </dgm:pt>
    <dgm:pt modelId="{3F05E77D-3043-4917-9C8A-4CFF8B743D2A}" type="sibTrans" cxnId="{38B9C8BF-AC31-4931-A9A5-F5C9D4E63775}">
      <dgm:prSet/>
      <dgm:spPr/>
      <dgm:t>
        <a:bodyPr/>
        <a:lstStyle/>
        <a:p>
          <a:endParaRPr lang="en-US"/>
        </a:p>
      </dgm:t>
    </dgm:pt>
    <dgm:pt modelId="{6810AEAD-17E1-4A86-BEE3-52406A616992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Threshold</a:t>
          </a:r>
          <a:endParaRPr lang="en-US" sz="1400" dirty="0"/>
        </a:p>
      </dgm:t>
    </dgm:pt>
    <dgm:pt modelId="{CC263264-3512-4F86-AFA7-C76F520ECF73}" type="parTrans" cxnId="{ABA14BFA-9972-4379-8A15-1B2A0F68744E}">
      <dgm:prSet/>
      <dgm:spPr/>
      <dgm:t>
        <a:bodyPr/>
        <a:lstStyle/>
        <a:p>
          <a:endParaRPr lang="en-US"/>
        </a:p>
      </dgm:t>
    </dgm:pt>
    <dgm:pt modelId="{40D5D9A4-560E-4E5C-9976-67DA0CBC90D3}" type="sibTrans" cxnId="{ABA14BFA-9972-4379-8A15-1B2A0F68744E}">
      <dgm:prSet/>
      <dgm:spPr/>
      <dgm:t>
        <a:bodyPr/>
        <a:lstStyle/>
        <a:p>
          <a:endParaRPr lang="en-US"/>
        </a:p>
      </dgm:t>
    </dgm:pt>
    <dgm:pt modelId="{4E890058-5958-494C-A560-117DBAC30395}">
      <dgm:prSet phldrT="[Text]" custT="1"/>
      <dgm:spPr/>
      <dgm:t>
        <a:bodyPr/>
        <a:lstStyle/>
        <a:p>
          <a:r>
            <a:rPr lang="en-US" sz="800" dirty="0" smtClean="0"/>
            <a:t>Threshold the image into binary format </a:t>
          </a:r>
          <a:endParaRPr lang="en-US" sz="800" dirty="0"/>
        </a:p>
      </dgm:t>
    </dgm:pt>
    <dgm:pt modelId="{87356AA3-F826-4899-8B81-5775B8B51849}" type="parTrans" cxnId="{35E75F17-A6AB-4F1E-B0C2-988691DA5C4D}">
      <dgm:prSet/>
      <dgm:spPr/>
      <dgm:t>
        <a:bodyPr/>
        <a:lstStyle/>
        <a:p>
          <a:endParaRPr lang="en-US"/>
        </a:p>
      </dgm:t>
    </dgm:pt>
    <dgm:pt modelId="{6D03C956-6476-4A01-B111-BDEA29905451}" type="sibTrans" cxnId="{35E75F17-A6AB-4F1E-B0C2-988691DA5C4D}">
      <dgm:prSet/>
      <dgm:spPr/>
      <dgm:t>
        <a:bodyPr/>
        <a:lstStyle/>
        <a:p>
          <a:endParaRPr lang="en-US"/>
        </a:p>
      </dgm:t>
    </dgm:pt>
    <dgm:pt modelId="{07B01EC5-F747-4743-AF6F-853783C6E87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Edge Detection + Image transforms</a:t>
          </a:r>
          <a:endParaRPr lang="en-US" dirty="0"/>
        </a:p>
      </dgm:t>
    </dgm:pt>
    <dgm:pt modelId="{37C106A6-DDE2-49AE-B87A-426C6606DD6E}" type="parTrans" cxnId="{DACC2801-C283-452C-B617-8141516626FB}">
      <dgm:prSet/>
      <dgm:spPr/>
      <dgm:t>
        <a:bodyPr/>
        <a:lstStyle/>
        <a:p>
          <a:endParaRPr lang="en-US"/>
        </a:p>
      </dgm:t>
    </dgm:pt>
    <dgm:pt modelId="{C9570DE3-0361-4D3B-BEC6-B4109B999FE6}" type="sibTrans" cxnId="{DACC2801-C283-452C-B617-8141516626FB}">
      <dgm:prSet/>
      <dgm:spPr/>
      <dgm:t>
        <a:bodyPr/>
        <a:lstStyle/>
        <a:p>
          <a:endParaRPr lang="en-US"/>
        </a:p>
      </dgm:t>
    </dgm:pt>
    <dgm:pt modelId="{91120664-5012-4412-95FF-A5463ABA3B5E}">
      <dgm:prSet phldrT="[Text]" custT="1"/>
      <dgm:spPr/>
      <dgm:t>
        <a:bodyPr/>
        <a:lstStyle/>
        <a:p>
          <a:r>
            <a:rPr lang="en-US" sz="700" dirty="0" smtClean="0"/>
            <a:t>Detects the boundaries of the hand + dilate and erode</a:t>
          </a:r>
          <a:endParaRPr lang="en-US" sz="700" dirty="0"/>
        </a:p>
      </dgm:t>
    </dgm:pt>
    <dgm:pt modelId="{C7C3183C-8EC8-4DAC-81CE-1DDB52FD2AA1}" type="parTrans" cxnId="{8DA45933-7C96-420B-AA74-4B54A3CA3DC5}">
      <dgm:prSet/>
      <dgm:spPr/>
      <dgm:t>
        <a:bodyPr/>
        <a:lstStyle/>
        <a:p>
          <a:endParaRPr lang="en-US"/>
        </a:p>
      </dgm:t>
    </dgm:pt>
    <dgm:pt modelId="{7EB95F85-E3DA-44EA-9EE1-68E0D38D1052}" type="sibTrans" cxnId="{8DA45933-7C96-420B-AA74-4B54A3CA3DC5}">
      <dgm:prSet/>
      <dgm:spPr/>
      <dgm:t>
        <a:bodyPr/>
        <a:lstStyle/>
        <a:p>
          <a:endParaRPr lang="en-US"/>
        </a:p>
      </dgm:t>
    </dgm:pt>
    <dgm:pt modelId="{E69F5A54-54ED-4D2D-AE28-695DC0B6F0BA}" type="pres">
      <dgm:prSet presAssocID="{1FBA7A5B-9593-40E7-9008-3F4CE299D03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D56F5A-0940-431A-814A-2982791C25BD}" type="pres">
      <dgm:prSet presAssocID="{28FA2B24-E293-43DE-AC1E-EB128F013FB3}" presName="composite" presStyleCnt="0"/>
      <dgm:spPr/>
    </dgm:pt>
    <dgm:pt modelId="{DF4EFEE5-726C-4B70-A137-248BBCE1E28B}" type="pres">
      <dgm:prSet presAssocID="{28FA2B24-E293-43DE-AC1E-EB128F013FB3}" presName="bentUpArrow1" presStyleLbl="alignImgPlace1" presStyleIdx="0" presStyleCnt="2" custLinFactNeighborY="-28640"/>
      <dgm:spPr/>
    </dgm:pt>
    <dgm:pt modelId="{093EF306-5E3E-430D-B998-526AA3513C56}" type="pres">
      <dgm:prSet presAssocID="{28FA2B24-E293-43DE-AC1E-EB128F013FB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BBAA-8684-4E57-8A9F-20C17184414A}" type="pres">
      <dgm:prSet presAssocID="{28FA2B24-E293-43DE-AC1E-EB128F013FB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C4370-9A05-4329-B1B9-B0CD587DC716}" type="pres">
      <dgm:prSet presAssocID="{1194CC0F-E7AF-4D8C-B72F-372D215C432B}" presName="sibTrans" presStyleCnt="0"/>
      <dgm:spPr/>
    </dgm:pt>
    <dgm:pt modelId="{102BB835-579D-42CF-802C-A198D995D741}" type="pres">
      <dgm:prSet presAssocID="{6810AEAD-17E1-4A86-BEE3-52406A616992}" presName="composite" presStyleCnt="0"/>
      <dgm:spPr/>
    </dgm:pt>
    <dgm:pt modelId="{B93A0800-E584-4F93-80E0-67D434E85C27}" type="pres">
      <dgm:prSet presAssocID="{6810AEAD-17E1-4A86-BEE3-52406A616992}" presName="bentUpArrow1" presStyleLbl="alignImgPlace1" presStyleIdx="1" presStyleCnt="2" custLinFactNeighborY="-17673"/>
      <dgm:spPr/>
      <dgm:t>
        <a:bodyPr/>
        <a:lstStyle/>
        <a:p>
          <a:endParaRPr lang="en-US"/>
        </a:p>
      </dgm:t>
    </dgm:pt>
    <dgm:pt modelId="{35BF0F6C-F738-467C-86A3-4B0F4D3E174E}" type="pres">
      <dgm:prSet presAssocID="{6810AEAD-17E1-4A86-BEE3-52406A61699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BE02-B71A-4ED7-B1BB-F85F6C34C66D}" type="pres">
      <dgm:prSet presAssocID="{6810AEAD-17E1-4A86-BEE3-52406A61699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B98A1-4339-4E4C-8729-8103A6CE02B4}" type="pres">
      <dgm:prSet presAssocID="{40D5D9A4-560E-4E5C-9976-67DA0CBC90D3}" presName="sibTrans" presStyleCnt="0"/>
      <dgm:spPr/>
    </dgm:pt>
    <dgm:pt modelId="{58BA5361-7E2E-42A0-8557-3A933FFB96AB}" type="pres">
      <dgm:prSet presAssocID="{07B01EC5-F747-4743-AF6F-853783C6E870}" presName="composite" presStyleCnt="0"/>
      <dgm:spPr/>
    </dgm:pt>
    <dgm:pt modelId="{88BB8E9B-E75F-4B0B-9E93-FA3F45D185F4}" type="pres">
      <dgm:prSet presAssocID="{07B01EC5-F747-4743-AF6F-853783C6E87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989D0-26EA-4A9F-B9B0-8060403B3CC5}" type="pres">
      <dgm:prSet presAssocID="{07B01EC5-F747-4743-AF6F-853783C6E87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45933-7C96-420B-AA74-4B54A3CA3DC5}" srcId="{07B01EC5-F747-4743-AF6F-853783C6E870}" destId="{91120664-5012-4412-95FF-A5463ABA3B5E}" srcOrd="0" destOrd="0" parTransId="{C7C3183C-8EC8-4DAC-81CE-1DDB52FD2AA1}" sibTransId="{7EB95F85-E3DA-44EA-9EE1-68E0D38D1052}"/>
    <dgm:cxn modelId="{518406B3-46AE-4CD6-BAF5-3534A4CBCDD7}" type="presOf" srcId="{4E890058-5958-494C-A560-117DBAC30395}" destId="{DC13BE02-B71A-4ED7-B1BB-F85F6C34C66D}" srcOrd="0" destOrd="0" presId="urn:microsoft.com/office/officeart/2005/8/layout/StepDownProcess"/>
    <dgm:cxn modelId="{E3050EFB-0EC9-4E82-8E8A-CDCFCD91067B}" type="presOf" srcId="{0E44DBE7-2C9F-48FA-A8A8-0DBA3C375C36}" destId="{76A0BBAA-8684-4E57-8A9F-20C17184414A}" srcOrd="0" destOrd="0" presId="urn:microsoft.com/office/officeart/2005/8/layout/StepDownProcess"/>
    <dgm:cxn modelId="{DB236FB1-A20A-49C7-897A-E6DA0F0CC36A}" type="presOf" srcId="{1FBA7A5B-9593-40E7-9008-3F4CE299D03D}" destId="{E69F5A54-54ED-4D2D-AE28-695DC0B6F0BA}" srcOrd="0" destOrd="0" presId="urn:microsoft.com/office/officeart/2005/8/layout/StepDownProcess"/>
    <dgm:cxn modelId="{ABA14BFA-9972-4379-8A15-1B2A0F68744E}" srcId="{1FBA7A5B-9593-40E7-9008-3F4CE299D03D}" destId="{6810AEAD-17E1-4A86-BEE3-52406A616992}" srcOrd="1" destOrd="0" parTransId="{CC263264-3512-4F86-AFA7-C76F520ECF73}" sibTransId="{40D5D9A4-560E-4E5C-9976-67DA0CBC90D3}"/>
    <dgm:cxn modelId="{DACC2801-C283-452C-B617-8141516626FB}" srcId="{1FBA7A5B-9593-40E7-9008-3F4CE299D03D}" destId="{07B01EC5-F747-4743-AF6F-853783C6E870}" srcOrd="2" destOrd="0" parTransId="{37C106A6-DDE2-49AE-B87A-426C6606DD6E}" sibTransId="{C9570DE3-0361-4D3B-BEC6-B4109B999FE6}"/>
    <dgm:cxn modelId="{47DA00F0-016F-49C1-B1AC-F6C47286649D}" type="presOf" srcId="{6810AEAD-17E1-4A86-BEE3-52406A616992}" destId="{35BF0F6C-F738-467C-86A3-4B0F4D3E174E}" srcOrd="0" destOrd="0" presId="urn:microsoft.com/office/officeart/2005/8/layout/StepDownProcess"/>
    <dgm:cxn modelId="{050EDB6D-9EC2-4F4F-972B-50CEEB934670}" srcId="{1FBA7A5B-9593-40E7-9008-3F4CE299D03D}" destId="{28FA2B24-E293-43DE-AC1E-EB128F013FB3}" srcOrd="0" destOrd="0" parTransId="{F9B34E4D-A4A6-41EB-99CB-BE2A7C9217F3}" sibTransId="{1194CC0F-E7AF-4D8C-B72F-372D215C432B}"/>
    <dgm:cxn modelId="{35E75F17-A6AB-4F1E-B0C2-988691DA5C4D}" srcId="{6810AEAD-17E1-4A86-BEE3-52406A616992}" destId="{4E890058-5958-494C-A560-117DBAC30395}" srcOrd="0" destOrd="0" parTransId="{87356AA3-F826-4899-8B81-5775B8B51849}" sibTransId="{6D03C956-6476-4A01-B111-BDEA29905451}"/>
    <dgm:cxn modelId="{4626387C-F703-4D9A-B9F9-5A369C957BB2}" type="presOf" srcId="{91120664-5012-4412-95FF-A5463ABA3B5E}" destId="{458989D0-26EA-4A9F-B9B0-8060403B3CC5}" srcOrd="0" destOrd="0" presId="urn:microsoft.com/office/officeart/2005/8/layout/StepDownProcess"/>
    <dgm:cxn modelId="{72E9861B-8EE1-4D46-9467-7B3C20248ADF}" type="presOf" srcId="{07B01EC5-F747-4743-AF6F-853783C6E870}" destId="{88BB8E9B-E75F-4B0B-9E93-FA3F45D185F4}" srcOrd="0" destOrd="0" presId="urn:microsoft.com/office/officeart/2005/8/layout/StepDownProcess"/>
    <dgm:cxn modelId="{792694CB-A728-4736-9BC3-DACB6038EC10}" type="presOf" srcId="{28FA2B24-E293-43DE-AC1E-EB128F013FB3}" destId="{093EF306-5E3E-430D-B998-526AA3513C56}" srcOrd="0" destOrd="0" presId="urn:microsoft.com/office/officeart/2005/8/layout/StepDownProcess"/>
    <dgm:cxn modelId="{38B9C8BF-AC31-4931-A9A5-F5C9D4E63775}" srcId="{28FA2B24-E293-43DE-AC1E-EB128F013FB3}" destId="{0E44DBE7-2C9F-48FA-A8A8-0DBA3C375C36}" srcOrd="0" destOrd="0" parTransId="{E23AB646-A282-42EB-BBA3-2CABE2BAA7B8}" sibTransId="{3F05E77D-3043-4917-9C8A-4CFF8B743D2A}"/>
    <dgm:cxn modelId="{9CC74A83-E0D0-4BFF-8BA8-495735B28F0B}" type="presParOf" srcId="{E69F5A54-54ED-4D2D-AE28-695DC0B6F0BA}" destId="{08D56F5A-0940-431A-814A-2982791C25BD}" srcOrd="0" destOrd="0" presId="urn:microsoft.com/office/officeart/2005/8/layout/StepDownProcess"/>
    <dgm:cxn modelId="{FFBCB7DB-40C5-4AB0-84E6-577A44F9BF57}" type="presParOf" srcId="{08D56F5A-0940-431A-814A-2982791C25BD}" destId="{DF4EFEE5-726C-4B70-A137-248BBCE1E28B}" srcOrd="0" destOrd="0" presId="urn:microsoft.com/office/officeart/2005/8/layout/StepDownProcess"/>
    <dgm:cxn modelId="{F2C64CFC-666C-48F2-8AF8-D660CD382433}" type="presParOf" srcId="{08D56F5A-0940-431A-814A-2982791C25BD}" destId="{093EF306-5E3E-430D-B998-526AA3513C56}" srcOrd="1" destOrd="0" presId="urn:microsoft.com/office/officeart/2005/8/layout/StepDownProcess"/>
    <dgm:cxn modelId="{2C2B8E91-421A-4402-9338-E588E441F9C5}" type="presParOf" srcId="{08D56F5A-0940-431A-814A-2982791C25BD}" destId="{76A0BBAA-8684-4E57-8A9F-20C17184414A}" srcOrd="2" destOrd="0" presId="urn:microsoft.com/office/officeart/2005/8/layout/StepDownProcess"/>
    <dgm:cxn modelId="{F327A273-44D8-4EEA-8B0F-CFF3EC6EE679}" type="presParOf" srcId="{E69F5A54-54ED-4D2D-AE28-695DC0B6F0BA}" destId="{A99C4370-9A05-4329-B1B9-B0CD587DC716}" srcOrd="1" destOrd="0" presId="urn:microsoft.com/office/officeart/2005/8/layout/StepDownProcess"/>
    <dgm:cxn modelId="{87F3C426-29C7-4F7A-8786-835DFDA737A2}" type="presParOf" srcId="{E69F5A54-54ED-4D2D-AE28-695DC0B6F0BA}" destId="{102BB835-579D-42CF-802C-A198D995D741}" srcOrd="2" destOrd="0" presId="urn:microsoft.com/office/officeart/2005/8/layout/StepDownProcess"/>
    <dgm:cxn modelId="{8A9BBF36-B8D1-456A-9F7F-30449B783F9E}" type="presParOf" srcId="{102BB835-579D-42CF-802C-A198D995D741}" destId="{B93A0800-E584-4F93-80E0-67D434E85C27}" srcOrd="0" destOrd="0" presId="urn:microsoft.com/office/officeart/2005/8/layout/StepDownProcess"/>
    <dgm:cxn modelId="{8AAAA095-217B-46F7-B860-CE414CC589EC}" type="presParOf" srcId="{102BB835-579D-42CF-802C-A198D995D741}" destId="{35BF0F6C-F738-467C-86A3-4B0F4D3E174E}" srcOrd="1" destOrd="0" presId="urn:microsoft.com/office/officeart/2005/8/layout/StepDownProcess"/>
    <dgm:cxn modelId="{9BEAAC13-8913-4507-8BC7-FF3AEB699E56}" type="presParOf" srcId="{102BB835-579D-42CF-802C-A198D995D741}" destId="{DC13BE02-B71A-4ED7-B1BB-F85F6C34C66D}" srcOrd="2" destOrd="0" presId="urn:microsoft.com/office/officeart/2005/8/layout/StepDownProcess"/>
    <dgm:cxn modelId="{10554ED9-29FA-4537-B88B-44AF6E195141}" type="presParOf" srcId="{E69F5A54-54ED-4D2D-AE28-695DC0B6F0BA}" destId="{BECB98A1-4339-4E4C-8729-8103A6CE02B4}" srcOrd="3" destOrd="0" presId="urn:microsoft.com/office/officeart/2005/8/layout/StepDownProcess"/>
    <dgm:cxn modelId="{3361C041-26A1-4F99-ACF9-08CFD78F879D}" type="presParOf" srcId="{E69F5A54-54ED-4D2D-AE28-695DC0B6F0BA}" destId="{58BA5361-7E2E-42A0-8557-3A933FFB96AB}" srcOrd="4" destOrd="0" presId="urn:microsoft.com/office/officeart/2005/8/layout/StepDownProcess"/>
    <dgm:cxn modelId="{B20465FE-F920-4EF6-B114-764C396F0EFB}" type="presParOf" srcId="{58BA5361-7E2E-42A0-8557-3A933FFB96AB}" destId="{88BB8E9B-E75F-4B0B-9E93-FA3F45D185F4}" srcOrd="0" destOrd="0" presId="urn:microsoft.com/office/officeart/2005/8/layout/StepDownProcess"/>
    <dgm:cxn modelId="{7DA5D821-8AA6-4C75-A96B-67C424832674}" type="presParOf" srcId="{58BA5361-7E2E-42A0-8557-3A933FFB96AB}" destId="{458989D0-26EA-4A9F-B9B0-8060403B3CC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FA044-C112-4037-931D-592275E2DDB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47C2F-6410-4179-BA93-0BAFEB36F79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Retrieve associated image text</a:t>
          </a:r>
          <a:endParaRPr lang="en-US" dirty="0"/>
        </a:p>
      </dgm:t>
    </dgm:pt>
    <dgm:pt modelId="{ACD3AA9C-C38E-4C5B-B05C-AD542AF9C3CB}" type="parTrans" cxnId="{401261E4-540D-4FC8-AA8D-185B9A3FE26C}">
      <dgm:prSet/>
      <dgm:spPr/>
      <dgm:t>
        <a:bodyPr/>
        <a:lstStyle/>
        <a:p>
          <a:endParaRPr lang="en-US"/>
        </a:p>
      </dgm:t>
    </dgm:pt>
    <dgm:pt modelId="{772B71CE-C82D-4B92-AB4D-6D8DDA2EB264}" type="sibTrans" cxnId="{401261E4-540D-4FC8-AA8D-185B9A3FE26C}">
      <dgm:prSet/>
      <dgm:spPr/>
      <dgm:t>
        <a:bodyPr/>
        <a:lstStyle/>
        <a:p>
          <a:endParaRPr lang="en-US"/>
        </a:p>
      </dgm:t>
    </dgm:pt>
    <dgm:pt modelId="{C218F06F-5655-4EA2-AC41-4E3ECB6DCD0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Show the output on Screen</a:t>
          </a:r>
          <a:endParaRPr lang="en-US" dirty="0"/>
        </a:p>
      </dgm:t>
    </dgm:pt>
    <dgm:pt modelId="{40915E0A-B4E1-4965-9C19-529A613A74AE}" type="parTrans" cxnId="{EE38B7C8-F20B-46A7-9C4D-79553D852408}">
      <dgm:prSet/>
      <dgm:spPr/>
      <dgm:t>
        <a:bodyPr/>
        <a:lstStyle/>
        <a:p>
          <a:endParaRPr lang="en-US"/>
        </a:p>
      </dgm:t>
    </dgm:pt>
    <dgm:pt modelId="{43A2BD99-850E-4154-9706-ADE1FDEAA0E1}" type="sibTrans" cxnId="{EE38B7C8-F20B-46A7-9C4D-79553D852408}">
      <dgm:prSet/>
      <dgm:spPr/>
      <dgm:t>
        <a:bodyPr/>
        <a:lstStyle/>
        <a:p>
          <a:endParaRPr lang="en-US"/>
        </a:p>
      </dgm:t>
    </dgm:pt>
    <dgm:pt modelId="{6AB40D96-F7CB-4EC5-B619-3D0E97A41F9D}" type="pres">
      <dgm:prSet presAssocID="{CF2FA044-C112-4037-931D-592275E2DDB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2FEFBE-6CAD-4E59-B86D-013EF6FD0381}" type="pres">
      <dgm:prSet presAssocID="{CF2FA044-C112-4037-931D-592275E2DDB0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A6155C77-17D6-422C-A787-84B0D9F4284E}" type="pres">
      <dgm:prSet presAssocID="{CF2FA044-C112-4037-931D-592275E2DDB0}" presName="TwoNodes_1" presStyleLbl="node1" presStyleIdx="0" presStyleCnt="2" custLinFactNeighborX="2853" custLinFactNeighborY="-2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F9F4-0F57-45BE-AD33-CF8DC3249432}" type="pres">
      <dgm:prSet presAssocID="{CF2FA044-C112-4037-931D-592275E2DDB0}" presName="TwoNodes_2" presStyleLbl="node1" presStyleIdx="1" presStyleCnt="2" custLinFactNeighborX="-10690" custLinFactNeighborY="-6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844E8-DCCE-401A-9FA4-D7807326E965}" type="pres">
      <dgm:prSet presAssocID="{CF2FA044-C112-4037-931D-592275E2DDB0}" presName="TwoConn_1-2" presStyleLbl="fgAccFollowNode1" presStyleIdx="0" presStyleCnt="1" custLinFactNeighborX="-34214" custLinFactNeighborY="186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B6F10-A48E-40D0-881D-070247EA82EF}" type="pres">
      <dgm:prSet presAssocID="{CF2FA044-C112-4037-931D-592275E2DDB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5A89-B6D3-4192-B144-63615EAD99AF}" type="pres">
      <dgm:prSet presAssocID="{CF2FA044-C112-4037-931D-592275E2DDB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C2D908-73C2-4B5D-AECE-E45C1751B058}" type="presOf" srcId="{C218F06F-5655-4EA2-AC41-4E3ECB6DCD0A}" destId="{4ED45A89-B6D3-4192-B144-63615EAD99AF}" srcOrd="1" destOrd="0" presId="urn:microsoft.com/office/officeart/2005/8/layout/vProcess5"/>
    <dgm:cxn modelId="{6E87CF66-4E52-4544-AE2B-3CFBB6C2C5F8}" type="presOf" srcId="{C218F06F-5655-4EA2-AC41-4E3ECB6DCD0A}" destId="{237DF9F4-0F57-45BE-AD33-CF8DC3249432}" srcOrd="0" destOrd="0" presId="urn:microsoft.com/office/officeart/2005/8/layout/vProcess5"/>
    <dgm:cxn modelId="{5CCCFD64-B43D-4F97-952D-87D20891E3BA}" type="presOf" srcId="{CF2FA044-C112-4037-931D-592275E2DDB0}" destId="{6AB40D96-F7CB-4EC5-B619-3D0E97A41F9D}" srcOrd="0" destOrd="0" presId="urn:microsoft.com/office/officeart/2005/8/layout/vProcess5"/>
    <dgm:cxn modelId="{147973BB-4FD8-4F71-B5F7-DA99D4218D31}" type="presOf" srcId="{47A47C2F-6410-4179-BA93-0BAFEB36F793}" destId="{A6155C77-17D6-422C-A787-84B0D9F4284E}" srcOrd="0" destOrd="0" presId="urn:microsoft.com/office/officeart/2005/8/layout/vProcess5"/>
    <dgm:cxn modelId="{EE38B7C8-F20B-46A7-9C4D-79553D852408}" srcId="{CF2FA044-C112-4037-931D-592275E2DDB0}" destId="{C218F06F-5655-4EA2-AC41-4E3ECB6DCD0A}" srcOrd="1" destOrd="0" parTransId="{40915E0A-B4E1-4965-9C19-529A613A74AE}" sibTransId="{43A2BD99-850E-4154-9706-ADE1FDEAA0E1}"/>
    <dgm:cxn modelId="{401261E4-540D-4FC8-AA8D-185B9A3FE26C}" srcId="{CF2FA044-C112-4037-931D-592275E2DDB0}" destId="{47A47C2F-6410-4179-BA93-0BAFEB36F793}" srcOrd="0" destOrd="0" parTransId="{ACD3AA9C-C38E-4C5B-B05C-AD542AF9C3CB}" sibTransId="{772B71CE-C82D-4B92-AB4D-6D8DDA2EB264}"/>
    <dgm:cxn modelId="{7F78B419-E94A-4772-A8AF-F433B5F4CFF4}" type="presOf" srcId="{772B71CE-C82D-4B92-AB4D-6D8DDA2EB264}" destId="{5FE844E8-DCCE-401A-9FA4-D7807326E965}" srcOrd="0" destOrd="0" presId="urn:microsoft.com/office/officeart/2005/8/layout/vProcess5"/>
    <dgm:cxn modelId="{EB29BB6D-0467-4D8F-AE55-076C306F10FF}" type="presOf" srcId="{47A47C2F-6410-4179-BA93-0BAFEB36F793}" destId="{15DB6F10-A48E-40D0-881D-070247EA82EF}" srcOrd="1" destOrd="0" presId="urn:microsoft.com/office/officeart/2005/8/layout/vProcess5"/>
    <dgm:cxn modelId="{1C5B6809-31F7-4D9A-8CDF-B411A94E7926}" type="presParOf" srcId="{6AB40D96-F7CB-4EC5-B619-3D0E97A41F9D}" destId="{DF2FEFBE-6CAD-4E59-B86D-013EF6FD0381}" srcOrd="0" destOrd="0" presId="urn:microsoft.com/office/officeart/2005/8/layout/vProcess5"/>
    <dgm:cxn modelId="{4EE0E4F0-F143-4BA9-931D-9825748D24BA}" type="presParOf" srcId="{6AB40D96-F7CB-4EC5-B619-3D0E97A41F9D}" destId="{A6155C77-17D6-422C-A787-84B0D9F4284E}" srcOrd="1" destOrd="0" presId="urn:microsoft.com/office/officeart/2005/8/layout/vProcess5"/>
    <dgm:cxn modelId="{B3FE98E4-0DF1-4F1E-A3FF-704EE328678F}" type="presParOf" srcId="{6AB40D96-F7CB-4EC5-B619-3D0E97A41F9D}" destId="{237DF9F4-0F57-45BE-AD33-CF8DC3249432}" srcOrd="2" destOrd="0" presId="urn:microsoft.com/office/officeart/2005/8/layout/vProcess5"/>
    <dgm:cxn modelId="{0C964390-1300-4EFC-9146-F0C9A0AFF80B}" type="presParOf" srcId="{6AB40D96-F7CB-4EC5-B619-3D0E97A41F9D}" destId="{5FE844E8-DCCE-401A-9FA4-D7807326E965}" srcOrd="3" destOrd="0" presId="urn:microsoft.com/office/officeart/2005/8/layout/vProcess5"/>
    <dgm:cxn modelId="{B86B3AFF-A174-4E7E-A4D1-44C332322ED4}" type="presParOf" srcId="{6AB40D96-F7CB-4EC5-B619-3D0E97A41F9D}" destId="{15DB6F10-A48E-40D0-881D-070247EA82EF}" srcOrd="4" destOrd="0" presId="urn:microsoft.com/office/officeart/2005/8/layout/vProcess5"/>
    <dgm:cxn modelId="{36AA3602-2B5E-4F66-AEC0-C64611228D1C}" type="presParOf" srcId="{6AB40D96-F7CB-4EC5-B619-3D0E97A41F9D}" destId="{4ED45A89-B6D3-4192-B144-63615EAD99AF}" srcOrd="5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A7A5B-9593-40E7-9008-3F4CE299D03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2B24-E293-43DE-AC1E-EB128F013FB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Camera Input</a:t>
          </a:r>
          <a:endParaRPr lang="en-US" dirty="0"/>
        </a:p>
      </dgm:t>
    </dgm:pt>
    <dgm:pt modelId="{F9B34E4D-A4A6-41EB-99CB-BE2A7C9217F3}" type="parTrans" cxnId="{050EDB6D-9EC2-4F4F-972B-50CEEB934670}">
      <dgm:prSet/>
      <dgm:spPr/>
      <dgm:t>
        <a:bodyPr/>
        <a:lstStyle/>
        <a:p>
          <a:endParaRPr lang="en-US"/>
        </a:p>
      </dgm:t>
    </dgm:pt>
    <dgm:pt modelId="{1194CC0F-E7AF-4D8C-B72F-372D215C432B}" type="sibTrans" cxnId="{050EDB6D-9EC2-4F4F-972B-50CEEB934670}">
      <dgm:prSet/>
      <dgm:spPr/>
      <dgm:t>
        <a:bodyPr/>
        <a:lstStyle/>
        <a:p>
          <a:endParaRPr lang="en-US"/>
        </a:p>
      </dgm:t>
    </dgm:pt>
    <dgm:pt modelId="{0E44DBE7-2C9F-48FA-A8A8-0DBA3C375C36}">
      <dgm:prSet phldrT="[Text]" custT="1"/>
      <dgm:spPr/>
      <dgm:t>
        <a:bodyPr/>
        <a:lstStyle/>
        <a:p>
          <a:r>
            <a:rPr lang="en-US" sz="800" dirty="0" smtClean="0"/>
            <a:t>Takes the input from the stereo camera input(webcam </a:t>
          </a:r>
          <a:r>
            <a:rPr lang="en-US" sz="800" dirty="0" err="1" smtClean="0"/>
            <a:t>etc</a:t>
          </a:r>
          <a:r>
            <a:rPr lang="en-US" sz="800" dirty="0" smtClean="0"/>
            <a:t>)</a:t>
          </a:r>
          <a:endParaRPr lang="en-US" sz="800" dirty="0"/>
        </a:p>
      </dgm:t>
    </dgm:pt>
    <dgm:pt modelId="{E23AB646-A282-42EB-BBA3-2CABE2BAA7B8}" type="parTrans" cxnId="{38B9C8BF-AC31-4931-A9A5-F5C9D4E63775}">
      <dgm:prSet/>
      <dgm:spPr/>
      <dgm:t>
        <a:bodyPr/>
        <a:lstStyle/>
        <a:p>
          <a:endParaRPr lang="en-US"/>
        </a:p>
      </dgm:t>
    </dgm:pt>
    <dgm:pt modelId="{3F05E77D-3043-4917-9C8A-4CFF8B743D2A}" type="sibTrans" cxnId="{38B9C8BF-AC31-4931-A9A5-F5C9D4E63775}">
      <dgm:prSet/>
      <dgm:spPr/>
      <dgm:t>
        <a:bodyPr/>
        <a:lstStyle/>
        <a:p>
          <a:endParaRPr lang="en-US"/>
        </a:p>
      </dgm:t>
    </dgm:pt>
    <dgm:pt modelId="{6810AEAD-17E1-4A86-BEE3-52406A61699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Video Sequence</a:t>
          </a:r>
          <a:endParaRPr lang="en-US" dirty="0"/>
        </a:p>
      </dgm:t>
    </dgm:pt>
    <dgm:pt modelId="{CC263264-3512-4F86-AFA7-C76F520ECF73}" type="parTrans" cxnId="{ABA14BFA-9972-4379-8A15-1B2A0F68744E}">
      <dgm:prSet/>
      <dgm:spPr/>
      <dgm:t>
        <a:bodyPr/>
        <a:lstStyle/>
        <a:p>
          <a:endParaRPr lang="en-US"/>
        </a:p>
      </dgm:t>
    </dgm:pt>
    <dgm:pt modelId="{40D5D9A4-560E-4E5C-9976-67DA0CBC90D3}" type="sibTrans" cxnId="{ABA14BFA-9972-4379-8A15-1B2A0F68744E}">
      <dgm:prSet/>
      <dgm:spPr/>
      <dgm:t>
        <a:bodyPr/>
        <a:lstStyle/>
        <a:p>
          <a:endParaRPr lang="en-US"/>
        </a:p>
      </dgm:t>
    </dgm:pt>
    <dgm:pt modelId="{4E890058-5958-494C-A560-117DBAC30395}">
      <dgm:prSet phldrT="[Text]" custT="1"/>
      <dgm:spPr/>
      <dgm:t>
        <a:bodyPr/>
        <a:lstStyle/>
        <a:p>
          <a:r>
            <a:rPr lang="en-US" sz="800" dirty="0" smtClean="0"/>
            <a:t>Sequence is generated based on videos captured</a:t>
          </a:r>
          <a:endParaRPr lang="en-US" sz="800" dirty="0"/>
        </a:p>
      </dgm:t>
    </dgm:pt>
    <dgm:pt modelId="{87356AA3-F826-4899-8B81-5775B8B51849}" type="parTrans" cxnId="{35E75F17-A6AB-4F1E-B0C2-988691DA5C4D}">
      <dgm:prSet/>
      <dgm:spPr/>
      <dgm:t>
        <a:bodyPr/>
        <a:lstStyle/>
        <a:p>
          <a:endParaRPr lang="en-US"/>
        </a:p>
      </dgm:t>
    </dgm:pt>
    <dgm:pt modelId="{6D03C956-6476-4A01-B111-BDEA29905451}" type="sibTrans" cxnId="{35E75F17-A6AB-4F1E-B0C2-988691DA5C4D}">
      <dgm:prSet/>
      <dgm:spPr/>
      <dgm:t>
        <a:bodyPr/>
        <a:lstStyle/>
        <a:p>
          <a:endParaRPr lang="en-US"/>
        </a:p>
      </dgm:t>
    </dgm:pt>
    <dgm:pt modelId="{07B01EC5-F747-4743-AF6F-853783C6E87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Frames</a:t>
          </a:r>
          <a:endParaRPr lang="en-US" dirty="0"/>
        </a:p>
      </dgm:t>
    </dgm:pt>
    <dgm:pt modelId="{37C106A6-DDE2-49AE-B87A-426C6606DD6E}" type="parTrans" cxnId="{DACC2801-C283-452C-B617-8141516626FB}">
      <dgm:prSet/>
      <dgm:spPr/>
      <dgm:t>
        <a:bodyPr/>
        <a:lstStyle/>
        <a:p>
          <a:endParaRPr lang="en-US"/>
        </a:p>
      </dgm:t>
    </dgm:pt>
    <dgm:pt modelId="{C9570DE3-0361-4D3B-BEC6-B4109B999FE6}" type="sibTrans" cxnId="{DACC2801-C283-452C-B617-8141516626FB}">
      <dgm:prSet/>
      <dgm:spPr/>
      <dgm:t>
        <a:bodyPr/>
        <a:lstStyle/>
        <a:p>
          <a:endParaRPr lang="en-US"/>
        </a:p>
      </dgm:t>
    </dgm:pt>
    <dgm:pt modelId="{91120664-5012-4412-95FF-A5463ABA3B5E}">
      <dgm:prSet phldrT="[Text]" custT="1"/>
      <dgm:spPr/>
      <dgm:t>
        <a:bodyPr/>
        <a:lstStyle/>
        <a:p>
          <a:r>
            <a:rPr lang="en-US" sz="800" dirty="0" smtClean="0"/>
            <a:t>Video Sequence is converted to frames</a:t>
          </a:r>
          <a:endParaRPr lang="en-US" sz="800" dirty="0"/>
        </a:p>
      </dgm:t>
    </dgm:pt>
    <dgm:pt modelId="{C7C3183C-8EC8-4DAC-81CE-1DDB52FD2AA1}" type="parTrans" cxnId="{8DA45933-7C96-420B-AA74-4B54A3CA3DC5}">
      <dgm:prSet/>
      <dgm:spPr/>
      <dgm:t>
        <a:bodyPr/>
        <a:lstStyle/>
        <a:p>
          <a:endParaRPr lang="en-US"/>
        </a:p>
      </dgm:t>
    </dgm:pt>
    <dgm:pt modelId="{7EB95F85-E3DA-44EA-9EE1-68E0D38D1052}" type="sibTrans" cxnId="{8DA45933-7C96-420B-AA74-4B54A3CA3DC5}">
      <dgm:prSet/>
      <dgm:spPr/>
      <dgm:t>
        <a:bodyPr/>
        <a:lstStyle/>
        <a:p>
          <a:endParaRPr lang="en-US"/>
        </a:p>
      </dgm:t>
    </dgm:pt>
    <dgm:pt modelId="{E69F5A54-54ED-4D2D-AE28-695DC0B6F0BA}" type="pres">
      <dgm:prSet presAssocID="{1FBA7A5B-9593-40E7-9008-3F4CE299D03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D56F5A-0940-431A-814A-2982791C25BD}" type="pres">
      <dgm:prSet presAssocID="{28FA2B24-E293-43DE-AC1E-EB128F013FB3}" presName="composite" presStyleCnt="0"/>
      <dgm:spPr/>
    </dgm:pt>
    <dgm:pt modelId="{DF4EFEE5-726C-4B70-A137-248BBCE1E28B}" type="pres">
      <dgm:prSet presAssocID="{28FA2B24-E293-43DE-AC1E-EB128F013FB3}" presName="bentUpArrow1" presStyleLbl="alignImgPlace1" presStyleIdx="0" presStyleCnt="2" custLinFactNeighborY="-19860"/>
      <dgm:spPr/>
    </dgm:pt>
    <dgm:pt modelId="{093EF306-5E3E-430D-B998-526AA3513C56}" type="pres">
      <dgm:prSet presAssocID="{28FA2B24-E293-43DE-AC1E-EB128F013FB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BBAA-8684-4E57-8A9F-20C17184414A}" type="pres">
      <dgm:prSet presAssocID="{28FA2B24-E293-43DE-AC1E-EB128F013FB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C4370-9A05-4329-B1B9-B0CD587DC716}" type="pres">
      <dgm:prSet presAssocID="{1194CC0F-E7AF-4D8C-B72F-372D215C432B}" presName="sibTrans" presStyleCnt="0"/>
      <dgm:spPr/>
    </dgm:pt>
    <dgm:pt modelId="{102BB835-579D-42CF-802C-A198D995D741}" type="pres">
      <dgm:prSet presAssocID="{6810AEAD-17E1-4A86-BEE3-52406A616992}" presName="composite" presStyleCnt="0"/>
      <dgm:spPr/>
    </dgm:pt>
    <dgm:pt modelId="{B93A0800-E584-4F93-80E0-67D434E85C27}" type="pres">
      <dgm:prSet presAssocID="{6810AEAD-17E1-4A86-BEE3-52406A616992}" presName="bentUpArrow1" presStyleLbl="alignImgPlace1" presStyleIdx="1" presStyleCnt="2" custLinFactNeighborY="-23225"/>
      <dgm:spPr/>
    </dgm:pt>
    <dgm:pt modelId="{35BF0F6C-F738-467C-86A3-4B0F4D3E174E}" type="pres">
      <dgm:prSet presAssocID="{6810AEAD-17E1-4A86-BEE3-52406A61699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BE02-B71A-4ED7-B1BB-F85F6C34C66D}" type="pres">
      <dgm:prSet presAssocID="{6810AEAD-17E1-4A86-BEE3-52406A61699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B98A1-4339-4E4C-8729-8103A6CE02B4}" type="pres">
      <dgm:prSet presAssocID="{40D5D9A4-560E-4E5C-9976-67DA0CBC90D3}" presName="sibTrans" presStyleCnt="0"/>
      <dgm:spPr/>
    </dgm:pt>
    <dgm:pt modelId="{58BA5361-7E2E-42A0-8557-3A933FFB96AB}" type="pres">
      <dgm:prSet presAssocID="{07B01EC5-F747-4743-AF6F-853783C6E870}" presName="composite" presStyleCnt="0"/>
      <dgm:spPr/>
    </dgm:pt>
    <dgm:pt modelId="{88BB8E9B-E75F-4B0B-9E93-FA3F45D185F4}" type="pres">
      <dgm:prSet presAssocID="{07B01EC5-F747-4743-AF6F-853783C6E87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989D0-26EA-4A9F-B9B0-8060403B3CC5}" type="pres">
      <dgm:prSet presAssocID="{07B01EC5-F747-4743-AF6F-853783C6E87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5D716-D311-48AB-9578-80F35716E7D3}" type="presOf" srcId="{1FBA7A5B-9593-40E7-9008-3F4CE299D03D}" destId="{E69F5A54-54ED-4D2D-AE28-695DC0B6F0BA}" srcOrd="0" destOrd="0" presId="urn:microsoft.com/office/officeart/2005/8/layout/StepDownProcess"/>
    <dgm:cxn modelId="{8DA45933-7C96-420B-AA74-4B54A3CA3DC5}" srcId="{07B01EC5-F747-4743-AF6F-853783C6E870}" destId="{91120664-5012-4412-95FF-A5463ABA3B5E}" srcOrd="0" destOrd="0" parTransId="{C7C3183C-8EC8-4DAC-81CE-1DDB52FD2AA1}" sibTransId="{7EB95F85-E3DA-44EA-9EE1-68E0D38D1052}"/>
    <dgm:cxn modelId="{C3038C1B-EA2E-484D-852D-532992A83FB2}" type="presOf" srcId="{4E890058-5958-494C-A560-117DBAC30395}" destId="{DC13BE02-B71A-4ED7-B1BB-F85F6C34C66D}" srcOrd="0" destOrd="0" presId="urn:microsoft.com/office/officeart/2005/8/layout/StepDownProcess"/>
    <dgm:cxn modelId="{E1600C9D-DF4E-47EE-B432-AE77EE4A7E0A}" type="presOf" srcId="{28FA2B24-E293-43DE-AC1E-EB128F013FB3}" destId="{093EF306-5E3E-430D-B998-526AA3513C56}" srcOrd="0" destOrd="0" presId="urn:microsoft.com/office/officeart/2005/8/layout/StepDownProcess"/>
    <dgm:cxn modelId="{B6BDBD96-1A05-4714-B37C-AFF6C3D79FE7}" type="presOf" srcId="{91120664-5012-4412-95FF-A5463ABA3B5E}" destId="{458989D0-26EA-4A9F-B9B0-8060403B3CC5}" srcOrd="0" destOrd="0" presId="urn:microsoft.com/office/officeart/2005/8/layout/StepDownProcess"/>
    <dgm:cxn modelId="{211FEFA6-7EC8-42EE-8716-877FC41D2239}" type="presOf" srcId="{0E44DBE7-2C9F-48FA-A8A8-0DBA3C375C36}" destId="{76A0BBAA-8684-4E57-8A9F-20C17184414A}" srcOrd="0" destOrd="0" presId="urn:microsoft.com/office/officeart/2005/8/layout/StepDownProcess"/>
    <dgm:cxn modelId="{ABA14BFA-9972-4379-8A15-1B2A0F68744E}" srcId="{1FBA7A5B-9593-40E7-9008-3F4CE299D03D}" destId="{6810AEAD-17E1-4A86-BEE3-52406A616992}" srcOrd="1" destOrd="0" parTransId="{CC263264-3512-4F86-AFA7-C76F520ECF73}" sibTransId="{40D5D9A4-560E-4E5C-9976-67DA0CBC90D3}"/>
    <dgm:cxn modelId="{DACC2801-C283-452C-B617-8141516626FB}" srcId="{1FBA7A5B-9593-40E7-9008-3F4CE299D03D}" destId="{07B01EC5-F747-4743-AF6F-853783C6E870}" srcOrd="2" destOrd="0" parTransId="{37C106A6-DDE2-49AE-B87A-426C6606DD6E}" sibTransId="{C9570DE3-0361-4D3B-BEC6-B4109B999FE6}"/>
    <dgm:cxn modelId="{EA9D5C27-527B-40FE-86B8-7AC24288BB90}" type="presOf" srcId="{6810AEAD-17E1-4A86-BEE3-52406A616992}" destId="{35BF0F6C-F738-467C-86A3-4B0F4D3E174E}" srcOrd="0" destOrd="0" presId="urn:microsoft.com/office/officeart/2005/8/layout/StepDownProcess"/>
    <dgm:cxn modelId="{FD72405C-AB9A-481A-B0DD-F38F5142984E}" type="presOf" srcId="{07B01EC5-F747-4743-AF6F-853783C6E870}" destId="{88BB8E9B-E75F-4B0B-9E93-FA3F45D185F4}" srcOrd="0" destOrd="0" presId="urn:microsoft.com/office/officeart/2005/8/layout/StepDownProcess"/>
    <dgm:cxn modelId="{050EDB6D-9EC2-4F4F-972B-50CEEB934670}" srcId="{1FBA7A5B-9593-40E7-9008-3F4CE299D03D}" destId="{28FA2B24-E293-43DE-AC1E-EB128F013FB3}" srcOrd="0" destOrd="0" parTransId="{F9B34E4D-A4A6-41EB-99CB-BE2A7C9217F3}" sibTransId="{1194CC0F-E7AF-4D8C-B72F-372D215C432B}"/>
    <dgm:cxn modelId="{35E75F17-A6AB-4F1E-B0C2-988691DA5C4D}" srcId="{6810AEAD-17E1-4A86-BEE3-52406A616992}" destId="{4E890058-5958-494C-A560-117DBAC30395}" srcOrd="0" destOrd="0" parTransId="{87356AA3-F826-4899-8B81-5775B8B51849}" sibTransId="{6D03C956-6476-4A01-B111-BDEA29905451}"/>
    <dgm:cxn modelId="{38B9C8BF-AC31-4931-A9A5-F5C9D4E63775}" srcId="{28FA2B24-E293-43DE-AC1E-EB128F013FB3}" destId="{0E44DBE7-2C9F-48FA-A8A8-0DBA3C375C36}" srcOrd="0" destOrd="0" parTransId="{E23AB646-A282-42EB-BBA3-2CABE2BAA7B8}" sibTransId="{3F05E77D-3043-4917-9C8A-4CFF8B743D2A}"/>
    <dgm:cxn modelId="{28DFE30D-D1A5-47D6-A3B0-11F23A6840B0}" type="presParOf" srcId="{E69F5A54-54ED-4D2D-AE28-695DC0B6F0BA}" destId="{08D56F5A-0940-431A-814A-2982791C25BD}" srcOrd="0" destOrd="0" presId="urn:microsoft.com/office/officeart/2005/8/layout/StepDownProcess"/>
    <dgm:cxn modelId="{F755735D-6A50-46FB-8A4C-9E7AF1939990}" type="presParOf" srcId="{08D56F5A-0940-431A-814A-2982791C25BD}" destId="{DF4EFEE5-726C-4B70-A137-248BBCE1E28B}" srcOrd="0" destOrd="0" presId="urn:microsoft.com/office/officeart/2005/8/layout/StepDownProcess"/>
    <dgm:cxn modelId="{172FDD10-E769-4F0A-9126-B6B7E8CD4943}" type="presParOf" srcId="{08D56F5A-0940-431A-814A-2982791C25BD}" destId="{093EF306-5E3E-430D-B998-526AA3513C56}" srcOrd="1" destOrd="0" presId="urn:microsoft.com/office/officeart/2005/8/layout/StepDownProcess"/>
    <dgm:cxn modelId="{FEEAB568-ADF0-4AC1-8F29-FDBF01F6DEDF}" type="presParOf" srcId="{08D56F5A-0940-431A-814A-2982791C25BD}" destId="{76A0BBAA-8684-4E57-8A9F-20C17184414A}" srcOrd="2" destOrd="0" presId="urn:microsoft.com/office/officeart/2005/8/layout/StepDownProcess"/>
    <dgm:cxn modelId="{C4A3270B-EFF4-4330-A8D0-48AE1E4A9C91}" type="presParOf" srcId="{E69F5A54-54ED-4D2D-AE28-695DC0B6F0BA}" destId="{A99C4370-9A05-4329-B1B9-B0CD587DC716}" srcOrd="1" destOrd="0" presId="urn:microsoft.com/office/officeart/2005/8/layout/StepDownProcess"/>
    <dgm:cxn modelId="{3AAF9B56-9576-4AE5-8D65-5DCA3840FA12}" type="presParOf" srcId="{E69F5A54-54ED-4D2D-AE28-695DC0B6F0BA}" destId="{102BB835-579D-42CF-802C-A198D995D741}" srcOrd="2" destOrd="0" presId="urn:microsoft.com/office/officeart/2005/8/layout/StepDownProcess"/>
    <dgm:cxn modelId="{46238ECA-9733-41C7-9551-2C99A087D145}" type="presParOf" srcId="{102BB835-579D-42CF-802C-A198D995D741}" destId="{B93A0800-E584-4F93-80E0-67D434E85C27}" srcOrd="0" destOrd="0" presId="urn:microsoft.com/office/officeart/2005/8/layout/StepDownProcess"/>
    <dgm:cxn modelId="{A160A254-03E2-4BDD-9CF9-658E1F57CA3C}" type="presParOf" srcId="{102BB835-579D-42CF-802C-A198D995D741}" destId="{35BF0F6C-F738-467C-86A3-4B0F4D3E174E}" srcOrd="1" destOrd="0" presId="urn:microsoft.com/office/officeart/2005/8/layout/StepDownProcess"/>
    <dgm:cxn modelId="{C2ACA01D-D542-4F24-9B17-31B4DD2A79B2}" type="presParOf" srcId="{102BB835-579D-42CF-802C-A198D995D741}" destId="{DC13BE02-B71A-4ED7-B1BB-F85F6C34C66D}" srcOrd="2" destOrd="0" presId="urn:microsoft.com/office/officeart/2005/8/layout/StepDownProcess"/>
    <dgm:cxn modelId="{727EB3EB-B63E-41A6-BBD0-27393BF8826C}" type="presParOf" srcId="{E69F5A54-54ED-4D2D-AE28-695DC0B6F0BA}" destId="{BECB98A1-4339-4E4C-8729-8103A6CE02B4}" srcOrd="3" destOrd="0" presId="urn:microsoft.com/office/officeart/2005/8/layout/StepDownProcess"/>
    <dgm:cxn modelId="{0E22FABD-95A9-4A03-8E70-6860530C91D5}" type="presParOf" srcId="{E69F5A54-54ED-4D2D-AE28-695DC0B6F0BA}" destId="{58BA5361-7E2E-42A0-8557-3A933FFB96AB}" srcOrd="4" destOrd="0" presId="urn:microsoft.com/office/officeart/2005/8/layout/StepDownProcess"/>
    <dgm:cxn modelId="{92899477-7574-4E4E-AF83-CFE534963DE9}" type="presParOf" srcId="{58BA5361-7E2E-42A0-8557-3A933FFB96AB}" destId="{88BB8E9B-E75F-4B0B-9E93-FA3F45D185F4}" srcOrd="0" destOrd="0" presId="urn:microsoft.com/office/officeart/2005/8/layout/StepDownProcess"/>
    <dgm:cxn modelId="{8E0EC9B8-3D1C-4BDA-AFE7-5DF2117ABC5F}" type="presParOf" srcId="{58BA5361-7E2E-42A0-8557-3A933FFB96AB}" destId="{458989D0-26EA-4A9F-B9B0-8060403B3CC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A7A5B-9593-40E7-9008-3F4CE299D03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2B24-E293-43DE-AC1E-EB128F013F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Grayscale</a:t>
          </a:r>
          <a:endParaRPr lang="en-US" sz="1400" dirty="0"/>
        </a:p>
      </dgm:t>
    </dgm:pt>
    <dgm:pt modelId="{F9B34E4D-A4A6-41EB-99CB-BE2A7C9217F3}" type="parTrans" cxnId="{050EDB6D-9EC2-4F4F-972B-50CEEB934670}">
      <dgm:prSet/>
      <dgm:spPr/>
      <dgm:t>
        <a:bodyPr/>
        <a:lstStyle/>
        <a:p>
          <a:endParaRPr lang="en-US"/>
        </a:p>
      </dgm:t>
    </dgm:pt>
    <dgm:pt modelId="{1194CC0F-E7AF-4D8C-B72F-372D215C432B}" type="sibTrans" cxnId="{050EDB6D-9EC2-4F4F-972B-50CEEB934670}">
      <dgm:prSet/>
      <dgm:spPr/>
      <dgm:t>
        <a:bodyPr/>
        <a:lstStyle/>
        <a:p>
          <a:endParaRPr lang="en-US"/>
        </a:p>
      </dgm:t>
    </dgm:pt>
    <dgm:pt modelId="{0E44DBE7-2C9F-48FA-A8A8-0DBA3C375C36}">
      <dgm:prSet phldrT="[Text]" custT="1"/>
      <dgm:spPr/>
      <dgm:t>
        <a:bodyPr/>
        <a:lstStyle/>
        <a:p>
          <a:r>
            <a:rPr lang="en-US" sz="800" dirty="0" smtClean="0"/>
            <a:t>Convert The frames into histograms</a:t>
          </a:r>
          <a:endParaRPr lang="en-US" sz="800" dirty="0"/>
        </a:p>
      </dgm:t>
    </dgm:pt>
    <dgm:pt modelId="{E23AB646-A282-42EB-BBA3-2CABE2BAA7B8}" type="parTrans" cxnId="{38B9C8BF-AC31-4931-A9A5-F5C9D4E63775}">
      <dgm:prSet/>
      <dgm:spPr/>
      <dgm:t>
        <a:bodyPr/>
        <a:lstStyle/>
        <a:p>
          <a:endParaRPr lang="en-US"/>
        </a:p>
      </dgm:t>
    </dgm:pt>
    <dgm:pt modelId="{3F05E77D-3043-4917-9C8A-4CFF8B743D2A}" type="sibTrans" cxnId="{38B9C8BF-AC31-4931-A9A5-F5C9D4E63775}">
      <dgm:prSet/>
      <dgm:spPr/>
      <dgm:t>
        <a:bodyPr/>
        <a:lstStyle/>
        <a:p>
          <a:endParaRPr lang="en-US"/>
        </a:p>
      </dgm:t>
    </dgm:pt>
    <dgm:pt modelId="{6810AEAD-17E1-4A86-BEE3-52406A616992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Threshold</a:t>
          </a:r>
          <a:endParaRPr lang="en-US" sz="1400" dirty="0"/>
        </a:p>
      </dgm:t>
    </dgm:pt>
    <dgm:pt modelId="{CC263264-3512-4F86-AFA7-C76F520ECF73}" type="parTrans" cxnId="{ABA14BFA-9972-4379-8A15-1B2A0F68744E}">
      <dgm:prSet/>
      <dgm:spPr/>
      <dgm:t>
        <a:bodyPr/>
        <a:lstStyle/>
        <a:p>
          <a:endParaRPr lang="en-US"/>
        </a:p>
      </dgm:t>
    </dgm:pt>
    <dgm:pt modelId="{40D5D9A4-560E-4E5C-9976-67DA0CBC90D3}" type="sibTrans" cxnId="{ABA14BFA-9972-4379-8A15-1B2A0F68744E}">
      <dgm:prSet/>
      <dgm:spPr/>
      <dgm:t>
        <a:bodyPr/>
        <a:lstStyle/>
        <a:p>
          <a:endParaRPr lang="en-US"/>
        </a:p>
      </dgm:t>
    </dgm:pt>
    <dgm:pt modelId="{4E890058-5958-494C-A560-117DBAC30395}">
      <dgm:prSet phldrT="[Text]" custT="1"/>
      <dgm:spPr/>
      <dgm:t>
        <a:bodyPr/>
        <a:lstStyle/>
        <a:p>
          <a:r>
            <a:rPr lang="en-US" sz="800" dirty="0" smtClean="0"/>
            <a:t>Threshold the image into binary format </a:t>
          </a:r>
          <a:endParaRPr lang="en-US" sz="800" dirty="0"/>
        </a:p>
      </dgm:t>
    </dgm:pt>
    <dgm:pt modelId="{87356AA3-F826-4899-8B81-5775B8B51849}" type="parTrans" cxnId="{35E75F17-A6AB-4F1E-B0C2-988691DA5C4D}">
      <dgm:prSet/>
      <dgm:spPr/>
      <dgm:t>
        <a:bodyPr/>
        <a:lstStyle/>
        <a:p>
          <a:endParaRPr lang="en-US"/>
        </a:p>
      </dgm:t>
    </dgm:pt>
    <dgm:pt modelId="{6D03C956-6476-4A01-B111-BDEA29905451}" type="sibTrans" cxnId="{35E75F17-A6AB-4F1E-B0C2-988691DA5C4D}">
      <dgm:prSet/>
      <dgm:spPr/>
      <dgm:t>
        <a:bodyPr/>
        <a:lstStyle/>
        <a:p>
          <a:endParaRPr lang="en-US"/>
        </a:p>
      </dgm:t>
    </dgm:pt>
    <dgm:pt modelId="{07B01EC5-F747-4743-AF6F-853783C6E87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Edge Detection + Image transforms</a:t>
          </a:r>
          <a:endParaRPr lang="en-US" dirty="0"/>
        </a:p>
      </dgm:t>
    </dgm:pt>
    <dgm:pt modelId="{37C106A6-DDE2-49AE-B87A-426C6606DD6E}" type="parTrans" cxnId="{DACC2801-C283-452C-B617-8141516626FB}">
      <dgm:prSet/>
      <dgm:spPr/>
      <dgm:t>
        <a:bodyPr/>
        <a:lstStyle/>
        <a:p>
          <a:endParaRPr lang="en-US"/>
        </a:p>
      </dgm:t>
    </dgm:pt>
    <dgm:pt modelId="{C9570DE3-0361-4D3B-BEC6-B4109B999FE6}" type="sibTrans" cxnId="{DACC2801-C283-452C-B617-8141516626FB}">
      <dgm:prSet/>
      <dgm:spPr/>
      <dgm:t>
        <a:bodyPr/>
        <a:lstStyle/>
        <a:p>
          <a:endParaRPr lang="en-US"/>
        </a:p>
      </dgm:t>
    </dgm:pt>
    <dgm:pt modelId="{91120664-5012-4412-95FF-A5463ABA3B5E}">
      <dgm:prSet phldrT="[Text]" custT="1"/>
      <dgm:spPr/>
      <dgm:t>
        <a:bodyPr/>
        <a:lstStyle/>
        <a:p>
          <a:r>
            <a:rPr lang="en-US" sz="700" dirty="0" smtClean="0"/>
            <a:t>Detects the boundaries of the hand + dilate and erode</a:t>
          </a:r>
          <a:endParaRPr lang="en-US" sz="700" dirty="0"/>
        </a:p>
      </dgm:t>
    </dgm:pt>
    <dgm:pt modelId="{C7C3183C-8EC8-4DAC-81CE-1DDB52FD2AA1}" type="parTrans" cxnId="{8DA45933-7C96-420B-AA74-4B54A3CA3DC5}">
      <dgm:prSet/>
      <dgm:spPr/>
      <dgm:t>
        <a:bodyPr/>
        <a:lstStyle/>
        <a:p>
          <a:endParaRPr lang="en-US"/>
        </a:p>
      </dgm:t>
    </dgm:pt>
    <dgm:pt modelId="{7EB95F85-E3DA-44EA-9EE1-68E0D38D1052}" type="sibTrans" cxnId="{8DA45933-7C96-420B-AA74-4B54A3CA3DC5}">
      <dgm:prSet/>
      <dgm:spPr/>
      <dgm:t>
        <a:bodyPr/>
        <a:lstStyle/>
        <a:p>
          <a:endParaRPr lang="en-US"/>
        </a:p>
      </dgm:t>
    </dgm:pt>
    <dgm:pt modelId="{E69F5A54-54ED-4D2D-AE28-695DC0B6F0BA}" type="pres">
      <dgm:prSet presAssocID="{1FBA7A5B-9593-40E7-9008-3F4CE299D03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D56F5A-0940-431A-814A-2982791C25BD}" type="pres">
      <dgm:prSet presAssocID="{28FA2B24-E293-43DE-AC1E-EB128F013FB3}" presName="composite" presStyleCnt="0"/>
      <dgm:spPr/>
    </dgm:pt>
    <dgm:pt modelId="{DF4EFEE5-726C-4B70-A137-248BBCE1E28B}" type="pres">
      <dgm:prSet presAssocID="{28FA2B24-E293-43DE-AC1E-EB128F013FB3}" presName="bentUpArrow1" presStyleLbl="alignImgPlace1" presStyleIdx="0" presStyleCnt="2" custLinFactNeighborY="-28640"/>
      <dgm:spPr/>
    </dgm:pt>
    <dgm:pt modelId="{093EF306-5E3E-430D-B998-526AA3513C56}" type="pres">
      <dgm:prSet presAssocID="{28FA2B24-E293-43DE-AC1E-EB128F013FB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BBAA-8684-4E57-8A9F-20C17184414A}" type="pres">
      <dgm:prSet presAssocID="{28FA2B24-E293-43DE-AC1E-EB128F013FB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C4370-9A05-4329-B1B9-B0CD587DC716}" type="pres">
      <dgm:prSet presAssocID="{1194CC0F-E7AF-4D8C-B72F-372D215C432B}" presName="sibTrans" presStyleCnt="0"/>
      <dgm:spPr/>
    </dgm:pt>
    <dgm:pt modelId="{102BB835-579D-42CF-802C-A198D995D741}" type="pres">
      <dgm:prSet presAssocID="{6810AEAD-17E1-4A86-BEE3-52406A616992}" presName="composite" presStyleCnt="0"/>
      <dgm:spPr/>
    </dgm:pt>
    <dgm:pt modelId="{B93A0800-E584-4F93-80E0-67D434E85C27}" type="pres">
      <dgm:prSet presAssocID="{6810AEAD-17E1-4A86-BEE3-52406A616992}" presName="bentUpArrow1" presStyleLbl="alignImgPlace1" presStyleIdx="1" presStyleCnt="2" custLinFactNeighborY="-17673"/>
      <dgm:spPr/>
      <dgm:t>
        <a:bodyPr/>
        <a:lstStyle/>
        <a:p>
          <a:endParaRPr lang="en-US"/>
        </a:p>
      </dgm:t>
    </dgm:pt>
    <dgm:pt modelId="{35BF0F6C-F738-467C-86A3-4B0F4D3E174E}" type="pres">
      <dgm:prSet presAssocID="{6810AEAD-17E1-4A86-BEE3-52406A61699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BE02-B71A-4ED7-B1BB-F85F6C34C66D}" type="pres">
      <dgm:prSet presAssocID="{6810AEAD-17E1-4A86-BEE3-52406A61699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B98A1-4339-4E4C-8729-8103A6CE02B4}" type="pres">
      <dgm:prSet presAssocID="{40D5D9A4-560E-4E5C-9976-67DA0CBC90D3}" presName="sibTrans" presStyleCnt="0"/>
      <dgm:spPr/>
    </dgm:pt>
    <dgm:pt modelId="{58BA5361-7E2E-42A0-8557-3A933FFB96AB}" type="pres">
      <dgm:prSet presAssocID="{07B01EC5-F747-4743-AF6F-853783C6E870}" presName="composite" presStyleCnt="0"/>
      <dgm:spPr/>
    </dgm:pt>
    <dgm:pt modelId="{88BB8E9B-E75F-4B0B-9E93-FA3F45D185F4}" type="pres">
      <dgm:prSet presAssocID="{07B01EC5-F747-4743-AF6F-853783C6E87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989D0-26EA-4A9F-B9B0-8060403B3CC5}" type="pres">
      <dgm:prSet presAssocID="{07B01EC5-F747-4743-AF6F-853783C6E87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45933-7C96-420B-AA74-4B54A3CA3DC5}" srcId="{07B01EC5-F747-4743-AF6F-853783C6E870}" destId="{91120664-5012-4412-95FF-A5463ABA3B5E}" srcOrd="0" destOrd="0" parTransId="{C7C3183C-8EC8-4DAC-81CE-1DDB52FD2AA1}" sibTransId="{7EB95F85-E3DA-44EA-9EE1-68E0D38D1052}"/>
    <dgm:cxn modelId="{CD5CA110-8954-4BA2-86F0-7014F708AB82}" type="presOf" srcId="{6810AEAD-17E1-4A86-BEE3-52406A616992}" destId="{35BF0F6C-F738-467C-86A3-4B0F4D3E174E}" srcOrd="0" destOrd="0" presId="urn:microsoft.com/office/officeart/2005/8/layout/StepDownProcess"/>
    <dgm:cxn modelId="{65B4A505-572A-45E6-B770-8857C6287E17}" type="presOf" srcId="{91120664-5012-4412-95FF-A5463ABA3B5E}" destId="{458989D0-26EA-4A9F-B9B0-8060403B3CC5}" srcOrd="0" destOrd="0" presId="urn:microsoft.com/office/officeart/2005/8/layout/StepDownProcess"/>
    <dgm:cxn modelId="{ABA14BFA-9972-4379-8A15-1B2A0F68744E}" srcId="{1FBA7A5B-9593-40E7-9008-3F4CE299D03D}" destId="{6810AEAD-17E1-4A86-BEE3-52406A616992}" srcOrd="1" destOrd="0" parTransId="{CC263264-3512-4F86-AFA7-C76F520ECF73}" sibTransId="{40D5D9A4-560E-4E5C-9976-67DA0CBC90D3}"/>
    <dgm:cxn modelId="{DACC2801-C283-452C-B617-8141516626FB}" srcId="{1FBA7A5B-9593-40E7-9008-3F4CE299D03D}" destId="{07B01EC5-F747-4743-AF6F-853783C6E870}" srcOrd="2" destOrd="0" parTransId="{37C106A6-DDE2-49AE-B87A-426C6606DD6E}" sibTransId="{C9570DE3-0361-4D3B-BEC6-B4109B999FE6}"/>
    <dgm:cxn modelId="{6CD1F825-B31C-45D9-9003-ECA8D9C468DE}" type="presOf" srcId="{28FA2B24-E293-43DE-AC1E-EB128F013FB3}" destId="{093EF306-5E3E-430D-B998-526AA3513C56}" srcOrd="0" destOrd="0" presId="urn:microsoft.com/office/officeart/2005/8/layout/StepDownProcess"/>
    <dgm:cxn modelId="{503313F5-6863-40C9-A77B-AC9211FAAB53}" type="presOf" srcId="{4E890058-5958-494C-A560-117DBAC30395}" destId="{DC13BE02-B71A-4ED7-B1BB-F85F6C34C66D}" srcOrd="0" destOrd="0" presId="urn:microsoft.com/office/officeart/2005/8/layout/StepDownProcess"/>
    <dgm:cxn modelId="{0A15F602-F830-446B-A6FB-E9EE6324100F}" type="presOf" srcId="{0E44DBE7-2C9F-48FA-A8A8-0DBA3C375C36}" destId="{76A0BBAA-8684-4E57-8A9F-20C17184414A}" srcOrd="0" destOrd="0" presId="urn:microsoft.com/office/officeart/2005/8/layout/StepDownProcess"/>
    <dgm:cxn modelId="{050EDB6D-9EC2-4F4F-972B-50CEEB934670}" srcId="{1FBA7A5B-9593-40E7-9008-3F4CE299D03D}" destId="{28FA2B24-E293-43DE-AC1E-EB128F013FB3}" srcOrd="0" destOrd="0" parTransId="{F9B34E4D-A4A6-41EB-99CB-BE2A7C9217F3}" sibTransId="{1194CC0F-E7AF-4D8C-B72F-372D215C432B}"/>
    <dgm:cxn modelId="{35E75F17-A6AB-4F1E-B0C2-988691DA5C4D}" srcId="{6810AEAD-17E1-4A86-BEE3-52406A616992}" destId="{4E890058-5958-494C-A560-117DBAC30395}" srcOrd="0" destOrd="0" parTransId="{87356AA3-F826-4899-8B81-5775B8B51849}" sibTransId="{6D03C956-6476-4A01-B111-BDEA29905451}"/>
    <dgm:cxn modelId="{EF5F01EE-7E9D-4299-9143-C4DAC638F035}" type="presOf" srcId="{1FBA7A5B-9593-40E7-9008-3F4CE299D03D}" destId="{E69F5A54-54ED-4D2D-AE28-695DC0B6F0BA}" srcOrd="0" destOrd="0" presId="urn:microsoft.com/office/officeart/2005/8/layout/StepDownProcess"/>
    <dgm:cxn modelId="{38B9C8BF-AC31-4931-A9A5-F5C9D4E63775}" srcId="{28FA2B24-E293-43DE-AC1E-EB128F013FB3}" destId="{0E44DBE7-2C9F-48FA-A8A8-0DBA3C375C36}" srcOrd="0" destOrd="0" parTransId="{E23AB646-A282-42EB-BBA3-2CABE2BAA7B8}" sibTransId="{3F05E77D-3043-4917-9C8A-4CFF8B743D2A}"/>
    <dgm:cxn modelId="{493940B6-6006-49C9-81D1-C93B06285942}" type="presOf" srcId="{07B01EC5-F747-4743-AF6F-853783C6E870}" destId="{88BB8E9B-E75F-4B0B-9E93-FA3F45D185F4}" srcOrd="0" destOrd="0" presId="urn:microsoft.com/office/officeart/2005/8/layout/StepDownProcess"/>
    <dgm:cxn modelId="{DF98266D-7E9D-46F4-918A-DFE4DBD9F928}" type="presParOf" srcId="{E69F5A54-54ED-4D2D-AE28-695DC0B6F0BA}" destId="{08D56F5A-0940-431A-814A-2982791C25BD}" srcOrd="0" destOrd="0" presId="urn:microsoft.com/office/officeart/2005/8/layout/StepDownProcess"/>
    <dgm:cxn modelId="{1CE4031B-49F4-4665-974F-B565527EC10C}" type="presParOf" srcId="{08D56F5A-0940-431A-814A-2982791C25BD}" destId="{DF4EFEE5-726C-4B70-A137-248BBCE1E28B}" srcOrd="0" destOrd="0" presId="urn:microsoft.com/office/officeart/2005/8/layout/StepDownProcess"/>
    <dgm:cxn modelId="{61159F4A-1A46-4AF4-9EE2-82B095AF14A7}" type="presParOf" srcId="{08D56F5A-0940-431A-814A-2982791C25BD}" destId="{093EF306-5E3E-430D-B998-526AA3513C56}" srcOrd="1" destOrd="0" presId="urn:microsoft.com/office/officeart/2005/8/layout/StepDownProcess"/>
    <dgm:cxn modelId="{457B48E7-B0B9-47E9-8388-1AB240C796C8}" type="presParOf" srcId="{08D56F5A-0940-431A-814A-2982791C25BD}" destId="{76A0BBAA-8684-4E57-8A9F-20C17184414A}" srcOrd="2" destOrd="0" presId="urn:microsoft.com/office/officeart/2005/8/layout/StepDownProcess"/>
    <dgm:cxn modelId="{03FF60B5-098B-4CDC-8630-F73084F7486A}" type="presParOf" srcId="{E69F5A54-54ED-4D2D-AE28-695DC0B6F0BA}" destId="{A99C4370-9A05-4329-B1B9-B0CD587DC716}" srcOrd="1" destOrd="0" presId="urn:microsoft.com/office/officeart/2005/8/layout/StepDownProcess"/>
    <dgm:cxn modelId="{BD44DB15-A28A-4B6B-8F3B-704977C88B15}" type="presParOf" srcId="{E69F5A54-54ED-4D2D-AE28-695DC0B6F0BA}" destId="{102BB835-579D-42CF-802C-A198D995D741}" srcOrd="2" destOrd="0" presId="urn:microsoft.com/office/officeart/2005/8/layout/StepDownProcess"/>
    <dgm:cxn modelId="{8A5567C2-A42C-414B-B500-6CE4BC4EC5D6}" type="presParOf" srcId="{102BB835-579D-42CF-802C-A198D995D741}" destId="{B93A0800-E584-4F93-80E0-67D434E85C27}" srcOrd="0" destOrd="0" presId="urn:microsoft.com/office/officeart/2005/8/layout/StepDownProcess"/>
    <dgm:cxn modelId="{05A62384-47EF-48DC-ABB5-2395F40A14AB}" type="presParOf" srcId="{102BB835-579D-42CF-802C-A198D995D741}" destId="{35BF0F6C-F738-467C-86A3-4B0F4D3E174E}" srcOrd="1" destOrd="0" presId="urn:microsoft.com/office/officeart/2005/8/layout/StepDownProcess"/>
    <dgm:cxn modelId="{A961D9A7-E611-4CFC-B455-9D956D667A2E}" type="presParOf" srcId="{102BB835-579D-42CF-802C-A198D995D741}" destId="{DC13BE02-B71A-4ED7-B1BB-F85F6C34C66D}" srcOrd="2" destOrd="0" presId="urn:microsoft.com/office/officeart/2005/8/layout/StepDownProcess"/>
    <dgm:cxn modelId="{1BC49AB5-4811-4B89-97BD-AA46FB24D4B1}" type="presParOf" srcId="{E69F5A54-54ED-4D2D-AE28-695DC0B6F0BA}" destId="{BECB98A1-4339-4E4C-8729-8103A6CE02B4}" srcOrd="3" destOrd="0" presId="urn:microsoft.com/office/officeart/2005/8/layout/StepDownProcess"/>
    <dgm:cxn modelId="{935C0815-E4A8-404F-92D6-A31EDA122358}" type="presParOf" srcId="{E69F5A54-54ED-4D2D-AE28-695DC0B6F0BA}" destId="{58BA5361-7E2E-42A0-8557-3A933FFB96AB}" srcOrd="4" destOrd="0" presId="urn:microsoft.com/office/officeart/2005/8/layout/StepDownProcess"/>
    <dgm:cxn modelId="{1D893CD1-4D38-4B1B-B16D-99F4CA07C2BA}" type="presParOf" srcId="{58BA5361-7E2E-42A0-8557-3A933FFB96AB}" destId="{88BB8E9B-E75F-4B0B-9E93-FA3F45D185F4}" srcOrd="0" destOrd="0" presId="urn:microsoft.com/office/officeart/2005/8/layout/StepDownProcess"/>
    <dgm:cxn modelId="{CB06D653-A476-406E-BAF3-8CD0F4581311}" type="presParOf" srcId="{58BA5361-7E2E-42A0-8557-3A933FFB96AB}" destId="{458989D0-26EA-4A9F-B9B0-8060403B3CC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9E1D6-59AF-415A-A689-753D8970C7B1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>
        <a:scene3d>
          <a:camera prst="isometricOffAxis2Left"/>
          <a:lightRig rig="threePt" dir="t"/>
        </a:scene3d>
      </dgm:spPr>
    </dgm:pt>
    <dgm:pt modelId="{66E3A4B0-B241-447E-A509-07130A6EA3EC}">
      <dgm:prSet phldrT="[Text]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  <a:sp3d>
          <a:bevelT/>
        </a:sp3d>
      </dgm:spPr>
      <dgm:t>
        <a:bodyPr/>
        <a:lstStyle/>
        <a:p>
          <a:r>
            <a:rPr lang="en-US" dirty="0" smtClean="0"/>
            <a:t>Input from Camera</a:t>
          </a:r>
          <a:endParaRPr lang="en-US" dirty="0"/>
        </a:p>
      </dgm:t>
    </dgm:pt>
    <dgm:pt modelId="{49028FE3-CC76-43C1-89E1-0800A1361BFE}" type="parTrans" cxnId="{AB48CA18-CA61-4FFB-B22B-01958C49402A}">
      <dgm:prSet/>
      <dgm:spPr/>
      <dgm:t>
        <a:bodyPr/>
        <a:lstStyle/>
        <a:p>
          <a:endParaRPr lang="en-US"/>
        </a:p>
      </dgm:t>
    </dgm:pt>
    <dgm:pt modelId="{2FA25EF3-415D-4751-80AA-0A9CDE7DF134}" type="sibTrans" cxnId="{AB48CA18-CA61-4FFB-B22B-01958C49402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B8458F-DB9D-4BA2-8EA9-77E689CEE7F9}">
      <dgm:prSet phldrT="[Text]"/>
      <dgm:spPr>
        <a:solidFill>
          <a:schemeClr val="accent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  <a:sp3d>
          <a:bevelT/>
        </a:sp3d>
      </dgm:spPr>
      <dgm:t>
        <a:bodyPr/>
        <a:lstStyle/>
        <a:p>
          <a:r>
            <a:rPr lang="en-US" dirty="0" smtClean="0"/>
            <a:t>Template stored in database folder</a:t>
          </a:r>
          <a:endParaRPr lang="en-US" dirty="0"/>
        </a:p>
      </dgm:t>
    </dgm:pt>
    <dgm:pt modelId="{EA55AA40-4068-40E5-9CA5-C0B9581762BC}" type="parTrans" cxnId="{201C7A6F-ACE3-4AAB-A5ED-D0EFE6D92D04}">
      <dgm:prSet/>
      <dgm:spPr/>
      <dgm:t>
        <a:bodyPr/>
        <a:lstStyle/>
        <a:p>
          <a:endParaRPr lang="en-US"/>
        </a:p>
      </dgm:t>
    </dgm:pt>
    <dgm:pt modelId="{01AB338B-2C73-42F7-9F36-BE99F1830A9D}" type="sibTrans" cxnId="{201C7A6F-ACE3-4AAB-A5ED-D0EFE6D92D0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F5C3E39-E14E-46FC-AEA5-2CD059B28F81}">
      <dgm:prSet phldrT="[Text]"/>
      <dgm:spPr>
        <a:sp3d prstMaterial="matte">
          <a:bevelT w="165100" prst="coolSlant"/>
          <a:bevelB/>
        </a:sp3d>
      </dgm:spPr>
      <dgm:t>
        <a:bodyPr/>
        <a:lstStyle/>
        <a:p>
          <a:r>
            <a:rPr lang="en-US" dirty="0" smtClean="0"/>
            <a:t>Match detection</a:t>
          </a:r>
          <a:endParaRPr lang="en-US" dirty="0"/>
        </a:p>
      </dgm:t>
    </dgm:pt>
    <dgm:pt modelId="{ADE1DCCC-7038-489D-83C3-45631BD3EDB6}" type="parTrans" cxnId="{41DBB8A4-F160-4EB3-B359-28CA7102C93E}">
      <dgm:prSet/>
      <dgm:spPr/>
      <dgm:t>
        <a:bodyPr/>
        <a:lstStyle/>
        <a:p>
          <a:endParaRPr lang="en-US"/>
        </a:p>
      </dgm:t>
    </dgm:pt>
    <dgm:pt modelId="{0045D747-3188-413F-B994-CE4839507E3B}" type="sibTrans" cxnId="{41DBB8A4-F160-4EB3-B359-28CA7102C93E}">
      <dgm:prSet/>
      <dgm:spPr/>
      <dgm:t>
        <a:bodyPr/>
        <a:lstStyle/>
        <a:p>
          <a:endParaRPr lang="en-US"/>
        </a:p>
      </dgm:t>
    </dgm:pt>
    <dgm:pt modelId="{A776CD34-2081-420B-9D62-0DFFF1B7D85B}" type="pres">
      <dgm:prSet presAssocID="{5BA9E1D6-59AF-415A-A689-753D8970C7B1}" presName="Name0" presStyleCnt="0">
        <dgm:presLayoutVars>
          <dgm:dir/>
          <dgm:resizeHandles val="exact"/>
        </dgm:presLayoutVars>
      </dgm:prSet>
      <dgm:spPr/>
    </dgm:pt>
    <dgm:pt modelId="{628AE117-6EE5-43CE-856F-F001034F6163}" type="pres">
      <dgm:prSet presAssocID="{5BA9E1D6-59AF-415A-A689-753D8970C7B1}" presName="vNodes" presStyleCnt="0"/>
      <dgm:spPr/>
    </dgm:pt>
    <dgm:pt modelId="{20F94C75-D8C7-4783-AA2B-BC9D118388EA}" type="pres">
      <dgm:prSet presAssocID="{66E3A4B0-B241-447E-A509-07130A6EA3EC}" presName="node" presStyleLbl="node1" presStyleIdx="0" presStyleCnt="3" custScaleX="116799" custScaleY="11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04BC0-FA3A-4CCC-BD22-618A4CE1C336}" type="pres">
      <dgm:prSet presAssocID="{2FA25EF3-415D-4751-80AA-0A9CDE7DF134}" presName="spacerT" presStyleCnt="0"/>
      <dgm:spPr/>
    </dgm:pt>
    <dgm:pt modelId="{12F33317-A099-4F1C-AB97-CBACFACF6F01}" type="pres">
      <dgm:prSet presAssocID="{2FA25EF3-415D-4751-80AA-0A9CDE7DF13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93AF2F0-9574-49A0-9122-45F81D54277C}" type="pres">
      <dgm:prSet presAssocID="{2FA25EF3-415D-4751-80AA-0A9CDE7DF134}" presName="spacerB" presStyleCnt="0"/>
      <dgm:spPr/>
    </dgm:pt>
    <dgm:pt modelId="{26E9398D-1D1C-4097-BDFF-615877463A75}" type="pres">
      <dgm:prSet presAssocID="{FCB8458F-DB9D-4BA2-8EA9-77E689CEE7F9}" presName="node" presStyleLbl="node1" presStyleIdx="1" presStyleCnt="3" custScaleX="120345" custScaleY="120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41FE1-27AE-40A1-B806-E8EB988F9176}" type="pres">
      <dgm:prSet presAssocID="{5BA9E1D6-59AF-415A-A689-753D8970C7B1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3C14B42-9B0D-4E84-AAA1-97B611C6C18C}" type="pres">
      <dgm:prSet presAssocID="{5BA9E1D6-59AF-415A-A689-753D8970C7B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424B253-0F04-4A1D-B607-D48DBF2D1770}" type="pres">
      <dgm:prSet presAssocID="{5BA9E1D6-59AF-415A-A689-753D8970C7B1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48CA18-CA61-4FFB-B22B-01958C49402A}" srcId="{5BA9E1D6-59AF-415A-A689-753D8970C7B1}" destId="{66E3A4B0-B241-447E-A509-07130A6EA3EC}" srcOrd="0" destOrd="0" parTransId="{49028FE3-CC76-43C1-89E1-0800A1361BFE}" sibTransId="{2FA25EF3-415D-4751-80AA-0A9CDE7DF134}"/>
    <dgm:cxn modelId="{C9DD4381-2BF8-4A1A-9DAB-729BB31346D0}" type="presOf" srcId="{FCB8458F-DB9D-4BA2-8EA9-77E689CEE7F9}" destId="{26E9398D-1D1C-4097-BDFF-615877463A75}" srcOrd="0" destOrd="0" presId="urn:microsoft.com/office/officeart/2005/8/layout/equation2"/>
    <dgm:cxn modelId="{66D0D299-78AA-4E76-8C9B-D98543C100F4}" type="presOf" srcId="{0F5C3E39-E14E-46FC-AEA5-2CD059B28F81}" destId="{B424B253-0F04-4A1D-B607-D48DBF2D1770}" srcOrd="0" destOrd="0" presId="urn:microsoft.com/office/officeart/2005/8/layout/equation2"/>
    <dgm:cxn modelId="{136EC31A-CB76-4D8B-8420-3D0C6A499251}" type="presOf" srcId="{66E3A4B0-B241-447E-A509-07130A6EA3EC}" destId="{20F94C75-D8C7-4783-AA2B-BC9D118388EA}" srcOrd="0" destOrd="0" presId="urn:microsoft.com/office/officeart/2005/8/layout/equation2"/>
    <dgm:cxn modelId="{CF59352A-65AD-4B16-B103-ED733910F1E4}" type="presOf" srcId="{01AB338B-2C73-42F7-9F36-BE99F1830A9D}" destId="{03C14B42-9B0D-4E84-AAA1-97B611C6C18C}" srcOrd="1" destOrd="0" presId="urn:microsoft.com/office/officeart/2005/8/layout/equation2"/>
    <dgm:cxn modelId="{B369D3A0-9521-49AE-8839-3AAEB8580B13}" type="presOf" srcId="{2FA25EF3-415D-4751-80AA-0A9CDE7DF134}" destId="{12F33317-A099-4F1C-AB97-CBACFACF6F01}" srcOrd="0" destOrd="0" presId="urn:microsoft.com/office/officeart/2005/8/layout/equation2"/>
    <dgm:cxn modelId="{5E34E9A9-6F4E-48F6-B0E8-2216B18CB609}" type="presOf" srcId="{5BA9E1D6-59AF-415A-A689-753D8970C7B1}" destId="{A776CD34-2081-420B-9D62-0DFFF1B7D85B}" srcOrd="0" destOrd="0" presId="urn:microsoft.com/office/officeart/2005/8/layout/equation2"/>
    <dgm:cxn modelId="{41DBB8A4-F160-4EB3-B359-28CA7102C93E}" srcId="{5BA9E1D6-59AF-415A-A689-753D8970C7B1}" destId="{0F5C3E39-E14E-46FC-AEA5-2CD059B28F81}" srcOrd="2" destOrd="0" parTransId="{ADE1DCCC-7038-489D-83C3-45631BD3EDB6}" sibTransId="{0045D747-3188-413F-B994-CE4839507E3B}"/>
    <dgm:cxn modelId="{201C7A6F-ACE3-4AAB-A5ED-D0EFE6D92D04}" srcId="{5BA9E1D6-59AF-415A-A689-753D8970C7B1}" destId="{FCB8458F-DB9D-4BA2-8EA9-77E689CEE7F9}" srcOrd="1" destOrd="0" parTransId="{EA55AA40-4068-40E5-9CA5-C0B9581762BC}" sibTransId="{01AB338B-2C73-42F7-9F36-BE99F1830A9D}"/>
    <dgm:cxn modelId="{4E45F709-2B6A-4F86-ACB7-F0D6A8E86F2E}" type="presOf" srcId="{01AB338B-2C73-42F7-9F36-BE99F1830A9D}" destId="{0BD41FE1-27AE-40A1-B806-E8EB988F9176}" srcOrd="0" destOrd="0" presId="urn:microsoft.com/office/officeart/2005/8/layout/equation2"/>
    <dgm:cxn modelId="{966F2F89-A0B0-4AF3-B3AD-D5D65D5EC963}" type="presParOf" srcId="{A776CD34-2081-420B-9D62-0DFFF1B7D85B}" destId="{628AE117-6EE5-43CE-856F-F001034F6163}" srcOrd="0" destOrd="0" presId="urn:microsoft.com/office/officeart/2005/8/layout/equation2"/>
    <dgm:cxn modelId="{807B861B-4FA5-4582-8D81-437833EC1C55}" type="presParOf" srcId="{628AE117-6EE5-43CE-856F-F001034F6163}" destId="{20F94C75-D8C7-4783-AA2B-BC9D118388EA}" srcOrd="0" destOrd="0" presId="urn:microsoft.com/office/officeart/2005/8/layout/equation2"/>
    <dgm:cxn modelId="{7480EF77-2C03-4816-AABC-287613B6396C}" type="presParOf" srcId="{628AE117-6EE5-43CE-856F-F001034F6163}" destId="{51704BC0-FA3A-4CCC-BD22-618A4CE1C336}" srcOrd="1" destOrd="0" presId="urn:microsoft.com/office/officeart/2005/8/layout/equation2"/>
    <dgm:cxn modelId="{03DC4341-6A4C-442E-A521-07B0CEB7EAB2}" type="presParOf" srcId="{628AE117-6EE5-43CE-856F-F001034F6163}" destId="{12F33317-A099-4F1C-AB97-CBACFACF6F01}" srcOrd="2" destOrd="0" presId="urn:microsoft.com/office/officeart/2005/8/layout/equation2"/>
    <dgm:cxn modelId="{243102EB-3808-4943-A57B-71F71FB6DE2B}" type="presParOf" srcId="{628AE117-6EE5-43CE-856F-F001034F6163}" destId="{793AF2F0-9574-49A0-9122-45F81D54277C}" srcOrd="3" destOrd="0" presId="urn:microsoft.com/office/officeart/2005/8/layout/equation2"/>
    <dgm:cxn modelId="{C0D10C01-87F3-4D38-BB47-A44BB884377E}" type="presParOf" srcId="{628AE117-6EE5-43CE-856F-F001034F6163}" destId="{26E9398D-1D1C-4097-BDFF-615877463A75}" srcOrd="4" destOrd="0" presId="urn:microsoft.com/office/officeart/2005/8/layout/equation2"/>
    <dgm:cxn modelId="{75A72660-8218-4A50-A20E-2EB89B615FFA}" type="presParOf" srcId="{A776CD34-2081-420B-9D62-0DFFF1B7D85B}" destId="{0BD41FE1-27AE-40A1-B806-E8EB988F9176}" srcOrd="1" destOrd="0" presId="urn:microsoft.com/office/officeart/2005/8/layout/equation2"/>
    <dgm:cxn modelId="{CC5788F6-8CBB-4110-B40B-5685135827AF}" type="presParOf" srcId="{0BD41FE1-27AE-40A1-B806-E8EB988F9176}" destId="{03C14B42-9B0D-4E84-AAA1-97B611C6C18C}" srcOrd="0" destOrd="0" presId="urn:microsoft.com/office/officeart/2005/8/layout/equation2"/>
    <dgm:cxn modelId="{FA2E44BD-911E-4142-98E6-B9CA47060B4B}" type="presParOf" srcId="{A776CD34-2081-420B-9D62-0DFFF1B7D85B}" destId="{B424B253-0F04-4A1D-B607-D48DBF2D177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1CF94-6628-4101-B23B-13AB3E3D3DBE}">
      <dsp:nvSpPr>
        <dsp:cNvPr id="0" name=""/>
        <dsp:cNvSpPr/>
      </dsp:nvSpPr>
      <dsp:spPr>
        <a:xfrm rot="5400000">
          <a:off x="-139934" y="140270"/>
          <a:ext cx="932899" cy="653029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Orientation</a:t>
          </a:r>
          <a:endParaRPr lang="en-US" sz="800" b="1" kern="1200" dirty="0"/>
        </a:p>
      </dsp:txBody>
      <dsp:txXfrm rot="-5400000">
        <a:off x="2" y="326850"/>
        <a:ext cx="653029" cy="279870"/>
      </dsp:txXfrm>
    </dsp:sp>
    <dsp:sp modelId="{936B4669-399A-478D-B825-6759BF08F024}">
      <dsp:nvSpPr>
        <dsp:cNvPr id="0" name=""/>
        <dsp:cNvSpPr/>
      </dsp:nvSpPr>
      <dsp:spPr>
        <a:xfrm rot="5400000">
          <a:off x="1890222" y="-1237192"/>
          <a:ext cx="606384" cy="3080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Orients the image template about a vertical axis</a:t>
          </a:r>
          <a:endParaRPr lang="en-US" sz="1400" kern="1200" dirty="0"/>
        </a:p>
      </dsp:txBody>
      <dsp:txXfrm rot="-5400000">
        <a:off x="653030" y="29601"/>
        <a:ext cx="3051169" cy="547182"/>
      </dsp:txXfrm>
    </dsp:sp>
    <dsp:sp modelId="{FA6BDCD0-0882-4B63-BF52-E572BCCB166E}">
      <dsp:nvSpPr>
        <dsp:cNvPr id="0" name=""/>
        <dsp:cNvSpPr/>
      </dsp:nvSpPr>
      <dsp:spPr>
        <a:xfrm rot="5400000">
          <a:off x="-139934" y="863135"/>
          <a:ext cx="932899" cy="653029"/>
        </a:xfrm>
        <a:prstGeom prst="chevr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Image Resizing</a:t>
          </a:r>
          <a:endParaRPr lang="en-US" sz="800" b="1" kern="1200" dirty="0"/>
        </a:p>
      </dsp:txBody>
      <dsp:txXfrm rot="-5400000">
        <a:off x="2" y="1049715"/>
        <a:ext cx="653029" cy="279870"/>
      </dsp:txXfrm>
    </dsp:sp>
    <dsp:sp modelId="{14071505-4B3F-4C57-8418-E85BAA72C137}">
      <dsp:nvSpPr>
        <dsp:cNvPr id="0" name=""/>
        <dsp:cNvSpPr/>
      </dsp:nvSpPr>
      <dsp:spPr>
        <a:xfrm rot="5400000">
          <a:off x="1890222" y="-513992"/>
          <a:ext cx="606384" cy="3080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Resize the image to specific size</a:t>
          </a:r>
          <a:endParaRPr lang="en-US" sz="1400" kern="1200" dirty="0"/>
        </a:p>
      </dsp:txBody>
      <dsp:txXfrm rot="-5400000">
        <a:off x="653030" y="752801"/>
        <a:ext cx="3051169" cy="547182"/>
      </dsp:txXfrm>
    </dsp:sp>
    <dsp:sp modelId="{16EDBE07-AF77-4D20-98F9-2C92AB5F9987}">
      <dsp:nvSpPr>
        <dsp:cNvPr id="0" name=""/>
        <dsp:cNvSpPr/>
      </dsp:nvSpPr>
      <dsp:spPr>
        <a:xfrm rot="5400000">
          <a:off x="-139934" y="1586000"/>
          <a:ext cx="932899" cy="65302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Pattern Matching</a:t>
          </a:r>
          <a:endParaRPr lang="en-US" sz="800" b="1" kern="1200" dirty="0"/>
        </a:p>
      </dsp:txBody>
      <dsp:txXfrm rot="-5400000">
        <a:off x="2" y="1772580"/>
        <a:ext cx="653029" cy="279870"/>
      </dsp:txXfrm>
    </dsp:sp>
    <dsp:sp modelId="{14B36962-0584-447B-9160-DDC8E2C48644}">
      <dsp:nvSpPr>
        <dsp:cNvPr id="0" name=""/>
        <dsp:cNvSpPr/>
      </dsp:nvSpPr>
      <dsp:spPr>
        <a:xfrm rot="5400000">
          <a:off x="1890222" y="208873"/>
          <a:ext cx="606384" cy="3080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Pick the best match from captured images</a:t>
          </a:r>
          <a:endParaRPr lang="en-US" sz="1400" kern="1200" dirty="0"/>
        </a:p>
      </dsp:txBody>
      <dsp:txXfrm rot="-5400000">
        <a:off x="653030" y="1475667"/>
        <a:ext cx="3051169" cy="547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FEE5-726C-4B70-A137-248BBCE1E28B}">
      <dsp:nvSpPr>
        <dsp:cNvPr id="0" name=""/>
        <dsp:cNvSpPr/>
      </dsp:nvSpPr>
      <dsp:spPr>
        <a:xfrm rot="5400000">
          <a:off x="315547" y="562889"/>
          <a:ext cx="603898" cy="6875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F306-5E3E-430D-B998-526AA3513C56}">
      <dsp:nvSpPr>
        <dsp:cNvPr id="0" name=""/>
        <dsp:cNvSpPr/>
      </dsp:nvSpPr>
      <dsp:spPr>
        <a:xfrm>
          <a:off x="155550" y="13389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Camera Input</a:t>
          </a:r>
          <a:endParaRPr lang="en-US" sz="1600" kern="1200" dirty="0"/>
        </a:p>
      </dsp:txBody>
      <dsp:txXfrm>
        <a:off x="190293" y="48132"/>
        <a:ext cx="947123" cy="642107"/>
      </dsp:txXfrm>
    </dsp:sp>
    <dsp:sp modelId="{76A0BBAA-8684-4E57-8A9F-20C17184414A}">
      <dsp:nvSpPr>
        <dsp:cNvPr id="0" name=""/>
        <dsp:cNvSpPr/>
      </dsp:nvSpPr>
      <dsp:spPr>
        <a:xfrm>
          <a:off x="1172160" y="81256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Takes the input from the stereo camera input(webcam </a:t>
          </a:r>
          <a:r>
            <a:rPr lang="en-US" sz="800" kern="1200" dirty="0" err="1" smtClean="0"/>
            <a:t>etc</a:t>
          </a:r>
          <a:r>
            <a:rPr lang="en-US" sz="800" kern="1200" dirty="0" smtClean="0"/>
            <a:t>)</a:t>
          </a:r>
          <a:endParaRPr lang="en-US" sz="800" kern="1200" dirty="0"/>
        </a:p>
      </dsp:txBody>
      <dsp:txXfrm>
        <a:off x="1172160" y="81256"/>
        <a:ext cx="739384" cy="575141"/>
      </dsp:txXfrm>
    </dsp:sp>
    <dsp:sp modelId="{B93A0800-E584-4F93-80E0-67D434E85C27}">
      <dsp:nvSpPr>
        <dsp:cNvPr id="0" name=""/>
        <dsp:cNvSpPr/>
      </dsp:nvSpPr>
      <dsp:spPr>
        <a:xfrm rot="5400000">
          <a:off x="1158424" y="1341922"/>
          <a:ext cx="603898" cy="6875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F0F6C-F738-467C-86A3-4B0F4D3E174E}">
      <dsp:nvSpPr>
        <dsp:cNvPr id="0" name=""/>
        <dsp:cNvSpPr/>
      </dsp:nvSpPr>
      <dsp:spPr>
        <a:xfrm>
          <a:off x="998427" y="812744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Video Sequence</a:t>
          </a:r>
          <a:endParaRPr lang="en-US" sz="1600" kern="1200" dirty="0"/>
        </a:p>
      </dsp:txBody>
      <dsp:txXfrm>
        <a:off x="1033170" y="847487"/>
        <a:ext cx="947123" cy="642107"/>
      </dsp:txXfrm>
    </dsp:sp>
    <dsp:sp modelId="{DC13BE02-B71A-4ED7-B1BB-F85F6C34C66D}">
      <dsp:nvSpPr>
        <dsp:cNvPr id="0" name=""/>
        <dsp:cNvSpPr/>
      </dsp:nvSpPr>
      <dsp:spPr>
        <a:xfrm>
          <a:off x="2015037" y="880610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Sequence is generated based on videos captured</a:t>
          </a:r>
          <a:endParaRPr lang="en-US" sz="800" kern="1200" dirty="0"/>
        </a:p>
      </dsp:txBody>
      <dsp:txXfrm>
        <a:off x="2015037" y="880610"/>
        <a:ext cx="739384" cy="575141"/>
      </dsp:txXfrm>
    </dsp:sp>
    <dsp:sp modelId="{88BB8E9B-E75F-4B0B-9E93-FA3F45D185F4}">
      <dsp:nvSpPr>
        <dsp:cNvPr id="0" name=""/>
        <dsp:cNvSpPr/>
      </dsp:nvSpPr>
      <dsp:spPr>
        <a:xfrm>
          <a:off x="1841305" y="1612098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Frames</a:t>
          </a:r>
          <a:endParaRPr lang="en-US" sz="1600" kern="1200" dirty="0"/>
        </a:p>
      </dsp:txBody>
      <dsp:txXfrm>
        <a:off x="1876048" y="1646841"/>
        <a:ext cx="947123" cy="642107"/>
      </dsp:txXfrm>
    </dsp:sp>
    <dsp:sp modelId="{458989D0-26EA-4A9F-B9B0-8060403B3CC5}">
      <dsp:nvSpPr>
        <dsp:cNvPr id="0" name=""/>
        <dsp:cNvSpPr/>
      </dsp:nvSpPr>
      <dsp:spPr>
        <a:xfrm>
          <a:off x="2857914" y="1679965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Video Sequence is converted to frames</a:t>
          </a:r>
          <a:endParaRPr lang="en-US" sz="800" kern="1200" dirty="0"/>
        </a:p>
      </dsp:txBody>
      <dsp:txXfrm>
        <a:off x="2857914" y="1679965"/>
        <a:ext cx="739384" cy="575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FEE5-726C-4B70-A137-248BBCE1E28B}">
      <dsp:nvSpPr>
        <dsp:cNvPr id="0" name=""/>
        <dsp:cNvSpPr/>
      </dsp:nvSpPr>
      <dsp:spPr>
        <a:xfrm rot="5400000">
          <a:off x="391700" y="503659"/>
          <a:ext cx="596545" cy="679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F306-5E3E-430D-B998-526AA3513C56}">
      <dsp:nvSpPr>
        <dsp:cNvPr id="0" name=""/>
        <dsp:cNvSpPr/>
      </dsp:nvSpPr>
      <dsp:spPr>
        <a:xfrm>
          <a:off x="233652" y="13226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Grayscale</a:t>
          </a:r>
          <a:endParaRPr lang="en-US" sz="1400" kern="1200" dirty="0"/>
        </a:p>
      </dsp:txBody>
      <dsp:txXfrm>
        <a:off x="267972" y="47546"/>
        <a:ext cx="935592" cy="634289"/>
      </dsp:txXfrm>
    </dsp:sp>
    <dsp:sp modelId="{76A0BBAA-8684-4E57-8A9F-20C17184414A}">
      <dsp:nvSpPr>
        <dsp:cNvPr id="0" name=""/>
        <dsp:cNvSpPr/>
      </dsp:nvSpPr>
      <dsp:spPr>
        <a:xfrm>
          <a:off x="1237884" y="80267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Convert The frames into histograms</a:t>
          </a:r>
          <a:endParaRPr lang="en-US" sz="800" kern="1200" dirty="0"/>
        </a:p>
      </dsp:txBody>
      <dsp:txXfrm>
        <a:off x="1237884" y="80267"/>
        <a:ext cx="730382" cy="568138"/>
      </dsp:txXfrm>
    </dsp:sp>
    <dsp:sp modelId="{B93A0800-E584-4F93-80E0-67D434E85C27}">
      <dsp:nvSpPr>
        <dsp:cNvPr id="0" name=""/>
        <dsp:cNvSpPr/>
      </dsp:nvSpPr>
      <dsp:spPr>
        <a:xfrm rot="5400000">
          <a:off x="1224316" y="1358704"/>
          <a:ext cx="596545" cy="679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F0F6C-F738-467C-86A3-4B0F4D3E174E}">
      <dsp:nvSpPr>
        <dsp:cNvPr id="0" name=""/>
        <dsp:cNvSpPr/>
      </dsp:nvSpPr>
      <dsp:spPr>
        <a:xfrm>
          <a:off x="1066267" y="802849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Threshold</a:t>
          </a:r>
          <a:endParaRPr lang="en-US" sz="1400" kern="1200" dirty="0"/>
        </a:p>
      </dsp:txBody>
      <dsp:txXfrm>
        <a:off x="1100587" y="837169"/>
        <a:ext cx="935592" cy="634289"/>
      </dsp:txXfrm>
    </dsp:sp>
    <dsp:sp modelId="{DC13BE02-B71A-4ED7-B1BB-F85F6C34C66D}">
      <dsp:nvSpPr>
        <dsp:cNvPr id="0" name=""/>
        <dsp:cNvSpPr/>
      </dsp:nvSpPr>
      <dsp:spPr>
        <a:xfrm>
          <a:off x="2070499" y="869889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Threshold the image into binary format </a:t>
          </a:r>
          <a:endParaRPr lang="en-US" sz="800" kern="1200" dirty="0"/>
        </a:p>
      </dsp:txBody>
      <dsp:txXfrm>
        <a:off x="2070499" y="869889"/>
        <a:ext cx="730382" cy="568138"/>
      </dsp:txXfrm>
    </dsp:sp>
    <dsp:sp modelId="{88BB8E9B-E75F-4B0B-9E93-FA3F45D185F4}">
      <dsp:nvSpPr>
        <dsp:cNvPr id="0" name=""/>
        <dsp:cNvSpPr/>
      </dsp:nvSpPr>
      <dsp:spPr>
        <a:xfrm>
          <a:off x="1898882" y="1592471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Edge Detection + Image transforms</a:t>
          </a:r>
          <a:endParaRPr lang="en-US" sz="1000" kern="1200" dirty="0"/>
        </a:p>
      </dsp:txBody>
      <dsp:txXfrm>
        <a:off x="1933202" y="1626791"/>
        <a:ext cx="935592" cy="634289"/>
      </dsp:txXfrm>
    </dsp:sp>
    <dsp:sp modelId="{458989D0-26EA-4A9F-B9B0-8060403B3CC5}">
      <dsp:nvSpPr>
        <dsp:cNvPr id="0" name=""/>
        <dsp:cNvSpPr/>
      </dsp:nvSpPr>
      <dsp:spPr>
        <a:xfrm>
          <a:off x="2903114" y="1659511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Detects the boundaries of the hand + dilate and erode</a:t>
          </a:r>
          <a:endParaRPr lang="en-US" sz="700" kern="1200" dirty="0"/>
        </a:p>
      </dsp:txBody>
      <dsp:txXfrm>
        <a:off x="2903114" y="1659511"/>
        <a:ext cx="730382" cy="568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55C77-17D6-422C-A787-84B0D9F4284E}">
      <dsp:nvSpPr>
        <dsp:cNvPr id="0" name=""/>
        <dsp:cNvSpPr/>
      </dsp:nvSpPr>
      <dsp:spPr>
        <a:xfrm>
          <a:off x="95248" y="0"/>
          <a:ext cx="3338533" cy="11087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Retrieve associated image text</a:t>
          </a:r>
          <a:endParaRPr lang="en-US" sz="2100" kern="1200" dirty="0"/>
        </a:p>
      </dsp:txBody>
      <dsp:txXfrm>
        <a:off x="127721" y="32473"/>
        <a:ext cx="2192594" cy="1043764"/>
      </dsp:txXfrm>
    </dsp:sp>
    <dsp:sp modelId="{237DF9F4-0F57-45BE-AD33-CF8DC3249432}">
      <dsp:nvSpPr>
        <dsp:cNvPr id="0" name=""/>
        <dsp:cNvSpPr/>
      </dsp:nvSpPr>
      <dsp:spPr>
        <a:xfrm>
          <a:off x="232263" y="1281926"/>
          <a:ext cx="3338533" cy="11087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Show the output on Screen</a:t>
          </a:r>
          <a:endParaRPr lang="en-US" sz="2100" kern="1200" dirty="0"/>
        </a:p>
      </dsp:txBody>
      <dsp:txXfrm>
        <a:off x="264736" y="1314399"/>
        <a:ext cx="1963772" cy="1043764"/>
      </dsp:txXfrm>
    </dsp:sp>
    <dsp:sp modelId="{5FE844E8-DCCE-401A-9FA4-D7807326E965}">
      <dsp:nvSpPr>
        <dsp:cNvPr id="0" name=""/>
        <dsp:cNvSpPr/>
      </dsp:nvSpPr>
      <dsp:spPr>
        <a:xfrm>
          <a:off x="2371304" y="1005626"/>
          <a:ext cx="720661" cy="720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2533453" y="1005626"/>
        <a:ext cx="396363" cy="542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FEE5-726C-4B70-A137-248BBCE1E28B}">
      <dsp:nvSpPr>
        <dsp:cNvPr id="0" name=""/>
        <dsp:cNvSpPr/>
      </dsp:nvSpPr>
      <dsp:spPr>
        <a:xfrm rot="5400000">
          <a:off x="315547" y="562889"/>
          <a:ext cx="603898" cy="6875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F306-5E3E-430D-B998-526AA3513C56}">
      <dsp:nvSpPr>
        <dsp:cNvPr id="0" name=""/>
        <dsp:cNvSpPr/>
      </dsp:nvSpPr>
      <dsp:spPr>
        <a:xfrm>
          <a:off x="155550" y="13389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Camera Input</a:t>
          </a:r>
          <a:endParaRPr lang="en-US" sz="1600" kern="1200" dirty="0"/>
        </a:p>
      </dsp:txBody>
      <dsp:txXfrm>
        <a:off x="190293" y="48132"/>
        <a:ext cx="947123" cy="642107"/>
      </dsp:txXfrm>
    </dsp:sp>
    <dsp:sp modelId="{76A0BBAA-8684-4E57-8A9F-20C17184414A}">
      <dsp:nvSpPr>
        <dsp:cNvPr id="0" name=""/>
        <dsp:cNvSpPr/>
      </dsp:nvSpPr>
      <dsp:spPr>
        <a:xfrm>
          <a:off x="1172160" y="81256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Takes the input from the stereo camera input(webcam </a:t>
          </a:r>
          <a:r>
            <a:rPr lang="en-US" sz="800" kern="1200" dirty="0" err="1" smtClean="0"/>
            <a:t>etc</a:t>
          </a:r>
          <a:r>
            <a:rPr lang="en-US" sz="800" kern="1200" dirty="0" smtClean="0"/>
            <a:t>)</a:t>
          </a:r>
          <a:endParaRPr lang="en-US" sz="800" kern="1200" dirty="0"/>
        </a:p>
      </dsp:txBody>
      <dsp:txXfrm>
        <a:off x="1172160" y="81256"/>
        <a:ext cx="739384" cy="575141"/>
      </dsp:txXfrm>
    </dsp:sp>
    <dsp:sp modelId="{B93A0800-E584-4F93-80E0-67D434E85C27}">
      <dsp:nvSpPr>
        <dsp:cNvPr id="0" name=""/>
        <dsp:cNvSpPr/>
      </dsp:nvSpPr>
      <dsp:spPr>
        <a:xfrm rot="5400000">
          <a:off x="1158424" y="1341922"/>
          <a:ext cx="603898" cy="6875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F0F6C-F738-467C-86A3-4B0F4D3E174E}">
      <dsp:nvSpPr>
        <dsp:cNvPr id="0" name=""/>
        <dsp:cNvSpPr/>
      </dsp:nvSpPr>
      <dsp:spPr>
        <a:xfrm>
          <a:off x="998427" y="812744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Video Sequence</a:t>
          </a:r>
          <a:endParaRPr lang="en-US" sz="1600" kern="1200" dirty="0"/>
        </a:p>
      </dsp:txBody>
      <dsp:txXfrm>
        <a:off x="1033170" y="847487"/>
        <a:ext cx="947123" cy="642107"/>
      </dsp:txXfrm>
    </dsp:sp>
    <dsp:sp modelId="{DC13BE02-B71A-4ED7-B1BB-F85F6C34C66D}">
      <dsp:nvSpPr>
        <dsp:cNvPr id="0" name=""/>
        <dsp:cNvSpPr/>
      </dsp:nvSpPr>
      <dsp:spPr>
        <a:xfrm>
          <a:off x="2015037" y="880610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Sequence is generated based on videos captured</a:t>
          </a:r>
          <a:endParaRPr lang="en-US" sz="800" kern="1200" dirty="0"/>
        </a:p>
      </dsp:txBody>
      <dsp:txXfrm>
        <a:off x="2015037" y="880610"/>
        <a:ext cx="739384" cy="575141"/>
      </dsp:txXfrm>
    </dsp:sp>
    <dsp:sp modelId="{88BB8E9B-E75F-4B0B-9E93-FA3F45D185F4}">
      <dsp:nvSpPr>
        <dsp:cNvPr id="0" name=""/>
        <dsp:cNvSpPr/>
      </dsp:nvSpPr>
      <dsp:spPr>
        <a:xfrm>
          <a:off x="1841305" y="1612098"/>
          <a:ext cx="1016609" cy="711593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Frames</a:t>
          </a:r>
          <a:endParaRPr lang="en-US" sz="1600" kern="1200" dirty="0"/>
        </a:p>
      </dsp:txBody>
      <dsp:txXfrm>
        <a:off x="1876048" y="1646841"/>
        <a:ext cx="947123" cy="642107"/>
      </dsp:txXfrm>
    </dsp:sp>
    <dsp:sp modelId="{458989D0-26EA-4A9F-B9B0-8060403B3CC5}">
      <dsp:nvSpPr>
        <dsp:cNvPr id="0" name=""/>
        <dsp:cNvSpPr/>
      </dsp:nvSpPr>
      <dsp:spPr>
        <a:xfrm>
          <a:off x="2857914" y="1679965"/>
          <a:ext cx="739384" cy="575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Video Sequence is converted to frames</a:t>
          </a:r>
          <a:endParaRPr lang="en-US" sz="800" kern="1200" dirty="0"/>
        </a:p>
      </dsp:txBody>
      <dsp:txXfrm>
        <a:off x="2857914" y="1679965"/>
        <a:ext cx="739384" cy="575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FEE5-726C-4B70-A137-248BBCE1E28B}">
      <dsp:nvSpPr>
        <dsp:cNvPr id="0" name=""/>
        <dsp:cNvSpPr/>
      </dsp:nvSpPr>
      <dsp:spPr>
        <a:xfrm rot="5400000">
          <a:off x="391700" y="503659"/>
          <a:ext cx="596545" cy="679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F306-5E3E-430D-B998-526AA3513C56}">
      <dsp:nvSpPr>
        <dsp:cNvPr id="0" name=""/>
        <dsp:cNvSpPr/>
      </dsp:nvSpPr>
      <dsp:spPr>
        <a:xfrm>
          <a:off x="233652" y="13226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Grayscale</a:t>
          </a:r>
          <a:endParaRPr lang="en-US" sz="1400" kern="1200" dirty="0"/>
        </a:p>
      </dsp:txBody>
      <dsp:txXfrm>
        <a:off x="267972" y="47546"/>
        <a:ext cx="935592" cy="634289"/>
      </dsp:txXfrm>
    </dsp:sp>
    <dsp:sp modelId="{76A0BBAA-8684-4E57-8A9F-20C17184414A}">
      <dsp:nvSpPr>
        <dsp:cNvPr id="0" name=""/>
        <dsp:cNvSpPr/>
      </dsp:nvSpPr>
      <dsp:spPr>
        <a:xfrm>
          <a:off x="1237884" y="80267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Convert The frames into histograms</a:t>
          </a:r>
          <a:endParaRPr lang="en-US" sz="800" kern="1200" dirty="0"/>
        </a:p>
      </dsp:txBody>
      <dsp:txXfrm>
        <a:off x="1237884" y="80267"/>
        <a:ext cx="730382" cy="568138"/>
      </dsp:txXfrm>
    </dsp:sp>
    <dsp:sp modelId="{B93A0800-E584-4F93-80E0-67D434E85C27}">
      <dsp:nvSpPr>
        <dsp:cNvPr id="0" name=""/>
        <dsp:cNvSpPr/>
      </dsp:nvSpPr>
      <dsp:spPr>
        <a:xfrm rot="5400000">
          <a:off x="1224316" y="1358704"/>
          <a:ext cx="596545" cy="679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F0F6C-F738-467C-86A3-4B0F4D3E174E}">
      <dsp:nvSpPr>
        <dsp:cNvPr id="0" name=""/>
        <dsp:cNvSpPr/>
      </dsp:nvSpPr>
      <dsp:spPr>
        <a:xfrm>
          <a:off x="1066267" y="802849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Threshold</a:t>
          </a:r>
          <a:endParaRPr lang="en-US" sz="1400" kern="1200" dirty="0"/>
        </a:p>
      </dsp:txBody>
      <dsp:txXfrm>
        <a:off x="1100587" y="837169"/>
        <a:ext cx="935592" cy="634289"/>
      </dsp:txXfrm>
    </dsp:sp>
    <dsp:sp modelId="{DC13BE02-B71A-4ED7-B1BB-F85F6C34C66D}">
      <dsp:nvSpPr>
        <dsp:cNvPr id="0" name=""/>
        <dsp:cNvSpPr/>
      </dsp:nvSpPr>
      <dsp:spPr>
        <a:xfrm>
          <a:off x="2070499" y="869889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Threshold the image into binary format </a:t>
          </a:r>
          <a:endParaRPr lang="en-US" sz="800" kern="1200" dirty="0"/>
        </a:p>
      </dsp:txBody>
      <dsp:txXfrm>
        <a:off x="2070499" y="869889"/>
        <a:ext cx="730382" cy="568138"/>
      </dsp:txXfrm>
    </dsp:sp>
    <dsp:sp modelId="{88BB8E9B-E75F-4B0B-9E93-FA3F45D185F4}">
      <dsp:nvSpPr>
        <dsp:cNvPr id="0" name=""/>
        <dsp:cNvSpPr/>
      </dsp:nvSpPr>
      <dsp:spPr>
        <a:xfrm>
          <a:off x="1898882" y="1592471"/>
          <a:ext cx="1004232" cy="702929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Edge Detection + Image transforms</a:t>
          </a:r>
          <a:endParaRPr lang="en-US" sz="1000" kern="1200" dirty="0"/>
        </a:p>
      </dsp:txBody>
      <dsp:txXfrm>
        <a:off x="1933202" y="1626791"/>
        <a:ext cx="935592" cy="634289"/>
      </dsp:txXfrm>
    </dsp:sp>
    <dsp:sp modelId="{458989D0-26EA-4A9F-B9B0-8060403B3CC5}">
      <dsp:nvSpPr>
        <dsp:cNvPr id="0" name=""/>
        <dsp:cNvSpPr/>
      </dsp:nvSpPr>
      <dsp:spPr>
        <a:xfrm>
          <a:off x="2903114" y="1659511"/>
          <a:ext cx="730382" cy="56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Detects the boundaries of the hand + dilate and erode</a:t>
          </a:r>
          <a:endParaRPr lang="en-US" sz="700" kern="1200" dirty="0"/>
        </a:p>
      </dsp:txBody>
      <dsp:txXfrm>
        <a:off x="2903114" y="1659511"/>
        <a:ext cx="730382" cy="568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94C75-D8C7-4783-AA2B-BC9D118388EA}">
      <dsp:nvSpPr>
        <dsp:cNvPr id="0" name=""/>
        <dsp:cNvSpPr/>
      </dsp:nvSpPr>
      <dsp:spPr>
        <a:xfrm>
          <a:off x="18980" y="151570"/>
          <a:ext cx="1145625" cy="110296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isometricOffAxis2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from Camera</a:t>
          </a:r>
          <a:endParaRPr lang="en-US" sz="1400" kern="1200" dirty="0"/>
        </a:p>
      </dsp:txBody>
      <dsp:txXfrm>
        <a:off x="186753" y="313096"/>
        <a:ext cx="810079" cy="779915"/>
      </dsp:txXfrm>
    </dsp:sp>
    <dsp:sp modelId="{12F33317-A099-4F1C-AB97-CBACFACF6F01}">
      <dsp:nvSpPr>
        <dsp:cNvPr id="0" name=""/>
        <dsp:cNvSpPr/>
      </dsp:nvSpPr>
      <dsp:spPr>
        <a:xfrm>
          <a:off x="307345" y="1334183"/>
          <a:ext cx="568894" cy="5688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cene3d>
          <a:camera prst="isometricOffAxis2Left"/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82752" y="1551728"/>
        <a:ext cx="418080" cy="133804"/>
      </dsp:txXfrm>
    </dsp:sp>
    <dsp:sp modelId="{26E9398D-1D1C-4097-BDFF-615877463A75}">
      <dsp:nvSpPr>
        <dsp:cNvPr id="0" name=""/>
        <dsp:cNvSpPr/>
      </dsp:nvSpPr>
      <dsp:spPr>
        <a:xfrm>
          <a:off x="1589" y="1982723"/>
          <a:ext cx="1180406" cy="1180406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isometricOffAxis2Lef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stored in database folder</a:t>
          </a:r>
          <a:endParaRPr lang="en-US" sz="1400" kern="1200" dirty="0"/>
        </a:p>
      </dsp:txBody>
      <dsp:txXfrm>
        <a:off x="174455" y="2155589"/>
        <a:ext cx="834674" cy="834674"/>
      </dsp:txXfrm>
    </dsp:sp>
    <dsp:sp modelId="{0BD41FE1-27AE-40A1-B806-E8EB988F9176}">
      <dsp:nvSpPr>
        <dsp:cNvPr id="0" name=""/>
        <dsp:cNvSpPr/>
      </dsp:nvSpPr>
      <dsp:spPr>
        <a:xfrm>
          <a:off x="1329123" y="1474911"/>
          <a:ext cx="311910" cy="364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cene3d>
          <a:camera prst="isometricOffAxis2Left"/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29123" y="1547886"/>
        <a:ext cx="218337" cy="218926"/>
      </dsp:txXfrm>
    </dsp:sp>
    <dsp:sp modelId="{B424B253-0F04-4A1D-B607-D48DBF2D1770}">
      <dsp:nvSpPr>
        <dsp:cNvPr id="0" name=""/>
        <dsp:cNvSpPr/>
      </dsp:nvSpPr>
      <dsp:spPr>
        <a:xfrm>
          <a:off x="1770506" y="676498"/>
          <a:ext cx="1961703" cy="1961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Left"/>
          <a:lightRig rig="threePt" dir="t"/>
        </a:scene3d>
        <a:sp3d prstMaterial="matte"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Match detection</a:t>
          </a:r>
          <a:endParaRPr lang="en-US" sz="2600" kern="1200" dirty="0"/>
        </a:p>
      </dsp:txBody>
      <dsp:txXfrm>
        <a:off x="2057791" y="963783"/>
        <a:ext cx="1387133" cy="138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906F2-946C-44EC-AF43-25C81E2135D3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A581E-D21B-43CA-A43D-9E1A96177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81E-D21B-43CA-A43D-9E1A961778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81E-D21B-43CA-A43D-9E1A961778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19B9-3B70-4B4E-A2EB-1E4F34A087F7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9711-28FE-4B86-92E0-80444EDAF270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A630-123B-45F8-8121-847CFDF67C86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44F4-1A82-4B79-B191-548D8858B249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FE2-9EDA-4460-9935-A99E08F65793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8F59-7865-4CD2-8BC2-7524646B0A91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BDDD-632E-4E8F-9733-A37D098BFDD0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F09-86B3-4C26-B318-FF67A1E4F276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E9A8-71B8-4D5D-B6A4-1B6013A69CF7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8DF9-3FF6-44B0-8BE4-6C012E1DF6CB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7D9E-2BD0-4906-85D3-583476961FCA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2D91-0BF5-4793-BA2A-7710D5D21CE4}" type="datetime1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1830-A4D7-41E7-A8F3-EACB676C3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trans="34000" pencilSize="26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09" y="4031857"/>
            <a:ext cx="6908123" cy="2445143"/>
          </a:xfrm>
          <a:prstGeom prst="rect">
            <a:avLst/>
          </a:prstGeom>
          <a:noFill/>
          <a:ln cmpd="sng">
            <a:solidFill>
              <a:schemeClr val="bg2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990600" y="13716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Sign Language Recognition System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905000"/>
            <a:ext cx="51816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Dhanashree</a:t>
            </a:r>
            <a:r>
              <a:rPr lang="en-US" dirty="0" smtClean="0"/>
              <a:t> </a:t>
            </a:r>
            <a:r>
              <a:rPr lang="en-US" dirty="0" err="1" smtClean="0"/>
              <a:t>Ganpule</a:t>
            </a:r>
            <a:endParaRPr lang="en-US" dirty="0" smtClean="0"/>
          </a:p>
          <a:p>
            <a:r>
              <a:rPr lang="en-US" dirty="0" smtClean="0"/>
              <a:t>Pratik </a:t>
            </a:r>
            <a:r>
              <a:rPr lang="en-US" dirty="0" err="1" smtClean="0"/>
              <a:t>Tamhankar</a:t>
            </a:r>
            <a:endParaRPr lang="en-US" dirty="0" smtClean="0"/>
          </a:p>
          <a:p>
            <a:r>
              <a:rPr lang="en-US" dirty="0" err="1" smtClean="0"/>
              <a:t>Shaktidhar</a:t>
            </a:r>
            <a:r>
              <a:rPr lang="en-US" dirty="0" smtClean="0"/>
              <a:t> </a:t>
            </a:r>
            <a:r>
              <a:rPr lang="en-US" dirty="0" err="1" smtClean="0"/>
              <a:t>Dandapani</a:t>
            </a:r>
            <a:r>
              <a:rPr lang="en-US" dirty="0" smtClean="0"/>
              <a:t>	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895600"/>
            <a:ext cx="51816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Under the Guidance of : Prof. </a:t>
            </a:r>
            <a:r>
              <a:rPr lang="en-US" dirty="0" err="1"/>
              <a:t>Chitra</a:t>
            </a:r>
            <a:r>
              <a:rPr lang="en-US" dirty="0"/>
              <a:t> </a:t>
            </a:r>
            <a:r>
              <a:rPr lang="en-US" dirty="0" err="1"/>
              <a:t>Bhole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LITERATURE REVIEW ALGORITHM 2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20"/>
          <p:cNvSpPr txBox="1"/>
          <p:nvPr/>
        </p:nvSpPr>
        <p:spPr>
          <a:xfrm>
            <a:off x="533401" y="12192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Hand Gesture Recognition based on grayscale histogram of the image.(</a:t>
            </a:r>
            <a:r>
              <a:rPr lang="en-US" sz="1600" dirty="0" err="1"/>
              <a:t>Rustam</a:t>
            </a:r>
            <a:r>
              <a:rPr lang="en-US" sz="1600" dirty="0"/>
              <a:t> </a:t>
            </a:r>
            <a:r>
              <a:rPr lang="en-US" sz="1600" dirty="0" err="1"/>
              <a:t>Rokhimov</a:t>
            </a:r>
            <a:r>
              <a:rPr lang="en-US" sz="1600" dirty="0"/>
              <a:t> </a:t>
            </a:r>
            <a:r>
              <a:rPr lang="en-US" sz="1600" dirty="0" err="1"/>
              <a:t>Igorevich</a:t>
            </a:r>
            <a:r>
              <a:rPr lang="en-US" sz="1600" dirty="0"/>
              <a:t>, </a:t>
            </a:r>
            <a:r>
              <a:rPr lang="en-US" sz="1600" dirty="0" err="1"/>
              <a:t>Pusik</a:t>
            </a:r>
            <a:r>
              <a:rPr lang="en-US" sz="1600" dirty="0"/>
              <a:t> Park, </a:t>
            </a:r>
            <a:r>
              <a:rPr lang="en-US" sz="1600" dirty="0" err="1"/>
              <a:t>Dugki</a:t>
            </a:r>
            <a:r>
              <a:rPr lang="en-US" sz="1600" dirty="0"/>
              <a:t> Min, </a:t>
            </a:r>
            <a:r>
              <a:rPr lang="en-US" sz="1600" dirty="0" err="1"/>
              <a:t>Yongjung</a:t>
            </a:r>
            <a:r>
              <a:rPr lang="en-US" sz="1600" dirty="0"/>
              <a:t> Park, </a:t>
            </a:r>
            <a:r>
              <a:rPr lang="en-US" sz="1600" dirty="0" err="1"/>
              <a:t>Tongchan</a:t>
            </a:r>
            <a:r>
              <a:rPr lang="en-US" sz="1600" dirty="0"/>
              <a:t> Choi, </a:t>
            </a:r>
            <a:r>
              <a:rPr lang="en-US" sz="1600" dirty="0" err="1"/>
              <a:t>Eunmi</a:t>
            </a:r>
            <a:r>
              <a:rPr lang="en-US" sz="1600" dirty="0"/>
              <a:t> Choi)</a:t>
            </a:r>
          </a:p>
          <a:p>
            <a:endParaRPr lang="en-US" sz="1600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58" y="2133600"/>
            <a:ext cx="5087566" cy="43881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3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828800" y="1066800"/>
            <a:ext cx="48768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2400" b="1" dirty="0"/>
              <a:t>Basic </a:t>
            </a:r>
            <a:r>
              <a:rPr lang="en-US" sz="2400" b="1" dirty="0" smtClean="0"/>
              <a:t>System</a:t>
            </a:r>
          </a:p>
          <a:p>
            <a:endParaRPr lang="en-US" sz="2400" b="1" dirty="0"/>
          </a:p>
          <a:p>
            <a:r>
              <a:rPr lang="en-US" sz="1600" dirty="0" smtClean="0"/>
              <a:t>We  </a:t>
            </a:r>
            <a:r>
              <a:rPr lang="en-US" sz="1600" dirty="0"/>
              <a:t>aim  to  implement a hand gesture recognition system on a real time basis </a:t>
            </a:r>
            <a:r>
              <a:rPr lang="en-US" sz="1600" dirty="0" smtClean="0"/>
              <a:t>with </a:t>
            </a:r>
            <a:r>
              <a:rPr lang="en-US" sz="1600" dirty="0"/>
              <a:t>the help of  orientation and image processing techniques.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 smtClean="0"/>
              <a:t>Our </a:t>
            </a:r>
            <a:r>
              <a:rPr lang="en-US" sz="1600" dirty="0"/>
              <a:t>system  intends to make use of image processing techniques </a:t>
            </a:r>
            <a:r>
              <a:rPr lang="en-US" sz="1600" dirty="0" smtClean="0"/>
              <a:t>for </a:t>
            </a:r>
            <a:r>
              <a:rPr lang="en-US" sz="1600" dirty="0"/>
              <a:t>the pre-processing stage.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828800" y="1066800"/>
            <a:ext cx="4876800" cy="3962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800" dirty="0"/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Specific</a:t>
            </a:r>
            <a:endParaRPr lang="en-US" sz="2800" dirty="0"/>
          </a:p>
          <a:p>
            <a:pPr fontAlgn="base">
              <a:buNone/>
            </a:pPr>
            <a:r>
              <a:rPr lang="en-US" sz="2400" dirty="0"/>
              <a:t>	Functions &amp; Data Structures</a:t>
            </a:r>
            <a:endParaRPr lang="en-US" sz="1800" dirty="0"/>
          </a:p>
          <a:p>
            <a:pPr fontAlgn="base">
              <a:buNone/>
            </a:pPr>
            <a:endParaRPr lang="en-US" sz="2000" dirty="0"/>
          </a:p>
          <a:p>
            <a:pPr fontAlgn="base"/>
            <a:r>
              <a:rPr lang="en-US" sz="2800" dirty="0"/>
              <a:t>Efficient</a:t>
            </a:r>
          </a:p>
          <a:p>
            <a:pPr fontAlgn="base">
              <a:buNone/>
            </a:pPr>
            <a:r>
              <a:rPr lang="en-US" sz="2000" dirty="0"/>
              <a:t>	Memory Utilization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Speedy</a:t>
            </a:r>
          </a:p>
          <a:p>
            <a:pPr fontAlgn="base">
              <a:buNone/>
            </a:pPr>
            <a:r>
              <a:rPr lang="en-US" sz="2000" dirty="0"/>
              <a:t>	Direct Machine Code </a:t>
            </a:r>
            <a:r>
              <a:rPr lang="en-US" sz="2000" dirty="0" smtClean="0"/>
              <a:t>Generation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/>
            <a:r>
              <a:rPr lang="en-US" sz="2800" dirty="0" smtClean="0"/>
              <a:t>Open Source</a:t>
            </a:r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Free License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OPENCV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/>
        </p:nvSpPr>
        <p:spPr>
          <a:xfrm>
            <a:off x="1828800" y="1333500"/>
            <a:ext cx="5410200" cy="422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latin typeface="+mj-lt"/>
                <a:cs typeface="Times New Roman" pitchFamily="18" charset="0"/>
              </a:rPr>
              <a:t>1.  Detect gestures of the hand using digital camera.</a:t>
            </a:r>
          </a:p>
          <a:p>
            <a:pPr algn="l"/>
            <a:r>
              <a:rPr lang="en-US" sz="2400" dirty="0" smtClean="0">
                <a:latin typeface="+mj-lt"/>
                <a:cs typeface="Times New Roman" pitchFamily="18" charset="0"/>
              </a:rPr>
              <a:t/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r>
              <a:rPr lang="en-US" sz="2400" dirty="0" smtClean="0">
                <a:latin typeface="+mj-lt"/>
                <a:cs typeface="Times New Roman" pitchFamily="18" charset="0"/>
              </a:rPr>
              <a:t>2.  Extraction &amp; Orientation</a:t>
            </a:r>
            <a:br>
              <a:rPr lang="en-US" sz="2400" dirty="0" smtClean="0">
                <a:latin typeface="+mj-lt"/>
                <a:cs typeface="Times New Roman" pitchFamily="18" charset="0"/>
              </a:rPr>
            </a:b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dirty="0" smtClean="0">
                <a:latin typeface="+mj-lt"/>
                <a:cs typeface="Times New Roman" pitchFamily="18" charset="0"/>
              </a:rPr>
              <a:t>3. </a:t>
            </a:r>
            <a:r>
              <a:rPr lang="en-US" sz="2400" dirty="0"/>
              <a:t>Matching the detected gesture from </a:t>
            </a:r>
            <a:r>
              <a:rPr lang="en-US" sz="2400" dirty="0" smtClean="0"/>
              <a:t>Saved templates.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847335" y="5377934"/>
            <a:ext cx="84278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Thus Successfully convert the detected gesture into its Equivalent 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MODULES OF SLRS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ntagon 29"/>
          <p:cNvSpPr/>
          <p:nvPr/>
        </p:nvSpPr>
        <p:spPr>
          <a:xfrm flipH="1">
            <a:off x="3613355" y="4267200"/>
            <a:ext cx="622060" cy="457200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-Up Arrow 27"/>
          <p:cNvSpPr/>
          <p:nvPr/>
        </p:nvSpPr>
        <p:spPr>
          <a:xfrm rot="21600000" flipH="1">
            <a:off x="3822630" y="4724400"/>
            <a:ext cx="825570" cy="1524000"/>
          </a:xfrm>
          <a:prstGeom prst="bent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17449359"/>
              </p:ext>
            </p:extLst>
          </p:nvPr>
        </p:nvGraphicFramePr>
        <p:xfrm>
          <a:off x="4267200" y="4326299"/>
          <a:ext cx="3733800" cy="237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urved Left Arrow 22"/>
          <p:cNvSpPr/>
          <p:nvPr/>
        </p:nvSpPr>
        <p:spPr>
          <a:xfrm>
            <a:off x="8001000" y="3505200"/>
            <a:ext cx="1066800" cy="1371600"/>
          </a:xfrm>
          <a:prstGeom prst="curved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-Up Arrow 17"/>
          <p:cNvSpPr/>
          <p:nvPr/>
        </p:nvSpPr>
        <p:spPr>
          <a:xfrm rot="5400000">
            <a:off x="7045933" y="3133406"/>
            <a:ext cx="596545" cy="6174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67700" cy="7159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06717165"/>
              </p:ext>
            </p:extLst>
          </p:nvPr>
        </p:nvGraphicFramePr>
        <p:xfrm>
          <a:off x="152400" y="990600"/>
          <a:ext cx="3752850" cy="233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0866603"/>
              </p:ext>
            </p:extLst>
          </p:nvPr>
        </p:nvGraphicFramePr>
        <p:xfrm>
          <a:off x="4825703" y="1024071"/>
          <a:ext cx="3867150" cy="230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6589424"/>
              </p:ext>
            </p:extLst>
          </p:nvPr>
        </p:nvGraphicFramePr>
        <p:xfrm>
          <a:off x="209550" y="3886200"/>
          <a:ext cx="3927686" cy="24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10" name="Group 9"/>
          <p:cNvGrpSpPr/>
          <p:nvPr/>
        </p:nvGrpSpPr>
        <p:grpSpPr>
          <a:xfrm rot="5400000" flipV="1">
            <a:off x="3914242" y="1324498"/>
            <a:ext cx="794956" cy="1097104"/>
            <a:chOff x="3026473" y="961421"/>
            <a:chExt cx="794956" cy="794956"/>
          </a:xfrm>
        </p:grpSpPr>
        <p:sp>
          <p:nvSpPr>
            <p:cNvPr id="15" name="Down Arrow 4"/>
            <p:cNvSpPr/>
            <p:nvPr/>
          </p:nvSpPr>
          <p:spPr>
            <a:xfrm>
              <a:off x="3205338" y="961421"/>
              <a:ext cx="437226" cy="5982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026473" y="961421"/>
              <a:ext cx="794956" cy="79495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2938" y="3384305"/>
            <a:ext cx="912939" cy="702930"/>
            <a:chOff x="1864557" y="1419176"/>
            <a:chExt cx="894950" cy="626436"/>
          </a:xfr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</p:grpSpPr>
        <p:sp>
          <p:nvSpPr>
            <p:cNvPr id="20" name="Rounded Rectangle 19"/>
            <p:cNvSpPr/>
            <p:nvPr/>
          </p:nvSpPr>
          <p:spPr>
            <a:xfrm>
              <a:off x="1864557" y="1419176"/>
              <a:ext cx="894950" cy="626436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895143" y="1449762"/>
              <a:ext cx="833778" cy="56526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Distance Transform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MODULE 1 : DETECTION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Bent-Up Arrow 5"/>
          <p:cNvSpPr/>
          <p:nvPr/>
        </p:nvSpPr>
        <p:spPr>
          <a:xfrm rot="5400000">
            <a:off x="7173230" y="4623935"/>
            <a:ext cx="596545" cy="6174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16314628"/>
              </p:ext>
            </p:extLst>
          </p:nvPr>
        </p:nvGraphicFramePr>
        <p:xfrm>
          <a:off x="1828800" y="2133600"/>
          <a:ext cx="3752850" cy="233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77689889"/>
              </p:ext>
            </p:extLst>
          </p:nvPr>
        </p:nvGraphicFramePr>
        <p:xfrm>
          <a:off x="4953000" y="2514600"/>
          <a:ext cx="3867150" cy="230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750235" y="4874834"/>
            <a:ext cx="912939" cy="702930"/>
            <a:chOff x="1864557" y="1419176"/>
            <a:chExt cx="894950" cy="626436"/>
          </a:xfr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</p:grpSpPr>
        <p:sp>
          <p:nvSpPr>
            <p:cNvPr id="11" name="Rounded Rectangle 10"/>
            <p:cNvSpPr/>
            <p:nvPr/>
          </p:nvSpPr>
          <p:spPr>
            <a:xfrm>
              <a:off x="1864557" y="1419176"/>
              <a:ext cx="894950" cy="626436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895143" y="1449762"/>
              <a:ext cx="833778" cy="56526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Distance Transform</a:t>
              </a:r>
              <a:endParaRPr lang="en-US" sz="900" kern="1200" dirty="0"/>
            </a:p>
          </p:txBody>
        </p:sp>
      </p:grpSp>
      <p:sp>
        <p:nvSpPr>
          <p:cNvPr id="3" name="Striped Right Arrow 2"/>
          <p:cNvSpPr/>
          <p:nvPr/>
        </p:nvSpPr>
        <p:spPr>
          <a:xfrm>
            <a:off x="3124200" y="4874834"/>
            <a:ext cx="3733800" cy="1373566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066800"/>
            <a:ext cx="63246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Consider </a:t>
            </a:r>
            <a:r>
              <a:rPr lang="en-US" sz="2000" dirty="0"/>
              <a:t>4 angles (0,90,180,270)</a:t>
            </a:r>
          </a:p>
          <a:p>
            <a:r>
              <a:rPr lang="en-US" sz="2000" dirty="0"/>
              <a:t>If image is in any of these angles it gets re oriented to 0 (if loop).</a:t>
            </a:r>
          </a:p>
          <a:p>
            <a:r>
              <a:rPr lang="en-US" sz="2000" dirty="0"/>
              <a:t>More refinement will be done by using incremental angle.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MODULE 2 : ORIENTATION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C:\Users\Shakti\Desktop\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42606" y="3698965"/>
            <a:ext cx="1426028" cy="19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Shakti\Desktop\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352800"/>
            <a:ext cx="146957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iped Right Arrow 8"/>
          <p:cNvSpPr/>
          <p:nvPr/>
        </p:nvSpPr>
        <p:spPr>
          <a:xfrm>
            <a:off x="4343400" y="4381500"/>
            <a:ext cx="1371600" cy="784860"/>
          </a:xfrm>
          <a:prstGeom prst="stripedRightArrow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24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MODULE 3 : TEMPLATE MATCHING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4419987"/>
              </p:ext>
            </p:extLst>
          </p:nvPr>
        </p:nvGraphicFramePr>
        <p:xfrm>
          <a:off x="1828800" y="1981200"/>
          <a:ext cx="37338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C:\Users\Shakti\Desktop\1662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590800"/>
            <a:ext cx="30861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066800"/>
            <a:ext cx="6781800" cy="502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v"/>
            </a:pPr>
            <a:endParaRPr lang="en-US" sz="1600" dirty="0">
              <a:solidFill>
                <a:schemeClr val="bg1"/>
              </a:solidFill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endParaRPr lang="en-US" sz="16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cs typeface="Times New Roman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cs typeface="Times New Roman" pitchFamily="18" charset="0"/>
              </a:rPr>
              <a:t>+90 </a:t>
            </a:r>
            <a:r>
              <a:rPr lang="en-US" sz="1600" dirty="0">
                <a:solidFill>
                  <a:schemeClr val="bg1"/>
                </a:solidFill>
                <a:cs typeface="Times New Roman" pitchFamily="18" charset="0"/>
              </a:rPr>
              <a:t>Orientation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cs typeface="Times New Roman" pitchFamily="18" charset="0"/>
              </a:rPr>
              <a:t>     Accuracy = </a:t>
            </a:r>
            <a:r>
              <a:rPr lang="en-US" sz="1600" dirty="0" smtClean="0">
                <a:solidFill>
                  <a:schemeClr val="bg1"/>
                </a:solidFill>
                <a:cs typeface="Times New Roman" pitchFamily="18" charset="0"/>
              </a:rPr>
              <a:t> 60 </a:t>
            </a:r>
            <a:r>
              <a:rPr lang="en-US" sz="1600" dirty="0">
                <a:solidFill>
                  <a:schemeClr val="bg1"/>
                </a:solidFill>
                <a:cs typeface="Times New Roman" pitchFamily="18" charset="0"/>
              </a:rPr>
              <a:t>% plain background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cs typeface="Times New Roman" pitchFamily="18" charset="0"/>
              </a:rPr>
              <a:t>	  =  25 % complex background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 descr="C:\Users\user\Pictures\H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67" y="2743200"/>
            <a:ext cx="531395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828800" y="1066800"/>
            <a:ext cx="48768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Single Stereo camera required (any camera).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Fast execution speed.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Template rotation takes less time than input manipulation.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Distance Transform helps determine accurate pixel positions.</a:t>
            </a: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553200" cy="4114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Introduction </a:t>
            </a:r>
            <a:endParaRPr lang="en-US" sz="2000" dirty="0" smtClean="0"/>
          </a:p>
          <a:p>
            <a:r>
              <a:rPr lang="en-US" sz="2000" dirty="0" smtClean="0"/>
              <a:t>Existing systems</a:t>
            </a:r>
          </a:p>
          <a:p>
            <a:r>
              <a:rPr lang="en-US" sz="2000" dirty="0"/>
              <a:t>Literature </a:t>
            </a:r>
            <a:r>
              <a:rPr lang="en-US" sz="2000" dirty="0" smtClean="0"/>
              <a:t>review</a:t>
            </a:r>
            <a:endParaRPr lang="en-US" sz="2000" dirty="0" smtClean="0"/>
          </a:p>
          <a:p>
            <a:r>
              <a:rPr lang="en-US" sz="2000" dirty="0" smtClean="0"/>
              <a:t>Proposed </a:t>
            </a:r>
            <a:r>
              <a:rPr lang="en-US" sz="2000" dirty="0"/>
              <a:t>system</a:t>
            </a:r>
          </a:p>
          <a:p>
            <a:r>
              <a:rPr lang="en-US" sz="2000" dirty="0" smtClean="0"/>
              <a:t>Algorithm and modules</a:t>
            </a:r>
            <a:endParaRPr lang="en-US" sz="2000" dirty="0"/>
          </a:p>
          <a:p>
            <a:r>
              <a:rPr lang="en-US" sz="2000" dirty="0" smtClean="0"/>
              <a:t>Results</a:t>
            </a:r>
            <a:endParaRPr lang="en-US" sz="2000" dirty="0"/>
          </a:p>
          <a:p>
            <a:r>
              <a:rPr lang="en-US" sz="2000" dirty="0" smtClean="0"/>
              <a:t>Advantages</a:t>
            </a:r>
          </a:p>
          <a:p>
            <a:r>
              <a:rPr lang="en-US" sz="2000" dirty="0" smtClean="0"/>
              <a:t>Future </a:t>
            </a:r>
            <a:r>
              <a:rPr lang="en-US" sz="2000" dirty="0"/>
              <a:t>scope </a:t>
            </a:r>
          </a:p>
          <a:p>
            <a:r>
              <a:rPr lang="en-US" sz="2000" dirty="0" smtClean="0"/>
              <a:t>Conclusion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066800"/>
            <a:ext cx="5486400" cy="419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v"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FUTURE SCOPE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92411"/>
            <a:ext cx="5105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000" dirty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 Embedding the system in cell phones for communication between deaf-dumb  and other  people.</a:t>
            </a:r>
          </a:p>
          <a:p>
            <a:pPr marL="514350" lvl="0" indent="-514350">
              <a:buFont typeface="+mj-lt"/>
              <a:buAutoNum type="romanL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Our system can also be integrated and be used for multiple-hands gesture recognition, where each image may include several hands</a:t>
            </a:r>
          </a:p>
          <a:p>
            <a:pPr marL="514350" indent="-514350">
              <a:buFont typeface="+mj-lt"/>
              <a:buAutoNum type="romanL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Human machine interactivity. Controlling the systems via gestures.</a:t>
            </a:r>
          </a:p>
          <a:p>
            <a:pPr marL="514350" indent="-514350">
              <a:buFont typeface="+mj-lt"/>
              <a:buAutoNum type="romanL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Motion based gaming.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romanLcPeriod"/>
            </a:pPr>
            <a:endParaRPr lang="en-US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828800" y="1066800"/>
            <a:ext cx="48768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  <a:p>
            <a:pPr marL="0" indent="0" algn="ctr" fontAlgn="base">
              <a:buNone/>
            </a:pPr>
            <a:endParaRPr lang="en-US" sz="2800" dirty="0"/>
          </a:p>
          <a:p>
            <a:pPr fontAlgn="base"/>
            <a:r>
              <a:rPr lang="en-US" sz="2000" dirty="0"/>
              <a:t>Our system is a real-time processing system.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All modules have been realized in the open source software.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Thorough integration and optimization is to be done.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324600" cy="44195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Sign language – non verbal communication</a:t>
            </a:r>
          </a:p>
          <a:p>
            <a:endParaRPr lang="en-US" sz="2000" dirty="0" smtClean="0"/>
          </a:p>
          <a:p>
            <a:r>
              <a:rPr lang="en-US" sz="2000" dirty="0" smtClean="0"/>
              <a:t>Normally used by people with speech and hearing impairment.</a:t>
            </a:r>
          </a:p>
          <a:p>
            <a:endParaRPr lang="en-US" sz="2000" dirty="0"/>
          </a:p>
          <a:p>
            <a:r>
              <a:rPr lang="en-US" sz="2000" dirty="0" smtClean="0"/>
              <a:t>Visual imagery to convey ideas.</a:t>
            </a:r>
          </a:p>
          <a:p>
            <a:endParaRPr lang="en-US" sz="2000" dirty="0"/>
          </a:p>
          <a:p>
            <a:r>
              <a:rPr lang="en-US" sz="2000" dirty="0" smtClean="0"/>
              <a:t>Finger spelling based on hand positions</a:t>
            </a:r>
          </a:p>
          <a:p>
            <a:endParaRPr lang="en-US" sz="2000" dirty="0"/>
          </a:p>
          <a:p>
            <a:r>
              <a:rPr lang="en-US" sz="2000" dirty="0" smtClean="0"/>
              <a:t>Facial Expression.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fld id="{5CA21830-A4D7-41E7-A8F3-EACB676C30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Example of hand gesture Indicating the word “deaf” in American Sign Language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J:\MyStudies\BE Project\BE Final\deaf-sign-langu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52" y="2184477"/>
            <a:ext cx="6522048" cy="299712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828800" y="1066800"/>
            <a:ext cx="48768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v"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Definition </a:t>
            </a: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SLRS</a:t>
            </a: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Main </a:t>
            </a: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Goal of the System</a:t>
            </a: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Developing SLRS using </a:t>
            </a:r>
            <a:endParaRPr 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Times New Roman" pitchFamily="18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cs typeface="Times New Roman" pitchFamily="18" charset="0"/>
              </a:rPr>
              <a:t>OpenCV</a:t>
            </a: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ound Single Corner Rectangle 8"/>
          <p:cNvSpPr/>
          <p:nvPr/>
        </p:nvSpPr>
        <p:spPr>
          <a:xfrm rot="10800000">
            <a:off x="5334000" y="1181100"/>
            <a:ext cx="3124200" cy="5029200"/>
          </a:xfrm>
          <a:prstGeom prst="round1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 - SLRS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175260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system for identifying, extracting and mapping hand gestures from multiple backgrounds.</a:t>
            </a:r>
            <a:endParaRPr lang="en-US" sz="1600" dirty="0"/>
          </a:p>
        </p:txBody>
      </p:sp>
      <p:sp>
        <p:nvSpPr>
          <p:cNvPr id="11" name="TextBox 6"/>
          <p:cNvSpPr txBox="1"/>
          <p:nvPr/>
        </p:nvSpPr>
        <p:spPr>
          <a:xfrm>
            <a:off x="5334000" y="2979003"/>
            <a:ext cx="2858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Provide efficient transition of a hand gesture to a decipherable/readable output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29881" y="4038600"/>
            <a:ext cx="270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143000"/>
            <a:ext cx="5181600" cy="396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itchFamily="2" charset="2"/>
              <a:buChar char="v"/>
            </a:pPr>
            <a:r>
              <a:rPr lang="en-US" sz="1100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sz="11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Vision Based Systems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Vision Based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Use of multiple cameras is done, so that position of the user doesn’t become a barrier.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Sensor Based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External hardware such as hand gloves is used for recognition.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sz="11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C:\Documents and Settings\document.DHANU\Desktop\Black book\images\vsb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19600"/>
            <a:ext cx="2362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Documents and Settings\document.DHANU\Desktop\Black book\images\sy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267200"/>
            <a:ext cx="37338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Documents and Settings\document.DHANU\Desktop\Black book\images\glov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752600"/>
            <a:ext cx="2289969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0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066800"/>
            <a:ext cx="51816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dirty="0" smtClean="0"/>
              <a:t>V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Vision Based Systems 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1. High cost.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2. High complexity.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3. High processing needs.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Sensor Based Systems: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1. High cost.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2. High maintenance.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DRAWBACKS OF EXISTING SYSTEMS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524000" y="1066800"/>
            <a:ext cx="5181600" cy="396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References 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r>
              <a:rPr lang="en-US" sz="2000" dirty="0"/>
              <a:t>1. Real Time SLR based on neural network architecture..(</a:t>
            </a:r>
            <a:r>
              <a:rPr lang="en-US" sz="2000" dirty="0" err="1"/>
              <a:t>Priyanka</a:t>
            </a:r>
            <a:r>
              <a:rPr lang="en-US" sz="2000" dirty="0"/>
              <a:t> </a:t>
            </a:r>
            <a:r>
              <a:rPr lang="en-US" sz="2000" dirty="0" err="1"/>
              <a:t>Mekala</a:t>
            </a:r>
            <a:r>
              <a:rPr lang="en-US" sz="2000" dirty="0"/>
              <a:t>, Ying </a:t>
            </a:r>
            <a:r>
              <a:rPr lang="en-US" sz="2000" dirty="0" err="1"/>
              <a:t>Gao</a:t>
            </a:r>
            <a:r>
              <a:rPr lang="en-US" sz="2000" dirty="0"/>
              <a:t>, Jeffrey Fan, </a:t>
            </a:r>
            <a:r>
              <a:rPr lang="en-US" sz="2000" dirty="0" err="1"/>
              <a:t>Asad</a:t>
            </a:r>
            <a:r>
              <a:rPr lang="en-US" sz="2000" dirty="0"/>
              <a:t> </a:t>
            </a:r>
            <a:r>
              <a:rPr lang="en-US" sz="2000" dirty="0" err="1"/>
              <a:t>Davari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2. Hand Gesture Recognition based on grayscale histogram of the image.(</a:t>
            </a:r>
            <a:r>
              <a:rPr lang="en-US" sz="2000" dirty="0" err="1"/>
              <a:t>Rustam</a:t>
            </a:r>
            <a:r>
              <a:rPr lang="en-US" sz="2000" dirty="0"/>
              <a:t> </a:t>
            </a:r>
            <a:r>
              <a:rPr lang="en-US" sz="2000" dirty="0" err="1"/>
              <a:t>Rokhimov</a:t>
            </a:r>
            <a:r>
              <a:rPr lang="en-US" sz="2000" dirty="0"/>
              <a:t> </a:t>
            </a:r>
            <a:r>
              <a:rPr lang="en-US" sz="2000" dirty="0" err="1"/>
              <a:t>Igorevich</a:t>
            </a:r>
            <a:r>
              <a:rPr lang="en-US" sz="2000" dirty="0"/>
              <a:t>, </a:t>
            </a:r>
            <a:r>
              <a:rPr lang="en-US" sz="2000" dirty="0" err="1"/>
              <a:t>Pusik</a:t>
            </a:r>
            <a:r>
              <a:rPr lang="en-US" sz="2000" dirty="0"/>
              <a:t> Park, </a:t>
            </a:r>
            <a:r>
              <a:rPr lang="en-US" sz="2000" dirty="0" err="1"/>
              <a:t>Dugki</a:t>
            </a:r>
            <a:r>
              <a:rPr lang="en-US" sz="2000" dirty="0"/>
              <a:t> Min, </a:t>
            </a:r>
            <a:r>
              <a:rPr lang="en-US" sz="2000" dirty="0" err="1"/>
              <a:t>Yongjung</a:t>
            </a:r>
            <a:r>
              <a:rPr lang="en-US" sz="2000" dirty="0"/>
              <a:t> Park, </a:t>
            </a:r>
            <a:r>
              <a:rPr lang="en-US" sz="2000" dirty="0" err="1"/>
              <a:t>Tongchan</a:t>
            </a:r>
            <a:r>
              <a:rPr lang="en-US" sz="2000" dirty="0"/>
              <a:t> Choi, </a:t>
            </a:r>
            <a:r>
              <a:rPr lang="en-US" sz="2000" dirty="0" err="1"/>
              <a:t>Eunmi</a:t>
            </a:r>
            <a:r>
              <a:rPr lang="en-US" sz="2000" dirty="0"/>
              <a:t> Choi)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43000"/>
            <a:ext cx="914400" cy="5105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LITERATURE REVIEW ALGORITHM 1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1830-A4D7-41E7-A8F3-EACB676C30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20"/>
          <p:cNvSpPr txBox="1"/>
          <p:nvPr/>
        </p:nvSpPr>
        <p:spPr>
          <a:xfrm>
            <a:off x="1828801" y="152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 Time SLR based on </a:t>
            </a:r>
            <a:r>
              <a:rPr lang="en-US" dirty="0" smtClean="0"/>
              <a:t>Neural Network Architecture</a:t>
            </a:r>
          </a:p>
          <a:p>
            <a:r>
              <a:rPr lang="en-US" dirty="0" smtClean="0"/>
              <a:t> (</a:t>
            </a:r>
            <a:r>
              <a:rPr lang="en-US" dirty="0" err="1"/>
              <a:t>Priyanka</a:t>
            </a:r>
            <a:r>
              <a:rPr lang="en-US" dirty="0"/>
              <a:t> </a:t>
            </a:r>
            <a:r>
              <a:rPr lang="en-US" dirty="0" err="1"/>
              <a:t>Mekala</a:t>
            </a:r>
            <a:r>
              <a:rPr lang="en-US" dirty="0"/>
              <a:t>, Ying </a:t>
            </a:r>
            <a:r>
              <a:rPr lang="en-US" dirty="0" err="1"/>
              <a:t>Gao</a:t>
            </a:r>
            <a:r>
              <a:rPr lang="en-US" dirty="0"/>
              <a:t>, Jeffrey Fan,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Davari</a:t>
            </a:r>
            <a:r>
              <a:rPr lang="en-US" dirty="0"/>
              <a:t>)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533400" y="2170331"/>
            <a:ext cx="81534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Stage 1: Feature Extraction Process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06133"/>
            <a:ext cx="2590800" cy="121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841951"/>
            <a:ext cx="2590800" cy="120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806133"/>
            <a:ext cx="2514600" cy="117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939795" y="320459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07451" y="320459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9"/>
          <p:cNvSpPr txBox="1"/>
          <p:nvPr/>
        </p:nvSpPr>
        <p:spPr>
          <a:xfrm>
            <a:off x="533399" y="4114800"/>
            <a:ext cx="81534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Stage 2: Comparison with Images In Database ( Neural Network System)</a:t>
            </a:r>
            <a:endParaRPr lang="en-US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54" y="4527563"/>
            <a:ext cx="3100388" cy="21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767</Words>
  <Application>Microsoft Office PowerPoint</Application>
  <PresentationFormat>On-screen Show (4:3)</PresentationFormat>
  <Paragraphs>208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Sign Language Recognition System</vt:lpstr>
      <vt:lpstr>OVERVIEW</vt:lpstr>
      <vt:lpstr>INTRODUCTION</vt:lpstr>
      <vt:lpstr>Example of hand gesture Indicating the word “deaf” in American Sign Language</vt:lpstr>
      <vt:lpstr>INTRODUCTION - SLRS</vt:lpstr>
      <vt:lpstr>EXISTING SYSTEMS</vt:lpstr>
      <vt:lpstr>DRAWBACKS OF EXISTING SYSTEMS</vt:lpstr>
      <vt:lpstr>LITERATURE REVIEW</vt:lpstr>
      <vt:lpstr>LITERATURE REVIEW ALGORITHM 1</vt:lpstr>
      <vt:lpstr>LITERATURE REVIEW ALGORITHM 2</vt:lpstr>
      <vt:lpstr>PROPOSED SYSTEM</vt:lpstr>
      <vt:lpstr>OPENCV</vt:lpstr>
      <vt:lpstr>MODULES OF SLRS</vt:lpstr>
      <vt:lpstr>ALGORITHM</vt:lpstr>
      <vt:lpstr>MODULE 1 : DETECTION</vt:lpstr>
      <vt:lpstr>MODULE 2 : ORIENTATION</vt:lpstr>
      <vt:lpstr>MODULE 3 : TEMPLATE MATCHING</vt:lpstr>
      <vt:lpstr>RESULTS</vt:lpstr>
      <vt:lpstr>ADVANTAGES</vt:lpstr>
      <vt:lpstr>FUTURE SCOPE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System</dc:title>
  <dc:creator>Shakti</dc:creator>
  <cp:lastModifiedBy>Shakti</cp:lastModifiedBy>
  <cp:revision>136</cp:revision>
  <dcterms:created xsi:type="dcterms:W3CDTF">2013-04-04T14:15:59Z</dcterms:created>
  <dcterms:modified xsi:type="dcterms:W3CDTF">2013-04-26T16:41:51Z</dcterms:modified>
</cp:coreProperties>
</file>