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3" r:id="rId6"/>
    <p:sldId id="264" r:id="rId7"/>
    <p:sldId id="261" r:id="rId8"/>
    <p:sldId id="266" r:id="rId9"/>
    <p:sldId id="265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97" d="100"/>
          <a:sy n="97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</dgm:pt>
    <dgm:pt modelId="{701D68F5-42F8-47BC-8FED-84C50F595DF0}">
      <dgm:prSet phldrT="[Tex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sz="1800" dirty="0" smtClean="0"/>
            <a:t>Python(version less than 3.8)</a:t>
          </a:r>
          <a:endParaRPr lang="en-US" sz="1800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800" dirty="0" smtClean="0"/>
            <a:t>pandas</a:t>
          </a:r>
          <a:endParaRPr lang="en-US" sz="2800" dirty="0"/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800" dirty="0" smtClean="0"/>
            <a:t>Matplotlib</a:t>
          </a:r>
          <a:endParaRPr lang="en-US" sz="2800" dirty="0"/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25C14C25-2A98-4731-B0BF-677AD8191C30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76750689-6C12-4D36-8474-BFC5C125B35E}" type="pres">
      <dgm:prSet presAssocID="{701D68F5-42F8-47BC-8FED-84C50F595DF0}" presName="compNode" presStyleCnt="0"/>
      <dgm:spPr/>
    </dgm:pt>
    <dgm:pt modelId="{A39E2924-EA9B-47F3-B732-8814DF65E2EC}" type="pres">
      <dgm:prSet presAssocID="{701D68F5-42F8-47BC-8FED-84C50F595DF0}" presName="iconBgRect" presStyleLbl="bgShp" presStyleIdx="0" presStyleCnt="3"/>
      <dgm:spPr/>
    </dgm:pt>
    <dgm:pt modelId="{55BDA980-9151-47FF-AF00-AFF61BF7329A}" type="pres">
      <dgm:prSet presAssocID="{701D68F5-42F8-47BC-8FED-84C50F595DF0}" presName="iconRect" presStyleLbl="node1" presStyleIdx="0" presStyleCnt="3"/>
      <dgm:spPr>
        <a:ln>
          <a:noFill/>
        </a:ln>
      </dgm:spPr>
      <dgm:t>
        <a:bodyPr/>
        <a:lstStyle/>
        <a:p>
          <a:endParaRPr lang="en-US"/>
        </a:p>
      </dgm:t>
      <dgm:extLst/>
    </dgm:pt>
    <dgm:pt modelId="{6813E287-6A9E-4A4E-8848-6B5E098C015B}" type="pres">
      <dgm:prSet presAssocID="{701D68F5-42F8-47BC-8FED-84C50F595DF0}" presName="spaceRect" presStyleCnt="0"/>
      <dgm:spPr/>
    </dgm:pt>
    <dgm:pt modelId="{29C7C433-EF2A-4A44-BC53-B7211D27668D}" type="pres">
      <dgm:prSet presAssocID="{701D68F5-42F8-47BC-8FED-84C50F595DF0}" presName="textRect" presStyleLbl="revTx" presStyleIdx="0" presStyleCnt="3" custLinFactY="-2721" custLinFactNeighborX="-1536" custLinFactNeighborY="-10000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8220B65-DC55-4454-B24D-11B29BFBB9D4}" type="pres">
      <dgm:prSet presAssocID="{0C95B389-AC0C-4055-9AA3-38815EFC8B0A}" presName="sibTrans" presStyleCnt="0"/>
      <dgm:spPr/>
    </dgm:pt>
    <dgm:pt modelId="{BE6E5E78-2FF3-4F40-80FF-8626E060970A}" type="pres">
      <dgm:prSet presAssocID="{91A66877-AC1C-46D9-BF2C-6024B638DEA9}" presName="compNode" presStyleCnt="0"/>
      <dgm:spPr/>
    </dgm:pt>
    <dgm:pt modelId="{AE6D994C-35CC-4E2D-93F7-0749D531DB38}" type="pres">
      <dgm:prSet presAssocID="{91A66877-AC1C-46D9-BF2C-6024B638DEA9}" presName="iconBgRect" presStyleLbl="bgShp" presStyleIdx="1" presStyleCnt="3"/>
      <dgm:spPr/>
    </dgm:pt>
    <dgm:pt modelId="{25E3B37B-74D0-4A88-B4DE-941AD611607D}" type="pres">
      <dgm:prSet presAssocID="{91A66877-AC1C-46D9-BF2C-6024B638DEA9}" presName="iconRect" presStyleLbl="node1" presStyleIdx="1" presStyleCnt="3"/>
      <dgm:spPr>
        <a:ln>
          <a:noFill/>
        </a:ln>
      </dgm:spPr>
      <dgm:t>
        <a:bodyPr/>
        <a:lstStyle/>
        <a:p>
          <a:endParaRPr lang="en-US"/>
        </a:p>
      </dgm:t>
      <dgm:extLst/>
    </dgm:pt>
    <dgm:pt modelId="{D43D9762-97CA-499D-8A22-68E4735A6BBF}" type="pres">
      <dgm:prSet presAssocID="{91A66877-AC1C-46D9-BF2C-6024B638DEA9}" presName="spaceRect" presStyleCnt="0"/>
      <dgm:spPr/>
    </dgm:pt>
    <dgm:pt modelId="{B87C32D5-7B07-49E2-84BD-BC5A516ABFE6}" type="pres">
      <dgm:prSet presAssocID="{91A66877-AC1C-46D9-BF2C-6024B638DEA9}" presName="textRect" presStyleLbl="revTx" presStyleIdx="1" presStyleCnt="3" custLinFactNeighborX="-1374" custLinFactNeighborY="-7710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415AE4C-1FA3-4F9C-B78C-46AB8BC3FA98}" type="pres">
      <dgm:prSet presAssocID="{BFCE4A28-C381-46FF-935A-B11534EF7D87}" presName="sibTrans" presStyleCnt="0"/>
      <dgm:spPr/>
    </dgm:pt>
    <dgm:pt modelId="{8E9FCEE9-BA58-4686-AD8D-3C43F61E54DA}" type="pres">
      <dgm:prSet presAssocID="{76CC3289-2662-43F0-A3C6-BA04A135F08C}" presName="compNode" presStyleCnt="0"/>
      <dgm:spPr/>
    </dgm:pt>
    <dgm:pt modelId="{8B8DA957-4F6D-47EE-BF0F-6ACDA82AAC07}" type="pres">
      <dgm:prSet presAssocID="{76CC3289-2662-43F0-A3C6-BA04A135F08C}" presName="iconBgRect" presStyleLbl="bgShp" presStyleIdx="2" presStyleCnt="3"/>
      <dgm:spPr/>
    </dgm:pt>
    <dgm:pt modelId="{FC76B9EB-DCB2-48BE-8038-BB271187C51D}" type="pres">
      <dgm:prSet presAssocID="{76CC3289-2662-43F0-A3C6-BA04A135F08C}" presName="iconRect" presStyleLbl="node1" presStyleIdx="2" presStyleCnt="3"/>
      <dgm:spPr>
        <a:ln>
          <a:noFill/>
        </a:ln>
      </dgm:spPr>
      <dgm:t>
        <a:bodyPr/>
        <a:lstStyle/>
        <a:p>
          <a:endParaRPr lang="en-US"/>
        </a:p>
      </dgm:t>
      <dgm:extLst/>
    </dgm:pt>
    <dgm:pt modelId="{15732EE0-EF0B-40DC-8D5B-13AD1FDF7CF0}" type="pres">
      <dgm:prSet presAssocID="{76CC3289-2662-43F0-A3C6-BA04A135F08C}" presName="spaceRect" presStyleCnt="0"/>
      <dgm:spPr/>
    </dgm:pt>
    <dgm:pt modelId="{E92865A0-8142-4764-BBFC-1FA0DCA8D9E0}" type="pres">
      <dgm:prSet presAssocID="{76CC3289-2662-43F0-A3C6-BA04A135F08C}" presName="textRect" presStyleLbl="revTx" presStyleIdx="2" presStyleCnt="3" custLinFactNeighborX="-2885" custLinFactNeighborY="-7710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4D1E9F-9059-456A-ACD4-C954F5166A16}" type="presOf" srcId="{701D68F5-42F8-47BC-8FED-84C50F595DF0}" destId="{29C7C433-EF2A-4A44-BC53-B7211D27668D}" srcOrd="0" destOrd="0" presId="urn:microsoft.com/office/officeart/2018/5/layout/IconCircleLabelList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77F3068B-47FB-4C44-B12F-5B52EA8C8D6F}" type="presOf" srcId="{91A66877-AC1C-46D9-BF2C-6024B638DEA9}" destId="{B87C32D5-7B07-49E2-84BD-BC5A516ABFE6}" srcOrd="0" destOrd="0" presId="urn:microsoft.com/office/officeart/2018/5/layout/IconCircle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1E51D096-D749-4658-8D93-02A059315D09}" type="presOf" srcId="{76CC3289-2662-43F0-A3C6-BA04A135F08C}" destId="{E92865A0-8142-4764-BBFC-1FA0DCA8D9E0}" srcOrd="0" destOrd="0" presId="urn:microsoft.com/office/officeart/2018/5/layout/IconCircleLabelList"/>
    <dgm:cxn modelId="{1DCAC474-202E-48E4-8885-832453650F99}" type="presOf" srcId="{7D9C16A6-8C48-4165-8DAF-8C957C12A8FA}" destId="{25C14C25-2A98-4731-B0BF-677AD8191C30}" srcOrd="0" destOrd="0" presId="urn:microsoft.com/office/officeart/2018/5/layout/IconCircleLabelList"/>
    <dgm:cxn modelId="{9B7CB0EB-7F3C-4D17-B355-4090FA01A301}" type="presParOf" srcId="{25C14C25-2A98-4731-B0BF-677AD8191C30}" destId="{76750689-6C12-4D36-8474-BFC5C125B35E}" srcOrd="0" destOrd="0" presId="urn:microsoft.com/office/officeart/2018/5/layout/IconCircleLabelList"/>
    <dgm:cxn modelId="{F736A8DC-8C73-40B1-B9D8-E2ED1B623EC4}" type="presParOf" srcId="{76750689-6C12-4D36-8474-BFC5C125B35E}" destId="{A39E2924-EA9B-47F3-B732-8814DF65E2EC}" srcOrd="0" destOrd="0" presId="urn:microsoft.com/office/officeart/2018/5/layout/IconCircleLabelList"/>
    <dgm:cxn modelId="{E811E0A3-64EB-4B73-B7C1-483CEFD7A521}" type="presParOf" srcId="{76750689-6C12-4D36-8474-BFC5C125B35E}" destId="{55BDA980-9151-47FF-AF00-AFF61BF7329A}" srcOrd="1" destOrd="0" presId="urn:microsoft.com/office/officeart/2018/5/layout/IconCircleLabelList"/>
    <dgm:cxn modelId="{5F50529C-66A6-45D3-914E-3EAF0020FAA5}" type="presParOf" srcId="{76750689-6C12-4D36-8474-BFC5C125B35E}" destId="{6813E287-6A9E-4A4E-8848-6B5E098C015B}" srcOrd="2" destOrd="0" presId="urn:microsoft.com/office/officeart/2018/5/layout/IconCircleLabelList"/>
    <dgm:cxn modelId="{4A2F5C1F-0EEC-4343-A69A-A075A9327DCB}" type="presParOf" srcId="{76750689-6C12-4D36-8474-BFC5C125B35E}" destId="{29C7C433-EF2A-4A44-BC53-B7211D27668D}" srcOrd="3" destOrd="0" presId="urn:microsoft.com/office/officeart/2018/5/layout/IconCircleLabelList"/>
    <dgm:cxn modelId="{11337B15-941E-431B-B38C-2502F8F375A2}" type="presParOf" srcId="{25C14C25-2A98-4731-B0BF-677AD8191C30}" destId="{68220B65-DC55-4454-B24D-11B29BFBB9D4}" srcOrd="1" destOrd="0" presId="urn:microsoft.com/office/officeart/2018/5/layout/IconCircleLabelList"/>
    <dgm:cxn modelId="{43151CC7-C0C3-4F15-997C-17B72C908907}" type="presParOf" srcId="{25C14C25-2A98-4731-B0BF-677AD8191C30}" destId="{BE6E5E78-2FF3-4F40-80FF-8626E060970A}" srcOrd="2" destOrd="0" presId="urn:microsoft.com/office/officeart/2018/5/layout/IconCircleLabelList"/>
    <dgm:cxn modelId="{B36D4B0A-AEE7-4B3F-898A-E200577B6D6B}" type="presParOf" srcId="{BE6E5E78-2FF3-4F40-80FF-8626E060970A}" destId="{AE6D994C-35CC-4E2D-93F7-0749D531DB38}" srcOrd="0" destOrd="0" presId="urn:microsoft.com/office/officeart/2018/5/layout/IconCircleLabelList"/>
    <dgm:cxn modelId="{BE0DFE24-FE93-4079-A9EE-3648D3E1E170}" type="presParOf" srcId="{BE6E5E78-2FF3-4F40-80FF-8626E060970A}" destId="{25E3B37B-74D0-4A88-B4DE-941AD611607D}" srcOrd="1" destOrd="0" presId="urn:microsoft.com/office/officeart/2018/5/layout/IconCircleLabelList"/>
    <dgm:cxn modelId="{F288AFD5-F3CA-46B3-8339-C045C21E9F21}" type="presParOf" srcId="{BE6E5E78-2FF3-4F40-80FF-8626E060970A}" destId="{D43D9762-97CA-499D-8A22-68E4735A6BBF}" srcOrd="2" destOrd="0" presId="urn:microsoft.com/office/officeart/2018/5/layout/IconCircleLabelList"/>
    <dgm:cxn modelId="{18CCBC88-DFE4-411F-876C-0313FF708975}" type="presParOf" srcId="{BE6E5E78-2FF3-4F40-80FF-8626E060970A}" destId="{B87C32D5-7B07-49E2-84BD-BC5A516ABFE6}" srcOrd="3" destOrd="0" presId="urn:microsoft.com/office/officeart/2018/5/layout/IconCircleLabelList"/>
    <dgm:cxn modelId="{D7DFC969-567D-453B-91CA-5B56EC4DF6CE}" type="presParOf" srcId="{25C14C25-2A98-4731-B0BF-677AD8191C30}" destId="{3415AE4C-1FA3-4F9C-B78C-46AB8BC3FA98}" srcOrd="3" destOrd="0" presId="urn:microsoft.com/office/officeart/2018/5/layout/IconCircleLabelList"/>
    <dgm:cxn modelId="{FE865E36-A6AA-4CC5-B6F1-E7C4076F9DA4}" type="presParOf" srcId="{25C14C25-2A98-4731-B0BF-677AD8191C30}" destId="{8E9FCEE9-BA58-4686-AD8D-3C43F61E54DA}" srcOrd="4" destOrd="0" presId="urn:microsoft.com/office/officeart/2018/5/layout/IconCircleLabelList"/>
    <dgm:cxn modelId="{7449518C-03B5-4688-9C60-A09CD7989430}" type="presParOf" srcId="{8E9FCEE9-BA58-4686-AD8D-3C43F61E54DA}" destId="{8B8DA957-4F6D-47EE-BF0F-6ACDA82AAC07}" srcOrd="0" destOrd="0" presId="urn:microsoft.com/office/officeart/2018/5/layout/IconCircleLabelList"/>
    <dgm:cxn modelId="{A05A366F-56A5-494C-9AD7-7CA866ACD136}" type="presParOf" srcId="{8E9FCEE9-BA58-4686-AD8D-3C43F61E54DA}" destId="{FC76B9EB-DCB2-48BE-8038-BB271187C51D}" srcOrd="1" destOrd="0" presId="urn:microsoft.com/office/officeart/2018/5/layout/IconCircleLabelList"/>
    <dgm:cxn modelId="{9029A874-C025-4ECE-A8D4-43E10C4561BD}" type="presParOf" srcId="{8E9FCEE9-BA58-4686-AD8D-3C43F61E54DA}" destId="{15732EE0-EF0B-40DC-8D5B-13AD1FDF7CF0}" srcOrd="2" destOrd="0" presId="urn:microsoft.com/office/officeart/2018/5/layout/IconCircleLabelList"/>
    <dgm:cxn modelId="{F90C855F-3BD4-487B-AD80-67CD5D06AC1A}" type="presParOf" srcId="{8E9FCEE9-BA58-4686-AD8D-3C43F61E54DA}" destId="{E92865A0-8142-4764-BBFC-1FA0DCA8D9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72BF8A-8557-454C-8C3E-4D787DF2240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055384-A203-4CF8-8A5A-A77291327DF2}">
      <dgm:prSet phldrT="[Text]" custT="1"/>
      <dgm:spPr/>
      <dgm:t>
        <a:bodyPr/>
        <a:lstStyle/>
        <a:p>
          <a:r>
            <a:rPr lang="en-US" sz="1200" dirty="0" smtClean="0"/>
            <a:t>Importing Modules</a:t>
          </a:r>
          <a:endParaRPr lang="en-US" sz="1200" dirty="0"/>
        </a:p>
      </dgm:t>
    </dgm:pt>
    <dgm:pt modelId="{03EDE86B-DBD2-4F36-ABA7-0E4E305FC592}" type="parTrans" cxnId="{9FF8CA39-200A-47CA-B9FC-DC46416F373B}">
      <dgm:prSet/>
      <dgm:spPr/>
      <dgm:t>
        <a:bodyPr/>
        <a:lstStyle/>
        <a:p>
          <a:endParaRPr lang="en-US"/>
        </a:p>
      </dgm:t>
    </dgm:pt>
    <dgm:pt modelId="{EA4EAB48-0D48-44A1-A17A-98878710A6B0}" type="sibTrans" cxnId="{9FF8CA39-200A-47CA-B9FC-DC46416F373B}">
      <dgm:prSet/>
      <dgm:spPr/>
      <dgm:t>
        <a:bodyPr/>
        <a:lstStyle/>
        <a:p>
          <a:endParaRPr lang="en-US"/>
        </a:p>
      </dgm:t>
    </dgm:pt>
    <dgm:pt modelId="{BD40408D-1EDE-436D-92F6-92E76AE493B3}">
      <dgm:prSet phldrT="[Text]" custT="1"/>
      <dgm:spPr/>
      <dgm:t>
        <a:bodyPr/>
        <a:lstStyle/>
        <a:p>
          <a:r>
            <a:rPr lang="en-US" sz="1200" dirty="0" smtClean="0"/>
            <a:t>Data Extraction</a:t>
          </a:r>
        </a:p>
        <a:p>
          <a:r>
            <a:rPr lang="en-US" sz="1200" dirty="0" smtClean="0"/>
            <a:t>From web</a:t>
          </a:r>
          <a:endParaRPr lang="en-US" sz="1200" dirty="0"/>
        </a:p>
      </dgm:t>
    </dgm:pt>
    <dgm:pt modelId="{C387A699-95D0-4B7D-AE99-B90D4624A076}" type="parTrans" cxnId="{4AEE9BB8-1763-43D6-871A-8DA2712A26BF}">
      <dgm:prSet/>
      <dgm:spPr/>
      <dgm:t>
        <a:bodyPr/>
        <a:lstStyle/>
        <a:p>
          <a:endParaRPr lang="en-US"/>
        </a:p>
      </dgm:t>
    </dgm:pt>
    <dgm:pt modelId="{27AF673A-C9FA-4BE9-88CB-9D2C9B960EC8}" type="sibTrans" cxnId="{4AEE9BB8-1763-43D6-871A-8DA2712A26BF}">
      <dgm:prSet/>
      <dgm:spPr/>
      <dgm:t>
        <a:bodyPr/>
        <a:lstStyle/>
        <a:p>
          <a:endParaRPr lang="en-US"/>
        </a:p>
      </dgm:t>
    </dgm:pt>
    <dgm:pt modelId="{FAA8140C-FF41-47FE-8695-BB8950F26555}">
      <dgm:prSet phldrT="[Text]"/>
      <dgm:spPr/>
      <dgm:t>
        <a:bodyPr/>
        <a:lstStyle/>
        <a:p>
          <a:r>
            <a:rPr lang="en-US" dirty="0" smtClean="0"/>
            <a:t>Using the Pandas module so extract data from the website and store it in a DF</a:t>
          </a:r>
          <a:endParaRPr lang="en-US" dirty="0"/>
        </a:p>
      </dgm:t>
    </dgm:pt>
    <dgm:pt modelId="{7322C2CC-4D30-4D18-AF5F-8F4F9F928683}" type="parTrans" cxnId="{A5FCE6BF-1A63-412B-8727-08A7E4D7AE17}">
      <dgm:prSet/>
      <dgm:spPr/>
      <dgm:t>
        <a:bodyPr/>
        <a:lstStyle/>
        <a:p>
          <a:endParaRPr lang="en-US"/>
        </a:p>
      </dgm:t>
    </dgm:pt>
    <dgm:pt modelId="{29BEFD9F-6299-45FA-A73C-F06135BCA715}" type="sibTrans" cxnId="{A5FCE6BF-1A63-412B-8727-08A7E4D7AE17}">
      <dgm:prSet/>
      <dgm:spPr/>
      <dgm:t>
        <a:bodyPr/>
        <a:lstStyle/>
        <a:p>
          <a:endParaRPr lang="en-US"/>
        </a:p>
      </dgm:t>
    </dgm:pt>
    <dgm:pt modelId="{6AC29770-5C54-436B-A623-B1CB46E038A6}">
      <dgm:prSet phldrT="[Text]" custT="1"/>
      <dgm:spPr/>
      <dgm:t>
        <a:bodyPr/>
        <a:lstStyle/>
        <a:p>
          <a:r>
            <a:rPr lang="en-US" sz="1400" dirty="0" smtClean="0"/>
            <a:t>Data Preprocessing</a:t>
          </a:r>
          <a:endParaRPr lang="en-US" sz="1400" dirty="0"/>
        </a:p>
      </dgm:t>
    </dgm:pt>
    <dgm:pt modelId="{FA82BA07-2B2D-4E6E-BE09-CA2CA9F24097}" type="parTrans" cxnId="{BEAB7FE4-B0B0-4788-8D49-18B0A6EE25BB}">
      <dgm:prSet/>
      <dgm:spPr/>
      <dgm:t>
        <a:bodyPr/>
        <a:lstStyle/>
        <a:p>
          <a:endParaRPr lang="en-US"/>
        </a:p>
      </dgm:t>
    </dgm:pt>
    <dgm:pt modelId="{B161B137-482D-4573-AEB7-8CB08354C0B2}" type="sibTrans" cxnId="{BEAB7FE4-B0B0-4788-8D49-18B0A6EE25BB}">
      <dgm:prSet/>
      <dgm:spPr/>
      <dgm:t>
        <a:bodyPr/>
        <a:lstStyle/>
        <a:p>
          <a:endParaRPr lang="en-US"/>
        </a:p>
      </dgm:t>
    </dgm:pt>
    <dgm:pt modelId="{7D4BE941-E4B1-42B7-8EDC-B2014AF6C3B7}">
      <dgm:prSet phldrT="[Text]" custT="1"/>
      <dgm:spPr/>
      <dgm:t>
        <a:bodyPr/>
        <a:lstStyle/>
        <a:p>
          <a:endParaRPr lang="en-US" sz="1400" b="1" dirty="0"/>
        </a:p>
      </dgm:t>
    </dgm:pt>
    <dgm:pt modelId="{EBCFBA16-C8C5-4BC6-A997-B43D05FF0127}" type="parTrans" cxnId="{F1E6E236-7959-4D75-83A8-167DD19C902B}">
      <dgm:prSet/>
      <dgm:spPr/>
      <dgm:t>
        <a:bodyPr/>
        <a:lstStyle/>
        <a:p>
          <a:endParaRPr lang="en-US"/>
        </a:p>
      </dgm:t>
    </dgm:pt>
    <dgm:pt modelId="{47A18F3C-30E6-4E2B-AD8E-86B4997F42A4}" type="sibTrans" cxnId="{F1E6E236-7959-4D75-83A8-167DD19C902B}">
      <dgm:prSet/>
      <dgm:spPr/>
      <dgm:t>
        <a:bodyPr/>
        <a:lstStyle/>
        <a:p>
          <a:endParaRPr lang="en-US"/>
        </a:p>
      </dgm:t>
    </dgm:pt>
    <dgm:pt modelId="{D1389A75-B564-43C7-9DA9-916B2DD9475B}">
      <dgm:prSet phldrT="[Text]"/>
      <dgm:spPr/>
      <dgm:t>
        <a:bodyPr/>
        <a:lstStyle/>
        <a:p>
          <a:r>
            <a:rPr lang="en-US" dirty="0" smtClean="0"/>
            <a:t>Such as:</a:t>
          </a:r>
          <a:endParaRPr lang="en-US" dirty="0"/>
        </a:p>
      </dgm:t>
    </dgm:pt>
    <dgm:pt modelId="{1E3E816B-FFD6-4B87-85ED-D0A16D2D37D8}" type="sibTrans" cxnId="{862BDEC3-DBB7-4B64-97EA-F14675D864B4}">
      <dgm:prSet/>
      <dgm:spPr/>
      <dgm:t>
        <a:bodyPr/>
        <a:lstStyle/>
        <a:p>
          <a:endParaRPr lang="en-US"/>
        </a:p>
      </dgm:t>
    </dgm:pt>
    <dgm:pt modelId="{A54B022D-0284-4C16-8997-6CF9F8C6E8B6}" type="parTrans" cxnId="{862BDEC3-DBB7-4B64-97EA-F14675D864B4}">
      <dgm:prSet/>
      <dgm:spPr/>
      <dgm:t>
        <a:bodyPr/>
        <a:lstStyle/>
        <a:p>
          <a:endParaRPr lang="en-US"/>
        </a:p>
      </dgm:t>
    </dgm:pt>
    <dgm:pt modelId="{F94923A3-0400-4F38-9CAA-75B94A4A0F64}">
      <dgm:prSet phldrT="[Text]"/>
      <dgm:spPr/>
      <dgm:t>
        <a:bodyPr/>
        <a:lstStyle/>
        <a:p>
          <a:r>
            <a:rPr lang="en-US" dirty="0" smtClean="0"/>
            <a:t>Numpy</a:t>
          </a:r>
          <a:endParaRPr lang="en-US" dirty="0"/>
        </a:p>
      </dgm:t>
    </dgm:pt>
    <dgm:pt modelId="{93B2A49E-4623-4AA7-9871-2C5E0054A9D5}" type="parTrans" cxnId="{80DF0171-D817-4120-90F1-58E726812DCE}">
      <dgm:prSet/>
      <dgm:spPr/>
      <dgm:t>
        <a:bodyPr/>
        <a:lstStyle/>
        <a:p>
          <a:endParaRPr lang="en-US"/>
        </a:p>
      </dgm:t>
    </dgm:pt>
    <dgm:pt modelId="{D3A09686-BCA6-466F-8085-9E32DB6AB92F}" type="sibTrans" cxnId="{80DF0171-D817-4120-90F1-58E726812DCE}">
      <dgm:prSet/>
      <dgm:spPr/>
      <dgm:t>
        <a:bodyPr/>
        <a:lstStyle/>
        <a:p>
          <a:endParaRPr lang="en-US"/>
        </a:p>
      </dgm:t>
    </dgm:pt>
    <dgm:pt modelId="{6D6F3038-5113-4CBF-AAB5-9F105FB5AB18}">
      <dgm:prSet phldrT="[Text]"/>
      <dgm:spPr/>
      <dgm:t>
        <a:bodyPr/>
        <a:lstStyle/>
        <a:p>
          <a:r>
            <a:rPr lang="en-US" dirty="0" smtClean="0"/>
            <a:t>Pandas</a:t>
          </a:r>
          <a:endParaRPr lang="en-US" dirty="0"/>
        </a:p>
      </dgm:t>
    </dgm:pt>
    <dgm:pt modelId="{A5666431-C504-4983-8876-D4C740206E71}" type="parTrans" cxnId="{34746730-2569-4D84-86E7-BB77625ADF66}">
      <dgm:prSet/>
      <dgm:spPr/>
      <dgm:t>
        <a:bodyPr/>
        <a:lstStyle/>
        <a:p>
          <a:endParaRPr lang="en-US"/>
        </a:p>
      </dgm:t>
    </dgm:pt>
    <dgm:pt modelId="{52ABE668-07D0-427E-BF67-7620F87C2A86}" type="sibTrans" cxnId="{34746730-2569-4D84-86E7-BB77625ADF66}">
      <dgm:prSet/>
      <dgm:spPr/>
      <dgm:t>
        <a:bodyPr/>
        <a:lstStyle/>
        <a:p>
          <a:endParaRPr lang="en-US"/>
        </a:p>
      </dgm:t>
    </dgm:pt>
    <dgm:pt modelId="{FF59346C-823A-46B0-9467-0EB941C583F0}">
      <dgm:prSet phldrT="[Text]"/>
      <dgm:spPr/>
      <dgm:t>
        <a:bodyPr/>
        <a:lstStyle/>
        <a:p>
          <a:r>
            <a:rPr lang="en-US" dirty="0" smtClean="0"/>
            <a:t>Matplotlib….</a:t>
          </a:r>
          <a:endParaRPr lang="en-US" dirty="0"/>
        </a:p>
      </dgm:t>
    </dgm:pt>
    <dgm:pt modelId="{E3FF3446-9B40-441E-80B0-C8A2016DB8BF}" type="parTrans" cxnId="{6C61880E-7499-40F4-A1B5-5A6B46FD2168}">
      <dgm:prSet/>
      <dgm:spPr/>
      <dgm:t>
        <a:bodyPr/>
        <a:lstStyle/>
        <a:p>
          <a:endParaRPr lang="en-US"/>
        </a:p>
      </dgm:t>
    </dgm:pt>
    <dgm:pt modelId="{D7430884-833A-4319-A482-5C390670223D}" type="sibTrans" cxnId="{6C61880E-7499-40F4-A1B5-5A6B46FD2168}">
      <dgm:prSet/>
      <dgm:spPr/>
      <dgm:t>
        <a:bodyPr/>
        <a:lstStyle/>
        <a:p>
          <a:endParaRPr lang="en-US"/>
        </a:p>
      </dgm:t>
    </dgm:pt>
    <dgm:pt modelId="{269A1406-30B7-4AFE-A8EF-0EBF1ED8C913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C9B0368B-4517-404E-AC35-B71FDE4DF910}" type="parTrans" cxnId="{281EA8D4-ADED-4AE2-8B7C-69226F7E28E6}">
      <dgm:prSet/>
      <dgm:spPr/>
      <dgm:t>
        <a:bodyPr/>
        <a:lstStyle/>
        <a:p>
          <a:endParaRPr lang="en-US"/>
        </a:p>
      </dgm:t>
    </dgm:pt>
    <dgm:pt modelId="{E7A3DA3D-BE77-4F56-94FC-DE52FF265076}" type="sibTrans" cxnId="{281EA8D4-ADED-4AE2-8B7C-69226F7E28E6}">
      <dgm:prSet/>
      <dgm:spPr/>
      <dgm:t>
        <a:bodyPr/>
        <a:lstStyle/>
        <a:p>
          <a:endParaRPr lang="en-US"/>
        </a:p>
      </dgm:t>
    </dgm:pt>
    <dgm:pt modelId="{872A5ED4-93DE-4248-9669-74E5D3D42A36}" type="pres">
      <dgm:prSet presAssocID="{A472BF8A-8557-454C-8C3E-4D787DF22405}" presName="linearFlow" presStyleCnt="0">
        <dgm:presLayoutVars>
          <dgm:dir/>
          <dgm:animLvl val="lvl"/>
          <dgm:resizeHandles val="exact"/>
        </dgm:presLayoutVars>
      </dgm:prSet>
      <dgm:spPr/>
    </dgm:pt>
    <dgm:pt modelId="{D4B6E3BA-BE51-422A-85C6-8D4D22B31185}" type="pres">
      <dgm:prSet presAssocID="{DC055384-A203-4CF8-8A5A-A77291327DF2}" presName="composite" presStyleCnt="0"/>
      <dgm:spPr/>
    </dgm:pt>
    <dgm:pt modelId="{EF8629F5-4C39-421B-A4E6-48122332A99B}" type="pres">
      <dgm:prSet presAssocID="{DC055384-A203-4CF8-8A5A-A77291327DF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29E149E-2804-4E18-9C1E-274487F5C96F}" type="pres">
      <dgm:prSet presAssocID="{DC055384-A203-4CF8-8A5A-A77291327DF2}" presName="parSh" presStyleLbl="node1" presStyleIdx="0" presStyleCnt="3"/>
      <dgm:spPr/>
    </dgm:pt>
    <dgm:pt modelId="{220C5984-9C2F-44D7-B820-617A5FA60D96}" type="pres">
      <dgm:prSet presAssocID="{DC055384-A203-4CF8-8A5A-A77291327DF2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26C86E-12ED-4570-81D0-652B7D4E4976}" type="pres">
      <dgm:prSet presAssocID="{EA4EAB48-0D48-44A1-A17A-98878710A6B0}" presName="sibTrans" presStyleLbl="sibTrans2D1" presStyleIdx="0" presStyleCnt="2"/>
      <dgm:spPr/>
    </dgm:pt>
    <dgm:pt modelId="{C7827166-3850-4261-B200-D18007274F6A}" type="pres">
      <dgm:prSet presAssocID="{EA4EAB48-0D48-44A1-A17A-98878710A6B0}" presName="connTx" presStyleLbl="sibTrans2D1" presStyleIdx="0" presStyleCnt="2"/>
      <dgm:spPr/>
    </dgm:pt>
    <dgm:pt modelId="{73AF8BC1-EA70-4F36-8318-EAFFE1A11DE8}" type="pres">
      <dgm:prSet presAssocID="{BD40408D-1EDE-436D-92F6-92E76AE493B3}" presName="composite" presStyleCnt="0"/>
      <dgm:spPr/>
    </dgm:pt>
    <dgm:pt modelId="{2155DD8E-66D5-4958-A48E-22526E2CB9D8}" type="pres">
      <dgm:prSet presAssocID="{BD40408D-1EDE-436D-92F6-92E76AE493B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00FC943-6D82-4B74-A13A-0F04F8D0C1FE}" type="pres">
      <dgm:prSet presAssocID="{BD40408D-1EDE-436D-92F6-92E76AE493B3}" presName="parSh" presStyleLbl="node1" presStyleIdx="1" presStyleCnt="3"/>
      <dgm:spPr/>
    </dgm:pt>
    <dgm:pt modelId="{615453ED-DCFA-4EEA-AEE3-B64D888E87F0}" type="pres">
      <dgm:prSet presAssocID="{BD40408D-1EDE-436D-92F6-92E76AE493B3}" presName="desTx" presStyleLbl="fgAcc1" presStyleIdx="1" presStyleCnt="3" custLinFactNeighborX="-3970" custLinFactNeighborY="6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8DE74F-0BF6-4353-8732-2BFEFCF2687C}" type="pres">
      <dgm:prSet presAssocID="{27AF673A-C9FA-4BE9-88CB-9D2C9B960EC8}" presName="sibTrans" presStyleLbl="sibTrans2D1" presStyleIdx="1" presStyleCnt="2"/>
      <dgm:spPr/>
    </dgm:pt>
    <dgm:pt modelId="{FFA4641A-CD1C-4C83-B874-BCF7DE917641}" type="pres">
      <dgm:prSet presAssocID="{27AF673A-C9FA-4BE9-88CB-9D2C9B960EC8}" presName="connTx" presStyleLbl="sibTrans2D1" presStyleIdx="1" presStyleCnt="2"/>
      <dgm:spPr/>
    </dgm:pt>
    <dgm:pt modelId="{B58AD4E1-81FF-493A-BC72-ADC556F07F45}" type="pres">
      <dgm:prSet presAssocID="{6AC29770-5C54-436B-A623-B1CB46E038A6}" presName="composite" presStyleCnt="0"/>
      <dgm:spPr/>
    </dgm:pt>
    <dgm:pt modelId="{F0B9B400-2871-4BAD-8909-BEA9C3563BA2}" type="pres">
      <dgm:prSet presAssocID="{6AC29770-5C54-436B-A623-B1CB46E038A6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12E9DD7-C71E-4BA1-A4B6-6F19F77D9E56}" type="pres">
      <dgm:prSet presAssocID="{6AC29770-5C54-436B-A623-B1CB46E038A6}" presName="parSh" presStyleLbl="node1" presStyleIdx="2" presStyleCnt="3"/>
      <dgm:spPr/>
    </dgm:pt>
    <dgm:pt modelId="{1E14DE7E-10EB-410E-B21D-7D68000EBAA8}" type="pres">
      <dgm:prSet presAssocID="{6AC29770-5C54-436B-A623-B1CB46E038A6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F83D46-6231-4CD9-A1BC-25194C24BCAE}" type="presOf" srcId="{EA4EAB48-0D48-44A1-A17A-98878710A6B0}" destId="{C7827166-3850-4261-B200-D18007274F6A}" srcOrd="1" destOrd="0" presId="urn:microsoft.com/office/officeart/2005/8/layout/process3"/>
    <dgm:cxn modelId="{BF3F0E3D-5C5A-41EC-B97B-12C61D931FAF}" type="presOf" srcId="{27AF673A-C9FA-4BE9-88CB-9D2C9B960EC8}" destId="{FFA4641A-CD1C-4C83-B874-BCF7DE917641}" srcOrd="1" destOrd="0" presId="urn:microsoft.com/office/officeart/2005/8/layout/process3"/>
    <dgm:cxn modelId="{8266FE33-168A-42E6-B0AF-A66616DA971F}" type="presOf" srcId="{27AF673A-C9FA-4BE9-88CB-9D2C9B960EC8}" destId="{858DE74F-0BF6-4353-8732-2BFEFCF2687C}" srcOrd="0" destOrd="0" presId="urn:microsoft.com/office/officeart/2005/8/layout/process3"/>
    <dgm:cxn modelId="{04EEF5F6-B871-45D0-B6E7-1551E3E3BA13}" type="presOf" srcId="{BD40408D-1EDE-436D-92F6-92E76AE493B3}" destId="{2155DD8E-66D5-4958-A48E-22526E2CB9D8}" srcOrd="0" destOrd="0" presId="urn:microsoft.com/office/officeart/2005/8/layout/process3"/>
    <dgm:cxn modelId="{80DF0171-D817-4120-90F1-58E726812DCE}" srcId="{DC055384-A203-4CF8-8A5A-A77291327DF2}" destId="{F94923A3-0400-4F38-9CAA-75B94A4A0F64}" srcOrd="1" destOrd="0" parTransId="{93B2A49E-4623-4AA7-9871-2C5E0054A9D5}" sibTransId="{D3A09686-BCA6-466F-8085-9E32DB6AB92F}"/>
    <dgm:cxn modelId="{F1E6E236-7959-4D75-83A8-167DD19C902B}" srcId="{6AC29770-5C54-436B-A623-B1CB46E038A6}" destId="{7D4BE941-E4B1-42B7-8EDC-B2014AF6C3B7}" srcOrd="0" destOrd="0" parTransId="{EBCFBA16-C8C5-4BC6-A997-B43D05FF0127}" sibTransId="{47A18F3C-30E6-4E2B-AD8E-86B4997F42A4}"/>
    <dgm:cxn modelId="{1F0C37DD-0061-4A01-8226-08550EA4F0FD}" type="presOf" srcId="{7D4BE941-E4B1-42B7-8EDC-B2014AF6C3B7}" destId="{1E14DE7E-10EB-410E-B21D-7D68000EBAA8}" srcOrd="0" destOrd="0" presId="urn:microsoft.com/office/officeart/2005/8/layout/process3"/>
    <dgm:cxn modelId="{21770C4D-053B-4539-AAF1-23032474B936}" type="presOf" srcId="{EA4EAB48-0D48-44A1-A17A-98878710A6B0}" destId="{DE26C86E-12ED-4570-81D0-652B7D4E4976}" srcOrd="0" destOrd="0" presId="urn:microsoft.com/office/officeart/2005/8/layout/process3"/>
    <dgm:cxn modelId="{9B465B2E-4559-4E3F-A51E-E1E2E8A60B10}" type="presOf" srcId="{F94923A3-0400-4F38-9CAA-75B94A4A0F64}" destId="{220C5984-9C2F-44D7-B820-617A5FA60D96}" srcOrd="0" destOrd="1" presId="urn:microsoft.com/office/officeart/2005/8/layout/process3"/>
    <dgm:cxn modelId="{A5FCE6BF-1A63-412B-8727-08A7E4D7AE17}" srcId="{BD40408D-1EDE-436D-92F6-92E76AE493B3}" destId="{FAA8140C-FF41-47FE-8695-BB8950F26555}" srcOrd="0" destOrd="0" parTransId="{7322C2CC-4D30-4D18-AF5F-8F4F9F928683}" sibTransId="{29BEFD9F-6299-45FA-A73C-F06135BCA715}"/>
    <dgm:cxn modelId="{34746730-2569-4D84-86E7-BB77625ADF66}" srcId="{DC055384-A203-4CF8-8A5A-A77291327DF2}" destId="{6D6F3038-5113-4CBF-AAB5-9F105FB5AB18}" srcOrd="2" destOrd="0" parTransId="{A5666431-C504-4983-8876-D4C740206E71}" sibTransId="{52ABE668-07D0-427E-BF67-7620F87C2A86}"/>
    <dgm:cxn modelId="{862BDEC3-DBB7-4B64-97EA-F14675D864B4}" srcId="{DC055384-A203-4CF8-8A5A-A77291327DF2}" destId="{D1389A75-B564-43C7-9DA9-916B2DD9475B}" srcOrd="0" destOrd="0" parTransId="{A54B022D-0284-4C16-8997-6CF9F8C6E8B6}" sibTransId="{1E3E816B-FFD6-4B87-85ED-D0A16D2D37D8}"/>
    <dgm:cxn modelId="{9FF8CA39-200A-47CA-B9FC-DC46416F373B}" srcId="{A472BF8A-8557-454C-8C3E-4D787DF22405}" destId="{DC055384-A203-4CF8-8A5A-A77291327DF2}" srcOrd="0" destOrd="0" parTransId="{03EDE86B-DBD2-4F36-ABA7-0E4E305FC592}" sibTransId="{EA4EAB48-0D48-44A1-A17A-98878710A6B0}"/>
    <dgm:cxn modelId="{BEAB7FE4-B0B0-4788-8D49-18B0A6EE25BB}" srcId="{A472BF8A-8557-454C-8C3E-4D787DF22405}" destId="{6AC29770-5C54-436B-A623-B1CB46E038A6}" srcOrd="2" destOrd="0" parTransId="{FA82BA07-2B2D-4E6E-BE09-CA2CA9F24097}" sibTransId="{B161B137-482D-4573-AEB7-8CB08354C0B2}"/>
    <dgm:cxn modelId="{0EE30070-1F2F-4B6D-B72C-3AFC6A106029}" type="presOf" srcId="{6AC29770-5C54-436B-A623-B1CB46E038A6}" destId="{512E9DD7-C71E-4BA1-A4B6-6F19F77D9E56}" srcOrd="1" destOrd="0" presId="urn:microsoft.com/office/officeart/2005/8/layout/process3"/>
    <dgm:cxn modelId="{52FAED6F-A8D6-4DF8-ABDC-E9F65897C280}" type="presOf" srcId="{FAA8140C-FF41-47FE-8695-BB8950F26555}" destId="{615453ED-DCFA-4EEA-AEE3-B64D888E87F0}" srcOrd="0" destOrd="0" presId="urn:microsoft.com/office/officeart/2005/8/layout/process3"/>
    <dgm:cxn modelId="{98C159F5-376C-4DC6-8853-771CD06BD180}" type="presOf" srcId="{A472BF8A-8557-454C-8C3E-4D787DF22405}" destId="{872A5ED4-93DE-4248-9669-74E5D3D42A36}" srcOrd="0" destOrd="0" presId="urn:microsoft.com/office/officeart/2005/8/layout/process3"/>
    <dgm:cxn modelId="{281EA8D4-ADED-4AE2-8B7C-69226F7E28E6}" srcId="{DC055384-A203-4CF8-8A5A-A77291327DF2}" destId="{269A1406-30B7-4AFE-A8EF-0EBF1ED8C913}" srcOrd="4" destOrd="0" parTransId="{C9B0368B-4517-404E-AC35-B71FDE4DF910}" sibTransId="{E7A3DA3D-BE77-4F56-94FC-DE52FF265076}"/>
    <dgm:cxn modelId="{8A919339-B8F2-4F6F-ABE9-61F77538BD81}" type="presOf" srcId="{DC055384-A203-4CF8-8A5A-A77291327DF2}" destId="{EF8629F5-4C39-421B-A4E6-48122332A99B}" srcOrd="0" destOrd="0" presId="urn:microsoft.com/office/officeart/2005/8/layout/process3"/>
    <dgm:cxn modelId="{E3E7CF50-9B0A-4662-A6F9-4298D8EE73CF}" type="presOf" srcId="{DC055384-A203-4CF8-8A5A-A77291327DF2}" destId="{029E149E-2804-4E18-9C1E-274487F5C96F}" srcOrd="1" destOrd="0" presId="urn:microsoft.com/office/officeart/2005/8/layout/process3"/>
    <dgm:cxn modelId="{6FB0DCF3-E2F0-49C4-AE03-0F1044A5D95E}" type="presOf" srcId="{269A1406-30B7-4AFE-A8EF-0EBF1ED8C913}" destId="{220C5984-9C2F-44D7-B820-617A5FA60D96}" srcOrd="0" destOrd="4" presId="urn:microsoft.com/office/officeart/2005/8/layout/process3"/>
    <dgm:cxn modelId="{A5F78120-19C1-4E62-9940-46C554EDCEE8}" type="presOf" srcId="{6AC29770-5C54-436B-A623-B1CB46E038A6}" destId="{F0B9B400-2871-4BAD-8909-BEA9C3563BA2}" srcOrd="0" destOrd="0" presId="urn:microsoft.com/office/officeart/2005/8/layout/process3"/>
    <dgm:cxn modelId="{FF168971-8F7F-44F4-B817-6613620CD63A}" type="presOf" srcId="{BD40408D-1EDE-436D-92F6-92E76AE493B3}" destId="{000FC943-6D82-4B74-A13A-0F04F8D0C1FE}" srcOrd="1" destOrd="0" presId="urn:microsoft.com/office/officeart/2005/8/layout/process3"/>
    <dgm:cxn modelId="{1006808D-7257-46BC-A736-3DE0A3D574F1}" type="presOf" srcId="{6D6F3038-5113-4CBF-AAB5-9F105FB5AB18}" destId="{220C5984-9C2F-44D7-B820-617A5FA60D96}" srcOrd="0" destOrd="2" presId="urn:microsoft.com/office/officeart/2005/8/layout/process3"/>
    <dgm:cxn modelId="{DFC63EC4-9191-4F4C-836E-BC630F9920A2}" type="presOf" srcId="{FF59346C-823A-46B0-9467-0EB941C583F0}" destId="{220C5984-9C2F-44D7-B820-617A5FA60D96}" srcOrd="0" destOrd="3" presId="urn:microsoft.com/office/officeart/2005/8/layout/process3"/>
    <dgm:cxn modelId="{05B741BF-FDF4-4D2A-B8F4-4025BCF046D8}" type="presOf" srcId="{D1389A75-B564-43C7-9DA9-916B2DD9475B}" destId="{220C5984-9C2F-44D7-B820-617A5FA60D96}" srcOrd="0" destOrd="0" presId="urn:microsoft.com/office/officeart/2005/8/layout/process3"/>
    <dgm:cxn modelId="{6C61880E-7499-40F4-A1B5-5A6B46FD2168}" srcId="{DC055384-A203-4CF8-8A5A-A77291327DF2}" destId="{FF59346C-823A-46B0-9467-0EB941C583F0}" srcOrd="3" destOrd="0" parTransId="{E3FF3446-9B40-441E-80B0-C8A2016DB8BF}" sibTransId="{D7430884-833A-4319-A482-5C390670223D}"/>
    <dgm:cxn modelId="{4AEE9BB8-1763-43D6-871A-8DA2712A26BF}" srcId="{A472BF8A-8557-454C-8C3E-4D787DF22405}" destId="{BD40408D-1EDE-436D-92F6-92E76AE493B3}" srcOrd="1" destOrd="0" parTransId="{C387A699-95D0-4B7D-AE99-B90D4624A076}" sibTransId="{27AF673A-C9FA-4BE9-88CB-9D2C9B960EC8}"/>
    <dgm:cxn modelId="{27472488-0C8D-4420-8E20-B00D2D693E60}" type="presParOf" srcId="{872A5ED4-93DE-4248-9669-74E5D3D42A36}" destId="{D4B6E3BA-BE51-422A-85C6-8D4D22B31185}" srcOrd="0" destOrd="0" presId="urn:microsoft.com/office/officeart/2005/8/layout/process3"/>
    <dgm:cxn modelId="{DF59DDED-8DDA-4498-9F2E-777E5AB7CB80}" type="presParOf" srcId="{D4B6E3BA-BE51-422A-85C6-8D4D22B31185}" destId="{EF8629F5-4C39-421B-A4E6-48122332A99B}" srcOrd="0" destOrd="0" presId="urn:microsoft.com/office/officeart/2005/8/layout/process3"/>
    <dgm:cxn modelId="{F560C37A-E37F-4BEF-8D45-1171049364D9}" type="presParOf" srcId="{D4B6E3BA-BE51-422A-85C6-8D4D22B31185}" destId="{029E149E-2804-4E18-9C1E-274487F5C96F}" srcOrd="1" destOrd="0" presId="urn:microsoft.com/office/officeart/2005/8/layout/process3"/>
    <dgm:cxn modelId="{52E716B5-BD4E-4639-B0F2-F246C9330E19}" type="presParOf" srcId="{D4B6E3BA-BE51-422A-85C6-8D4D22B31185}" destId="{220C5984-9C2F-44D7-B820-617A5FA60D96}" srcOrd="2" destOrd="0" presId="urn:microsoft.com/office/officeart/2005/8/layout/process3"/>
    <dgm:cxn modelId="{0775860F-B106-44E5-A819-95E8407747FE}" type="presParOf" srcId="{872A5ED4-93DE-4248-9669-74E5D3D42A36}" destId="{DE26C86E-12ED-4570-81D0-652B7D4E4976}" srcOrd="1" destOrd="0" presId="urn:microsoft.com/office/officeart/2005/8/layout/process3"/>
    <dgm:cxn modelId="{28F3B5E9-6DCD-4A8E-93B0-7BA61021AD2C}" type="presParOf" srcId="{DE26C86E-12ED-4570-81D0-652B7D4E4976}" destId="{C7827166-3850-4261-B200-D18007274F6A}" srcOrd="0" destOrd="0" presId="urn:microsoft.com/office/officeart/2005/8/layout/process3"/>
    <dgm:cxn modelId="{1DA0026B-9221-47ED-ACE2-FE439F215DAA}" type="presParOf" srcId="{872A5ED4-93DE-4248-9669-74E5D3D42A36}" destId="{73AF8BC1-EA70-4F36-8318-EAFFE1A11DE8}" srcOrd="2" destOrd="0" presId="urn:microsoft.com/office/officeart/2005/8/layout/process3"/>
    <dgm:cxn modelId="{4D472DF4-CBCB-47D1-A734-94B7D6ED6915}" type="presParOf" srcId="{73AF8BC1-EA70-4F36-8318-EAFFE1A11DE8}" destId="{2155DD8E-66D5-4958-A48E-22526E2CB9D8}" srcOrd="0" destOrd="0" presId="urn:microsoft.com/office/officeart/2005/8/layout/process3"/>
    <dgm:cxn modelId="{2634F5B2-C1D2-458F-8EC7-583512F32AB7}" type="presParOf" srcId="{73AF8BC1-EA70-4F36-8318-EAFFE1A11DE8}" destId="{000FC943-6D82-4B74-A13A-0F04F8D0C1FE}" srcOrd="1" destOrd="0" presId="urn:microsoft.com/office/officeart/2005/8/layout/process3"/>
    <dgm:cxn modelId="{8EA07702-2568-40F7-820D-26DF39049C93}" type="presParOf" srcId="{73AF8BC1-EA70-4F36-8318-EAFFE1A11DE8}" destId="{615453ED-DCFA-4EEA-AEE3-B64D888E87F0}" srcOrd="2" destOrd="0" presId="urn:microsoft.com/office/officeart/2005/8/layout/process3"/>
    <dgm:cxn modelId="{75DB4876-1A0A-403D-9963-E9E9D9EC7D81}" type="presParOf" srcId="{872A5ED4-93DE-4248-9669-74E5D3D42A36}" destId="{858DE74F-0BF6-4353-8732-2BFEFCF2687C}" srcOrd="3" destOrd="0" presId="urn:microsoft.com/office/officeart/2005/8/layout/process3"/>
    <dgm:cxn modelId="{7B4B2298-4FFD-476D-8564-C8199CE23BA5}" type="presParOf" srcId="{858DE74F-0BF6-4353-8732-2BFEFCF2687C}" destId="{FFA4641A-CD1C-4C83-B874-BCF7DE917641}" srcOrd="0" destOrd="0" presId="urn:microsoft.com/office/officeart/2005/8/layout/process3"/>
    <dgm:cxn modelId="{4BC88487-0E4D-472D-B3E2-A3927C674005}" type="presParOf" srcId="{872A5ED4-93DE-4248-9669-74E5D3D42A36}" destId="{B58AD4E1-81FF-493A-BC72-ADC556F07F45}" srcOrd="4" destOrd="0" presId="urn:microsoft.com/office/officeart/2005/8/layout/process3"/>
    <dgm:cxn modelId="{6487E8EF-54C7-40EA-B3AA-2E145A734BA5}" type="presParOf" srcId="{B58AD4E1-81FF-493A-BC72-ADC556F07F45}" destId="{F0B9B400-2871-4BAD-8909-BEA9C3563BA2}" srcOrd="0" destOrd="0" presId="urn:microsoft.com/office/officeart/2005/8/layout/process3"/>
    <dgm:cxn modelId="{1090197A-EE13-4F9B-BD7D-064562BC6B89}" type="presParOf" srcId="{B58AD4E1-81FF-493A-BC72-ADC556F07F45}" destId="{512E9DD7-C71E-4BA1-A4B6-6F19F77D9E56}" srcOrd="1" destOrd="0" presId="urn:microsoft.com/office/officeart/2005/8/layout/process3"/>
    <dgm:cxn modelId="{008592C5-887B-4F4E-A497-A91C0268565E}" type="presParOf" srcId="{B58AD4E1-81FF-493A-BC72-ADC556F07F45}" destId="{1E14DE7E-10EB-410E-B21D-7D68000EBAA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E06D80-CE75-4416-9104-EAD54579FC7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0ABA98-90FF-48CF-A161-8E41AE551FFD}">
      <dgm:prSet phldrT="[Text]"/>
      <dgm:spPr/>
      <dgm:t>
        <a:bodyPr/>
        <a:lstStyle/>
        <a:p>
          <a:r>
            <a:rPr lang="en-US" dirty="0" smtClean="0"/>
            <a:t>Building the LSTM model</a:t>
          </a:r>
          <a:endParaRPr lang="en-US" dirty="0"/>
        </a:p>
      </dgm:t>
    </dgm:pt>
    <dgm:pt modelId="{08BDB29A-ABB2-4BB9-BEAF-313D065AFCE1}" type="parTrans" cxnId="{C4B46494-5D8A-4DC8-B32E-90045ED9904F}">
      <dgm:prSet/>
      <dgm:spPr/>
      <dgm:t>
        <a:bodyPr/>
        <a:lstStyle/>
        <a:p>
          <a:endParaRPr lang="en-US"/>
        </a:p>
      </dgm:t>
    </dgm:pt>
    <dgm:pt modelId="{44D2DA12-153A-4C2E-802E-A8696C9D5AF3}" type="sibTrans" cxnId="{C4B46494-5D8A-4DC8-B32E-90045ED9904F}">
      <dgm:prSet/>
      <dgm:spPr/>
      <dgm:t>
        <a:bodyPr/>
        <a:lstStyle/>
        <a:p>
          <a:endParaRPr lang="en-US" dirty="0"/>
        </a:p>
      </dgm:t>
    </dgm:pt>
    <dgm:pt modelId="{E4C4AD94-1523-4E28-8AD5-6703CAD6E9BA}">
      <dgm:prSet phldrT="[Text]"/>
      <dgm:spPr/>
      <dgm:t>
        <a:bodyPr/>
        <a:lstStyle/>
        <a:p>
          <a:r>
            <a:rPr lang="en-US" dirty="0" smtClean="0"/>
            <a:t>Using </a:t>
          </a:r>
          <a:r>
            <a:rPr lang="en-US" dirty="0" err="1" smtClean="0"/>
            <a:t>Keras</a:t>
          </a:r>
          <a:r>
            <a:rPr lang="en-US" dirty="0" smtClean="0"/>
            <a:t> Sequential class’s .add function</a:t>
          </a:r>
          <a:endParaRPr lang="en-US" dirty="0"/>
        </a:p>
      </dgm:t>
    </dgm:pt>
    <dgm:pt modelId="{E68857F1-2323-4C45-95DB-D5814F349AA3}" type="parTrans" cxnId="{F0452937-A1DE-4458-B2C3-AC37BDB84C32}">
      <dgm:prSet/>
      <dgm:spPr/>
      <dgm:t>
        <a:bodyPr/>
        <a:lstStyle/>
        <a:p>
          <a:endParaRPr lang="en-US"/>
        </a:p>
      </dgm:t>
    </dgm:pt>
    <dgm:pt modelId="{9D5F2E6A-FA51-4215-8B0F-E1CB76896122}" type="sibTrans" cxnId="{F0452937-A1DE-4458-B2C3-AC37BDB84C32}">
      <dgm:prSet/>
      <dgm:spPr/>
      <dgm:t>
        <a:bodyPr/>
        <a:lstStyle/>
        <a:p>
          <a:endParaRPr lang="en-US"/>
        </a:p>
      </dgm:t>
    </dgm:pt>
    <dgm:pt modelId="{00BEC173-565C-4DFC-988A-040E8BA3AD27}">
      <dgm:prSet phldrT="[Text]" custT="1"/>
      <dgm:spPr/>
      <dgm:t>
        <a:bodyPr/>
        <a:lstStyle/>
        <a:p>
          <a:r>
            <a:rPr lang="en-US" sz="1200" dirty="0" smtClean="0"/>
            <a:t>Training the model using tensorflow as backend</a:t>
          </a:r>
          <a:endParaRPr lang="en-US" sz="1200" dirty="0"/>
        </a:p>
      </dgm:t>
    </dgm:pt>
    <dgm:pt modelId="{1DCE791E-2270-4306-963B-68D7B476F7C0}" type="parTrans" cxnId="{595FDD3E-56AC-4D11-9F56-1759D980E665}">
      <dgm:prSet/>
      <dgm:spPr/>
      <dgm:t>
        <a:bodyPr/>
        <a:lstStyle/>
        <a:p>
          <a:endParaRPr lang="en-US"/>
        </a:p>
      </dgm:t>
    </dgm:pt>
    <dgm:pt modelId="{1EF1D31A-E5CD-48B8-A59F-19D764B026C9}" type="sibTrans" cxnId="{595FDD3E-56AC-4D11-9F56-1759D980E665}">
      <dgm:prSet/>
      <dgm:spPr/>
      <dgm:t>
        <a:bodyPr/>
        <a:lstStyle/>
        <a:p>
          <a:endParaRPr lang="en-US"/>
        </a:p>
      </dgm:t>
    </dgm:pt>
    <dgm:pt modelId="{5230D4BF-0AE5-4776-A115-F5352CA57F40}">
      <dgm:prSet phldrT="[Text]" custT="1"/>
      <dgm:spPr/>
      <dgm:t>
        <a:bodyPr/>
        <a:lstStyle/>
        <a:p>
          <a:r>
            <a:rPr lang="en-US" sz="1400" dirty="0" smtClean="0"/>
            <a:t>Using fit function</a:t>
          </a:r>
          <a:endParaRPr lang="en-US" sz="1400" dirty="0"/>
        </a:p>
      </dgm:t>
    </dgm:pt>
    <dgm:pt modelId="{71B426B0-DB01-4B8D-8CB3-9185013C808F}" type="parTrans" cxnId="{1175604C-5546-4FE8-B696-2232A57A578A}">
      <dgm:prSet/>
      <dgm:spPr/>
      <dgm:t>
        <a:bodyPr/>
        <a:lstStyle/>
        <a:p>
          <a:endParaRPr lang="en-US"/>
        </a:p>
      </dgm:t>
    </dgm:pt>
    <dgm:pt modelId="{3171AC6E-4359-4575-84D1-9BDA959506BE}" type="sibTrans" cxnId="{1175604C-5546-4FE8-B696-2232A57A578A}">
      <dgm:prSet/>
      <dgm:spPr/>
      <dgm:t>
        <a:bodyPr/>
        <a:lstStyle/>
        <a:p>
          <a:endParaRPr lang="en-US"/>
        </a:p>
      </dgm:t>
    </dgm:pt>
    <dgm:pt modelId="{FB37F12E-084D-4A27-AC37-4D6DC2E8F259}">
      <dgm:prSet phldrT="[Text]" custT="1"/>
      <dgm:spPr/>
      <dgm:t>
        <a:bodyPr/>
        <a:lstStyle/>
        <a:p>
          <a:r>
            <a:rPr lang="en-US" sz="1800" dirty="0" smtClean="0"/>
            <a:t>Make prediction</a:t>
          </a:r>
          <a:endParaRPr lang="en-US" sz="1800" dirty="0"/>
        </a:p>
      </dgm:t>
    </dgm:pt>
    <dgm:pt modelId="{69682029-4492-4768-86CC-C6E85F5405BA}" type="parTrans" cxnId="{6C1D6BFA-0A11-4B12-B09C-295C691EF81C}">
      <dgm:prSet/>
      <dgm:spPr/>
      <dgm:t>
        <a:bodyPr/>
        <a:lstStyle/>
        <a:p>
          <a:endParaRPr lang="en-US"/>
        </a:p>
      </dgm:t>
    </dgm:pt>
    <dgm:pt modelId="{BAA01128-B4DE-4E37-B5E4-CA44A5E08F5B}" type="sibTrans" cxnId="{6C1D6BFA-0A11-4B12-B09C-295C691EF81C}">
      <dgm:prSet/>
      <dgm:spPr/>
      <dgm:t>
        <a:bodyPr/>
        <a:lstStyle/>
        <a:p>
          <a:endParaRPr lang="en-US"/>
        </a:p>
      </dgm:t>
    </dgm:pt>
    <dgm:pt modelId="{A682CB57-1B6C-42CB-97FD-7AC794471461}">
      <dgm:prSet phldrT="[Text]" custT="1"/>
      <dgm:spPr/>
      <dgm:t>
        <a:bodyPr/>
        <a:lstStyle/>
        <a:p>
          <a:r>
            <a:rPr lang="en-US" sz="1100" dirty="0" smtClean="0"/>
            <a:t>Using the model on the testing data</a:t>
          </a:r>
          <a:endParaRPr lang="en-US" sz="1100" dirty="0"/>
        </a:p>
      </dgm:t>
    </dgm:pt>
    <dgm:pt modelId="{B273A6EE-F220-4752-A6FA-CBDE717B0A2F}" type="parTrans" cxnId="{A5E66BE3-64C0-4A14-9FE2-69CDAD346559}">
      <dgm:prSet/>
      <dgm:spPr/>
      <dgm:t>
        <a:bodyPr/>
        <a:lstStyle/>
        <a:p>
          <a:endParaRPr lang="en-US"/>
        </a:p>
      </dgm:t>
    </dgm:pt>
    <dgm:pt modelId="{1B0FB328-E945-486F-8ED5-FF1DC8B1D106}" type="sibTrans" cxnId="{A5E66BE3-64C0-4A14-9FE2-69CDAD346559}">
      <dgm:prSet/>
      <dgm:spPr/>
      <dgm:t>
        <a:bodyPr/>
        <a:lstStyle/>
        <a:p>
          <a:endParaRPr lang="en-US"/>
        </a:p>
      </dgm:t>
    </dgm:pt>
    <dgm:pt modelId="{1745B8F2-EC68-4631-A7C6-96777EE6BCF7}">
      <dgm:prSet phldrT="[Text]" custT="1"/>
      <dgm:spPr/>
      <dgm:t>
        <a:bodyPr/>
        <a:lstStyle/>
        <a:p>
          <a:r>
            <a:rPr lang="en-US" sz="1400" dirty="0" smtClean="0"/>
            <a:t>Visualizing the outcome</a:t>
          </a:r>
          <a:endParaRPr lang="en-US" sz="1400" dirty="0"/>
        </a:p>
      </dgm:t>
    </dgm:pt>
    <dgm:pt modelId="{06EDB8E9-D003-4FAA-AA2A-86B0C92A9B51}" type="parTrans" cxnId="{1240C11B-356B-40EA-9C45-E8A37CA9E5EB}">
      <dgm:prSet/>
      <dgm:spPr/>
      <dgm:t>
        <a:bodyPr/>
        <a:lstStyle/>
        <a:p>
          <a:endParaRPr lang="en-US"/>
        </a:p>
      </dgm:t>
    </dgm:pt>
    <dgm:pt modelId="{95483E7C-2CF5-4367-ADDA-178D3990A4A7}" type="sibTrans" cxnId="{1240C11B-356B-40EA-9C45-E8A37CA9E5EB}">
      <dgm:prSet/>
      <dgm:spPr/>
      <dgm:t>
        <a:bodyPr/>
        <a:lstStyle/>
        <a:p>
          <a:endParaRPr lang="en-US"/>
        </a:p>
      </dgm:t>
    </dgm:pt>
    <dgm:pt modelId="{D0997E28-110B-41A9-8FE9-DB41499A2454}">
      <dgm:prSet custT="1"/>
      <dgm:spPr/>
      <dgm:t>
        <a:bodyPr/>
        <a:lstStyle/>
        <a:p>
          <a:r>
            <a:rPr lang="en-US" sz="1100" dirty="0" smtClean="0"/>
            <a:t>Using the matplotlib module</a:t>
          </a:r>
          <a:endParaRPr lang="en-US" sz="1100" dirty="0"/>
        </a:p>
      </dgm:t>
    </dgm:pt>
    <dgm:pt modelId="{F97ED113-17C6-40DE-AF79-D1DF77D9A712}" type="parTrans" cxnId="{322D9F2E-1C00-4DD9-B4DF-BE1A629B48D3}">
      <dgm:prSet/>
      <dgm:spPr/>
      <dgm:t>
        <a:bodyPr/>
        <a:lstStyle/>
        <a:p>
          <a:endParaRPr lang="en-US"/>
        </a:p>
      </dgm:t>
    </dgm:pt>
    <dgm:pt modelId="{3A7DAFBC-F478-4E75-AFE5-8283CFB567EA}" type="sibTrans" cxnId="{322D9F2E-1C00-4DD9-B4DF-BE1A629B48D3}">
      <dgm:prSet/>
      <dgm:spPr/>
      <dgm:t>
        <a:bodyPr/>
        <a:lstStyle/>
        <a:p>
          <a:endParaRPr lang="en-US"/>
        </a:p>
      </dgm:t>
    </dgm:pt>
    <dgm:pt modelId="{E73DA90C-17A4-4F12-843B-FE9B5EE42E79}" type="pres">
      <dgm:prSet presAssocID="{BCE06D80-CE75-4416-9104-EAD54579FC79}" presName="linearFlow" presStyleCnt="0">
        <dgm:presLayoutVars>
          <dgm:dir/>
          <dgm:animLvl val="lvl"/>
          <dgm:resizeHandles val="exact"/>
        </dgm:presLayoutVars>
      </dgm:prSet>
      <dgm:spPr/>
    </dgm:pt>
    <dgm:pt modelId="{0DAD131A-0E44-4BF0-948B-84586775CD9F}" type="pres">
      <dgm:prSet presAssocID="{360ABA98-90FF-48CF-A161-8E41AE551FFD}" presName="composite" presStyleCnt="0"/>
      <dgm:spPr/>
    </dgm:pt>
    <dgm:pt modelId="{55056647-98DA-4735-ACBC-EF29DD0289B7}" type="pres">
      <dgm:prSet presAssocID="{360ABA98-90FF-48CF-A161-8E41AE551FFD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5F1FE36-0003-499F-8EF4-E0AE6ED6EAD0}" type="pres">
      <dgm:prSet presAssocID="{360ABA98-90FF-48CF-A161-8E41AE551FFD}" presName="parSh" presStyleLbl="node1" presStyleIdx="0" presStyleCnt="4" custLinFactNeighborX="32705" custLinFactNeighborY="6764"/>
      <dgm:spPr/>
    </dgm:pt>
    <dgm:pt modelId="{BE881487-2837-4352-B823-B51497EE01B4}" type="pres">
      <dgm:prSet presAssocID="{360ABA98-90FF-48CF-A161-8E41AE551FFD}" presName="desTx" presStyleLbl="fgAcc1" presStyleIdx="0" presStyleCnt="4" custLinFactNeighborX="13675" custLinFactNeighborY="28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C7B15-E1BC-4916-B9C0-00D97CB1CC41}" type="pres">
      <dgm:prSet presAssocID="{44D2DA12-153A-4C2E-802E-A8696C9D5AF3}" presName="sibTrans" presStyleLbl="sibTrans2D1" presStyleIdx="0" presStyleCnt="3" custAng="190894" custScaleX="306968" custScaleY="177600" custLinFactNeighborX="-6547" custLinFactNeighborY="26803"/>
      <dgm:spPr/>
    </dgm:pt>
    <dgm:pt modelId="{BB4639E9-8D96-43AE-A891-118906CAFEA0}" type="pres">
      <dgm:prSet presAssocID="{44D2DA12-153A-4C2E-802E-A8696C9D5AF3}" presName="connTx" presStyleLbl="sibTrans2D1" presStyleIdx="0" presStyleCnt="3"/>
      <dgm:spPr/>
    </dgm:pt>
    <dgm:pt modelId="{4AF1104C-AC3E-478B-AC94-93CD19838A51}" type="pres">
      <dgm:prSet presAssocID="{00BEC173-565C-4DFC-988A-040E8BA3AD27}" presName="composite" presStyleCnt="0"/>
      <dgm:spPr/>
    </dgm:pt>
    <dgm:pt modelId="{D30A4C26-1C2A-4BC9-B071-96EEC181EED1}" type="pres">
      <dgm:prSet presAssocID="{00BEC173-565C-4DFC-988A-040E8BA3AD27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F342E7-C773-4D1C-BD5A-9D6601653577}" type="pres">
      <dgm:prSet presAssocID="{00BEC173-565C-4DFC-988A-040E8BA3AD27}" presName="parSh" presStyleLbl="node1" presStyleIdx="1" presStyleCnt="4" custLinFactNeighborX="-1492" custLinFactNeighborY="-5585"/>
      <dgm:spPr/>
      <dgm:t>
        <a:bodyPr/>
        <a:lstStyle/>
        <a:p>
          <a:endParaRPr lang="en-US"/>
        </a:p>
      </dgm:t>
    </dgm:pt>
    <dgm:pt modelId="{869E1583-B260-4BDD-9E67-229F02807EE1}" type="pres">
      <dgm:prSet presAssocID="{00BEC173-565C-4DFC-988A-040E8BA3AD27}" presName="desTx" presStyleLbl="fgAcc1" presStyleIdx="1" presStyleCnt="4" custLinFactNeighborX="-18362" custLinFactNeighborY="217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1AD39B-D13F-4D41-A114-1D09CCA38DC0}" type="pres">
      <dgm:prSet presAssocID="{1EF1D31A-E5CD-48B8-A59F-19D764B026C9}" presName="sibTrans" presStyleLbl="sibTrans2D1" presStyleIdx="1" presStyleCnt="3" custScaleX="329674" custScaleY="188031" custLinFactNeighborX="-30893" custLinFactNeighborY="1410"/>
      <dgm:spPr/>
    </dgm:pt>
    <dgm:pt modelId="{AF394663-70CB-4E0A-8D55-EC2980FAFD19}" type="pres">
      <dgm:prSet presAssocID="{1EF1D31A-E5CD-48B8-A59F-19D764B026C9}" presName="connTx" presStyleLbl="sibTrans2D1" presStyleIdx="1" presStyleCnt="3"/>
      <dgm:spPr/>
    </dgm:pt>
    <dgm:pt modelId="{FCC13A6E-DD2B-4E5E-9F67-9A86398B2E46}" type="pres">
      <dgm:prSet presAssocID="{FB37F12E-084D-4A27-AC37-4D6DC2E8F259}" presName="composite" presStyleCnt="0"/>
      <dgm:spPr/>
    </dgm:pt>
    <dgm:pt modelId="{C1FF83FB-4AB3-44AB-A6B5-355E898640AD}" type="pres">
      <dgm:prSet presAssocID="{FB37F12E-084D-4A27-AC37-4D6DC2E8F259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8AAB6C-502C-4DD5-BFC5-6950E63FB829}" type="pres">
      <dgm:prSet presAssocID="{FB37F12E-084D-4A27-AC37-4D6DC2E8F259}" presName="parSh" presStyleLbl="node1" presStyleIdx="2" presStyleCnt="4" custLinFactNeighborX="-37057" custLinFactNeighborY="-5585"/>
      <dgm:spPr/>
      <dgm:t>
        <a:bodyPr/>
        <a:lstStyle/>
        <a:p>
          <a:endParaRPr lang="en-US"/>
        </a:p>
      </dgm:t>
    </dgm:pt>
    <dgm:pt modelId="{D1A392C0-25E6-40E9-A73C-0D15F5CA56A1}" type="pres">
      <dgm:prSet presAssocID="{FB37F12E-084D-4A27-AC37-4D6DC2E8F259}" presName="desTx" presStyleLbl="fgAcc1" presStyleIdx="2" presStyleCnt="4" custLinFactNeighborX="-55426" custLinFactNeighborY="255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BA9E6-4048-4056-A702-C8F0C6DF97C2}" type="pres">
      <dgm:prSet presAssocID="{BAA01128-B4DE-4E37-B5E4-CA44A5E08F5B}" presName="sibTrans" presStyleLbl="sibTrans2D1" presStyleIdx="2" presStyleCnt="3" custAng="309252" custScaleX="162387" custScaleY="212183" custLinFactNeighborX="-43695" custLinFactNeighborY="22471"/>
      <dgm:spPr/>
    </dgm:pt>
    <dgm:pt modelId="{E6FF7F56-7C1C-4826-80A5-05E861CC1508}" type="pres">
      <dgm:prSet presAssocID="{BAA01128-B4DE-4E37-B5E4-CA44A5E08F5B}" presName="connTx" presStyleLbl="sibTrans2D1" presStyleIdx="2" presStyleCnt="3"/>
      <dgm:spPr/>
    </dgm:pt>
    <dgm:pt modelId="{C960CA86-37A5-432C-BAA6-4C4488AE5C2F}" type="pres">
      <dgm:prSet presAssocID="{1745B8F2-EC68-4631-A7C6-96777EE6BCF7}" presName="composite" presStyleCnt="0"/>
      <dgm:spPr/>
    </dgm:pt>
    <dgm:pt modelId="{72DEB794-DAB4-492A-8AC5-C7AB1811CDC6}" type="pres">
      <dgm:prSet presAssocID="{1745B8F2-EC68-4631-A7C6-96777EE6BCF7}" presName="parTx" presStyleLbl="node1" presStyleIdx="2" presStyleCnt="4" custLinFactNeighborX="-68770" custLinFactNeighborY="-88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79D62-081E-43CB-BF0C-1EB14989E8DE}" type="pres">
      <dgm:prSet presAssocID="{1745B8F2-EC68-4631-A7C6-96777EE6BCF7}" presName="parSh" presStyleLbl="node1" presStyleIdx="3" presStyleCnt="4" custScaleX="122496" custScaleY="130412" custLinFactNeighborX="-50968" custLinFactNeighborY="-8090"/>
      <dgm:spPr/>
      <dgm:t>
        <a:bodyPr/>
        <a:lstStyle/>
        <a:p>
          <a:endParaRPr lang="en-US"/>
        </a:p>
      </dgm:t>
    </dgm:pt>
    <dgm:pt modelId="{9550161E-68AB-4D00-9BA3-DB256863E4B9}" type="pres">
      <dgm:prSet presAssocID="{1745B8F2-EC68-4631-A7C6-96777EE6BCF7}" presName="desTx" presStyleLbl="fgAcc1" presStyleIdx="3" presStyleCnt="4" custLinFactNeighborX="-79949" custLinFactNeighborY="191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40C11B-356B-40EA-9C45-E8A37CA9E5EB}" srcId="{BCE06D80-CE75-4416-9104-EAD54579FC79}" destId="{1745B8F2-EC68-4631-A7C6-96777EE6BCF7}" srcOrd="3" destOrd="0" parTransId="{06EDB8E9-D003-4FAA-AA2A-86B0C92A9B51}" sibTransId="{95483E7C-2CF5-4367-ADDA-178D3990A4A7}"/>
    <dgm:cxn modelId="{8986B301-1669-43F4-A333-E28280FDE570}" type="presOf" srcId="{FB37F12E-084D-4A27-AC37-4D6DC2E8F259}" destId="{7E8AAB6C-502C-4DD5-BFC5-6950E63FB829}" srcOrd="1" destOrd="0" presId="urn:microsoft.com/office/officeart/2005/8/layout/process3"/>
    <dgm:cxn modelId="{000F9A2D-A1F3-480A-83CB-B5C2AA71B15C}" type="presOf" srcId="{1EF1D31A-E5CD-48B8-A59F-19D764B026C9}" destId="{591AD39B-D13F-4D41-A114-1D09CCA38DC0}" srcOrd="0" destOrd="0" presId="urn:microsoft.com/office/officeart/2005/8/layout/process3"/>
    <dgm:cxn modelId="{9BFACBC0-3AA3-4E70-BF66-E2671F3184BA}" type="presOf" srcId="{E4C4AD94-1523-4E28-8AD5-6703CAD6E9BA}" destId="{BE881487-2837-4352-B823-B51497EE01B4}" srcOrd="0" destOrd="0" presId="urn:microsoft.com/office/officeart/2005/8/layout/process3"/>
    <dgm:cxn modelId="{CDE33C91-9EDE-4DE4-A370-ADF6D010CD29}" type="presOf" srcId="{00BEC173-565C-4DFC-988A-040E8BA3AD27}" destId="{D30A4C26-1C2A-4BC9-B071-96EEC181EED1}" srcOrd="0" destOrd="0" presId="urn:microsoft.com/office/officeart/2005/8/layout/process3"/>
    <dgm:cxn modelId="{6C1D6BFA-0A11-4B12-B09C-295C691EF81C}" srcId="{BCE06D80-CE75-4416-9104-EAD54579FC79}" destId="{FB37F12E-084D-4A27-AC37-4D6DC2E8F259}" srcOrd="2" destOrd="0" parTransId="{69682029-4492-4768-86CC-C6E85F5405BA}" sibTransId="{BAA01128-B4DE-4E37-B5E4-CA44A5E08F5B}"/>
    <dgm:cxn modelId="{595FDD3E-56AC-4D11-9F56-1759D980E665}" srcId="{BCE06D80-CE75-4416-9104-EAD54579FC79}" destId="{00BEC173-565C-4DFC-988A-040E8BA3AD27}" srcOrd="1" destOrd="0" parTransId="{1DCE791E-2270-4306-963B-68D7B476F7C0}" sibTransId="{1EF1D31A-E5CD-48B8-A59F-19D764B026C9}"/>
    <dgm:cxn modelId="{BC25B0FE-F28E-4642-B405-DEC6FEB5A6D4}" type="presOf" srcId="{1745B8F2-EC68-4631-A7C6-96777EE6BCF7}" destId="{72DEB794-DAB4-492A-8AC5-C7AB1811CDC6}" srcOrd="0" destOrd="0" presId="urn:microsoft.com/office/officeart/2005/8/layout/process3"/>
    <dgm:cxn modelId="{F0452937-A1DE-4458-B2C3-AC37BDB84C32}" srcId="{360ABA98-90FF-48CF-A161-8E41AE551FFD}" destId="{E4C4AD94-1523-4E28-8AD5-6703CAD6E9BA}" srcOrd="0" destOrd="0" parTransId="{E68857F1-2323-4C45-95DB-D5814F349AA3}" sibTransId="{9D5F2E6A-FA51-4215-8B0F-E1CB76896122}"/>
    <dgm:cxn modelId="{1A6D8ED5-7ABA-4C59-8B59-EA8EC8E785DF}" type="presOf" srcId="{1EF1D31A-E5CD-48B8-A59F-19D764B026C9}" destId="{AF394663-70CB-4E0A-8D55-EC2980FAFD19}" srcOrd="1" destOrd="0" presId="urn:microsoft.com/office/officeart/2005/8/layout/process3"/>
    <dgm:cxn modelId="{3B170038-3B1B-4DEC-B135-A69A163BD727}" type="presOf" srcId="{BCE06D80-CE75-4416-9104-EAD54579FC79}" destId="{E73DA90C-17A4-4F12-843B-FE9B5EE42E79}" srcOrd="0" destOrd="0" presId="urn:microsoft.com/office/officeart/2005/8/layout/process3"/>
    <dgm:cxn modelId="{A5E66BE3-64C0-4A14-9FE2-69CDAD346559}" srcId="{FB37F12E-084D-4A27-AC37-4D6DC2E8F259}" destId="{A682CB57-1B6C-42CB-97FD-7AC794471461}" srcOrd="0" destOrd="0" parTransId="{B273A6EE-F220-4752-A6FA-CBDE717B0A2F}" sibTransId="{1B0FB328-E945-486F-8ED5-FF1DC8B1D106}"/>
    <dgm:cxn modelId="{1603A7C3-9AB0-47B0-8437-D9582E769E82}" type="presOf" srcId="{44D2DA12-153A-4C2E-802E-A8696C9D5AF3}" destId="{BB4639E9-8D96-43AE-A891-118906CAFEA0}" srcOrd="1" destOrd="0" presId="urn:microsoft.com/office/officeart/2005/8/layout/process3"/>
    <dgm:cxn modelId="{7396E029-71AB-4341-B708-98F9D29CC36F}" type="presOf" srcId="{44D2DA12-153A-4C2E-802E-A8696C9D5AF3}" destId="{963C7B15-E1BC-4916-B9C0-00D97CB1CC41}" srcOrd="0" destOrd="0" presId="urn:microsoft.com/office/officeart/2005/8/layout/process3"/>
    <dgm:cxn modelId="{2BA8CCBA-F9AF-4CAB-9E94-AB642997579F}" type="presOf" srcId="{FB37F12E-084D-4A27-AC37-4D6DC2E8F259}" destId="{C1FF83FB-4AB3-44AB-A6B5-355E898640AD}" srcOrd="0" destOrd="0" presId="urn:microsoft.com/office/officeart/2005/8/layout/process3"/>
    <dgm:cxn modelId="{A1DBCED8-ED19-4184-8345-A40BE3469505}" type="presOf" srcId="{00BEC173-565C-4DFC-988A-040E8BA3AD27}" destId="{A4F342E7-C773-4D1C-BD5A-9D6601653577}" srcOrd="1" destOrd="0" presId="urn:microsoft.com/office/officeart/2005/8/layout/process3"/>
    <dgm:cxn modelId="{1E293184-4FE5-499C-92EE-51AA98F2F0AA}" type="presOf" srcId="{360ABA98-90FF-48CF-A161-8E41AE551FFD}" destId="{55056647-98DA-4735-ACBC-EF29DD0289B7}" srcOrd="0" destOrd="0" presId="urn:microsoft.com/office/officeart/2005/8/layout/process3"/>
    <dgm:cxn modelId="{239F1870-913E-4A88-8F77-E2AA38909D14}" type="presOf" srcId="{A682CB57-1B6C-42CB-97FD-7AC794471461}" destId="{D1A392C0-25E6-40E9-A73C-0D15F5CA56A1}" srcOrd="0" destOrd="0" presId="urn:microsoft.com/office/officeart/2005/8/layout/process3"/>
    <dgm:cxn modelId="{322D9F2E-1C00-4DD9-B4DF-BE1A629B48D3}" srcId="{1745B8F2-EC68-4631-A7C6-96777EE6BCF7}" destId="{D0997E28-110B-41A9-8FE9-DB41499A2454}" srcOrd="0" destOrd="0" parTransId="{F97ED113-17C6-40DE-AF79-D1DF77D9A712}" sibTransId="{3A7DAFBC-F478-4E75-AFE5-8283CFB567EA}"/>
    <dgm:cxn modelId="{6268C6F8-DF31-435C-BBC9-A080DA555FA9}" type="presOf" srcId="{BAA01128-B4DE-4E37-B5E4-CA44A5E08F5B}" destId="{E46BA9E6-4048-4056-A702-C8F0C6DF97C2}" srcOrd="0" destOrd="0" presId="urn:microsoft.com/office/officeart/2005/8/layout/process3"/>
    <dgm:cxn modelId="{0213EB34-8CAC-43DF-AD08-816DBB49234F}" type="presOf" srcId="{5230D4BF-0AE5-4776-A115-F5352CA57F40}" destId="{869E1583-B260-4BDD-9E67-229F02807EE1}" srcOrd="0" destOrd="0" presId="urn:microsoft.com/office/officeart/2005/8/layout/process3"/>
    <dgm:cxn modelId="{1175604C-5546-4FE8-B696-2232A57A578A}" srcId="{00BEC173-565C-4DFC-988A-040E8BA3AD27}" destId="{5230D4BF-0AE5-4776-A115-F5352CA57F40}" srcOrd="0" destOrd="0" parTransId="{71B426B0-DB01-4B8D-8CB3-9185013C808F}" sibTransId="{3171AC6E-4359-4575-84D1-9BDA959506BE}"/>
    <dgm:cxn modelId="{243CC48B-1B1A-4F54-9DDE-50462FA86797}" type="presOf" srcId="{360ABA98-90FF-48CF-A161-8E41AE551FFD}" destId="{35F1FE36-0003-499F-8EF4-E0AE6ED6EAD0}" srcOrd="1" destOrd="0" presId="urn:microsoft.com/office/officeart/2005/8/layout/process3"/>
    <dgm:cxn modelId="{C4B46494-5D8A-4DC8-B32E-90045ED9904F}" srcId="{BCE06D80-CE75-4416-9104-EAD54579FC79}" destId="{360ABA98-90FF-48CF-A161-8E41AE551FFD}" srcOrd="0" destOrd="0" parTransId="{08BDB29A-ABB2-4BB9-BEAF-313D065AFCE1}" sibTransId="{44D2DA12-153A-4C2E-802E-A8696C9D5AF3}"/>
    <dgm:cxn modelId="{7A5B1A65-46B2-4E2B-960E-A5E1B9A4A088}" type="presOf" srcId="{BAA01128-B4DE-4E37-B5E4-CA44A5E08F5B}" destId="{E6FF7F56-7C1C-4826-80A5-05E861CC1508}" srcOrd="1" destOrd="0" presId="urn:microsoft.com/office/officeart/2005/8/layout/process3"/>
    <dgm:cxn modelId="{BE9D5F11-C360-437C-8638-10A6AE636F0B}" type="presOf" srcId="{1745B8F2-EC68-4631-A7C6-96777EE6BCF7}" destId="{FFC79D62-081E-43CB-BF0C-1EB14989E8DE}" srcOrd="1" destOrd="0" presId="urn:microsoft.com/office/officeart/2005/8/layout/process3"/>
    <dgm:cxn modelId="{059D7023-153B-4F14-A83A-F9986DF63F28}" type="presOf" srcId="{D0997E28-110B-41A9-8FE9-DB41499A2454}" destId="{9550161E-68AB-4D00-9BA3-DB256863E4B9}" srcOrd="0" destOrd="0" presId="urn:microsoft.com/office/officeart/2005/8/layout/process3"/>
    <dgm:cxn modelId="{12FB7E7B-ED34-466A-ACB6-A9A317E210EE}" type="presParOf" srcId="{E73DA90C-17A4-4F12-843B-FE9B5EE42E79}" destId="{0DAD131A-0E44-4BF0-948B-84586775CD9F}" srcOrd="0" destOrd="0" presId="urn:microsoft.com/office/officeart/2005/8/layout/process3"/>
    <dgm:cxn modelId="{2B019F24-B1C4-43F0-8E94-C6ED8B7725C9}" type="presParOf" srcId="{0DAD131A-0E44-4BF0-948B-84586775CD9F}" destId="{55056647-98DA-4735-ACBC-EF29DD0289B7}" srcOrd="0" destOrd="0" presId="urn:microsoft.com/office/officeart/2005/8/layout/process3"/>
    <dgm:cxn modelId="{32399EDB-5E28-479A-AC11-A07907F6224A}" type="presParOf" srcId="{0DAD131A-0E44-4BF0-948B-84586775CD9F}" destId="{35F1FE36-0003-499F-8EF4-E0AE6ED6EAD0}" srcOrd="1" destOrd="0" presId="urn:microsoft.com/office/officeart/2005/8/layout/process3"/>
    <dgm:cxn modelId="{D1294EBA-7720-4682-987C-BB62DEAF2ECB}" type="presParOf" srcId="{0DAD131A-0E44-4BF0-948B-84586775CD9F}" destId="{BE881487-2837-4352-B823-B51497EE01B4}" srcOrd="2" destOrd="0" presId="urn:microsoft.com/office/officeart/2005/8/layout/process3"/>
    <dgm:cxn modelId="{697723E2-77EA-4E14-A1AF-BD4771EA872C}" type="presParOf" srcId="{E73DA90C-17A4-4F12-843B-FE9B5EE42E79}" destId="{963C7B15-E1BC-4916-B9C0-00D97CB1CC41}" srcOrd="1" destOrd="0" presId="urn:microsoft.com/office/officeart/2005/8/layout/process3"/>
    <dgm:cxn modelId="{B741175C-60E9-4D08-B3A8-9DCA846C2357}" type="presParOf" srcId="{963C7B15-E1BC-4916-B9C0-00D97CB1CC41}" destId="{BB4639E9-8D96-43AE-A891-118906CAFEA0}" srcOrd="0" destOrd="0" presId="urn:microsoft.com/office/officeart/2005/8/layout/process3"/>
    <dgm:cxn modelId="{61028A4E-8A14-4550-B7D6-B61E0E96CA48}" type="presParOf" srcId="{E73DA90C-17A4-4F12-843B-FE9B5EE42E79}" destId="{4AF1104C-AC3E-478B-AC94-93CD19838A51}" srcOrd="2" destOrd="0" presId="urn:microsoft.com/office/officeart/2005/8/layout/process3"/>
    <dgm:cxn modelId="{2FB34C46-00A8-4466-A111-40AA7F8C0C5F}" type="presParOf" srcId="{4AF1104C-AC3E-478B-AC94-93CD19838A51}" destId="{D30A4C26-1C2A-4BC9-B071-96EEC181EED1}" srcOrd="0" destOrd="0" presId="urn:microsoft.com/office/officeart/2005/8/layout/process3"/>
    <dgm:cxn modelId="{BFE6B3B0-2B74-4602-B816-EF059493AD2E}" type="presParOf" srcId="{4AF1104C-AC3E-478B-AC94-93CD19838A51}" destId="{A4F342E7-C773-4D1C-BD5A-9D6601653577}" srcOrd="1" destOrd="0" presId="urn:microsoft.com/office/officeart/2005/8/layout/process3"/>
    <dgm:cxn modelId="{2018EFF3-BEF0-48B6-B589-3B59A54B2D99}" type="presParOf" srcId="{4AF1104C-AC3E-478B-AC94-93CD19838A51}" destId="{869E1583-B260-4BDD-9E67-229F02807EE1}" srcOrd="2" destOrd="0" presId="urn:microsoft.com/office/officeart/2005/8/layout/process3"/>
    <dgm:cxn modelId="{B2ABFA9A-9919-48F9-B944-B075F990142B}" type="presParOf" srcId="{E73DA90C-17A4-4F12-843B-FE9B5EE42E79}" destId="{591AD39B-D13F-4D41-A114-1D09CCA38DC0}" srcOrd="3" destOrd="0" presId="urn:microsoft.com/office/officeart/2005/8/layout/process3"/>
    <dgm:cxn modelId="{5AE74CC1-53D8-42B7-80F6-D7CBB20EBA12}" type="presParOf" srcId="{591AD39B-D13F-4D41-A114-1D09CCA38DC0}" destId="{AF394663-70CB-4E0A-8D55-EC2980FAFD19}" srcOrd="0" destOrd="0" presId="urn:microsoft.com/office/officeart/2005/8/layout/process3"/>
    <dgm:cxn modelId="{B447A53A-1608-44CA-B216-F85DC65A6FC5}" type="presParOf" srcId="{E73DA90C-17A4-4F12-843B-FE9B5EE42E79}" destId="{FCC13A6E-DD2B-4E5E-9F67-9A86398B2E46}" srcOrd="4" destOrd="0" presId="urn:microsoft.com/office/officeart/2005/8/layout/process3"/>
    <dgm:cxn modelId="{8393BAEA-ADBD-4515-A371-423696BC5282}" type="presParOf" srcId="{FCC13A6E-DD2B-4E5E-9F67-9A86398B2E46}" destId="{C1FF83FB-4AB3-44AB-A6B5-355E898640AD}" srcOrd="0" destOrd="0" presId="urn:microsoft.com/office/officeart/2005/8/layout/process3"/>
    <dgm:cxn modelId="{DE62C49E-ECB4-48A5-8411-676D1DC617D6}" type="presParOf" srcId="{FCC13A6E-DD2B-4E5E-9F67-9A86398B2E46}" destId="{7E8AAB6C-502C-4DD5-BFC5-6950E63FB829}" srcOrd="1" destOrd="0" presId="urn:microsoft.com/office/officeart/2005/8/layout/process3"/>
    <dgm:cxn modelId="{EFAFCB46-F4BF-4B72-A1C0-9A00A9E3AAF9}" type="presParOf" srcId="{FCC13A6E-DD2B-4E5E-9F67-9A86398B2E46}" destId="{D1A392C0-25E6-40E9-A73C-0D15F5CA56A1}" srcOrd="2" destOrd="0" presId="urn:microsoft.com/office/officeart/2005/8/layout/process3"/>
    <dgm:cxn modelId="{4D441219-E185-4C71-8BA0-1BC2951BEAA5}" type="presParOf" srcId="{E73DA90C-17A4-4F12-843B-FE9B5EE42E79}" destId="{E46BA9E6-4048-4056-A702-C8F0C6DF97C2}" srcOrd="5" destOrd="0" presId="urn:microsoft.com/office/officeart/2005/8/layout/process3"/>
    <dgm:cxn modelId="{B0F80894-6036-43D7-AF3F-E13BBDE0E495}" type="presParOf" srcId="{E46BA9E6-4048-4056-A702-C8F0C6DF97C2}" destId="{E6FF7F56-7C1C-4826-80A5-05E861CC1508}" srcOrd="0" destOrd="0" presId="urn:microsoft.com/office/officeart/2005/8/layout/process3"/>
    <dgm:cxn modelId="{E421DB34-9EE8-4373-8354-376A13DA1E70}" type="presParOf" srcId="{E73DA90C-17A4-4F12-843B-FE9B5EE42E79}" destId="{C960CA86-37A5-432C-BAA6-4C4488AE5C2F}" srcOrd="6" destOrd="0" presId="urn:microsoft.com/office/officeart/2005/8/layout/process3"/>
    <dgm:cxn modelId="{35F3A8E1-659F-4BCF-84AC-BEB81226D265}" type="presParOf" srcId="{C960CA86-37A5-432C-BAA6-4C4488AE5C2F}" destId="{72DEB794-DAB4-492A-8AC5-C7AB1811CDC6}" srcOrd="0" destOrd="0" presId="urn:microsoft.com/office/officeart/2005/8/layout/process3"/>
    <dgm:cxn modelId="{B4505A4D-588E-4117-9FBA-9F551983A9DE}" type="presParOf" srcId="{C960CA86-37A5-432C-BAA6-4C4488AE5C2F}" destId="{FFC79D62-081E-43CB-BF0C-1EB14989E8DE}" srcOrd="1" destOrd="0" presId="urn:microsoft.com/office/officeart/2005/8/layout/process3"/>
    <dgm:cxn modelId="{4EF58B7B-9173-49E6-9FAA-85CA79A8A47E}" type="presParOf" srcId="{C960CA86-37A5-432C-BAA6-4C4488AE5C2F}" destId="{9550161E-68AB-4D00-9BA3-DB256863E4B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83D253-F4BC-46F7-B42F-6686F38039A0}" type="doc">
      <dgm:prSet loTypeId="urn:microsoft.com/office/officeart/2005/8/layout/arrow5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804DFC17-14D2-4DE0-910B-BAE902B3DC68}">
      <dgm:prSet phldrT="[Text]" phldr="1"/>
      <dgm:spPr/>
      <dgm:t>
        <a:bodyPr/>
        <a:lstStyle/>
        <a:p>
          <a:endParaRPr lang="en-US" dirty="0"/>
        </a:p>
      </dgm:t>
    </dgm:pt>
    <dgm:pt modelId="{7CF44E4A-9FDD-4F34-84A5-E356CAF30DE1}" type="parTrans" cxnId="{6C4A3DCB-B6C8-4B05-AAF3-D0371578DE18}">
      <dgm:prSet/>
      <dgm:spPr/>
      <dgm:t>
        <a:bodyPr/>
        <a:lstStyle/>
        <a:p>
          <a:endParaRPr lang="en-US"/>
        </a:p>
      </dgm:t>
    </dgm:pt>
    <dgm:pt modelId="{4F88DFDC-B4D8-42E3-BE9F-48F4046474FD}" type="sibTrans" cxnId="{6C4A3DCB-B6C8-4B05-AAF3-D0371578DE18}">
      <dgm:prSet/>
      <dgm:spPr/>
      <dgm:t>
        <a:bodyPr/>
        <a:lstStyle/>
        <a:p>
          <a:endParaRPr lang="en-US"/>
        </a:p>
      </dgm:t>
    </dgm:pt>
    <dgm:pt modelId="{E90874A3-B7A4-441B-9410-830C539FAF50}" type="pres">
      <dgm:prSet presAssocID="{7583D253-F4BC-46F7-B42F-6686F38039A0}" presName="diagram" presStyleCnt="0">
        <dgm:presLayoutVars>
          <dgm:dir/>
          <dgm:resizeHandles val="exact"/>
        </dgm:presLayoutVars>
      </dgm:prSet>
      <dgm:spPr/>
    </dgm:pt>
    <dgm:pt modelId="{533CD85C-6454-4F8C-BD9C-46861BFD1C34}" type="pres">
      <dgm:prSet presAssocID="{804DFC17-14D2-4DE0-910B-BAE902B3DC68}" presName="arrow" presStyleLbl="node1" presStyleIdx="0" presStyleCnt="1" custAng="16200000" custRadScaleRad="145965" custRadScaleInc="-14711">
        <dgm:presLayoutVars>
          <dgm:bulletEnabled val="1"/>
        </dgm:presLayoutVars>
      </dgm:prSet>
      <dgm:spPr/>
    </dgm:pt>
  </dgm:ptLst>
  <dgm:cxnLst>
    <dgm:cxn modelId="{6C4A3DCB-B6C8-4B05-AAF3-D0371578DE18}" srcId="{7583D253-F4BC-46F7-B42F-6686F38039A0}" destId="{804DFC17-14D2-4DE0-910B-BAE902B3DC68}" srcOrd="0" destOrd="0" parTransId="{7CF44E4A-9FDD-4F34-84A5-E356CAF30DE1}" sibTransId="{4F88DFDC-B4D8-42E3-BE9F-48F4046474FD}"/>
    <dgm:cxn modelId="{C2BF6ECF-8C0F-4EE2-BB10-904E6B15891F}" type="presOf" srcId="{804DFC17-14D2-4DE0-910B-BAE902B3DC68}" destId="{533CD85C-6454-4F8C-BD9C-46861BFD1C34}" srcOrd="0" destOrd="0" presId="urn:microsoft.com/office/officeart/2005/8/layout/arrow5"/>
    <dgm:cxn modelId="{848F1A10-61C3-4967-93BD-5C5AEF7E6C10}" type="presOf" srcId="{7583D253-F4BC-46F7-B42F-6686F38039A0}" destId="{E90874A3-B7A4-441B-9410-830C539FAF50}" srcOrd="0" destOrd="0" presId="urn:microsoft.com/office/officeart/2005/8/layout/arrow5"/>
    <dgm:cxn modelId="{FEFD7792-8536-4C68-9AB5-964DB33117EC}" type="presParOf" srcId="{E90874A3-B7A4-441B-9410-830C539FAF50}" destId="{533CD85C-6454-4F8C-BD9C-46861BFD1C34}" srcOrd="0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38579E-293F-4424-B2CC-B94317006E2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26B2CC-0379-44AE-97FE-FE958117A19D}">
      <dgm:prSet phldrT="[Text]"/>
      <dgm:spPr/>
      <dgm:t>
        <a:bodyPr/>
        <a:lstStyle/>
        <a:p>
          <a:r>
            <a:rPr lang="en-US" dirty="0" smtClean="0"/>
            <a:t>1</a:t>
          </a:r>
          <a:r>
            <a:rPr lang="en-US" b="1" dirty="0" smtClean="0"/>
            <a:t>Converting the DF into the Numpy array.</a:t>
          </a:r>
          <a:r>
            <a:rPr lang="en-US" dirty="0" smtClean="0"/>
            <a:t>.</a:t>
          </a:r>
          <a:endParaRPr lang="en-US" dirty="0"/>
        </a:p>
      </dgm:t>
    </dgm:pt>
    <dgm:pt modelId="{A8D9743B-452E-43C5-AC73-506BB8EE11B3}" type="parTrans" cxnId="{87827C66-BB86-4B56-926A-0560476C341B}">
      <dgm:prSet/>
      <dgm:spPr/>
      <dgm:t>
        <a:bodyPr/>
        <a:lstStyle/>
        <a:p>
          <a:endParaRPr lang="en-US"/>
        </a:p>
      </dgm:t>
    </dgm:pt>
    <dgm:pt modelId="{64C1DE59-A062-48BA-B33F-124D08468DEC}" type="sibTrans" cxnId="{87827C66-BB86-4B56-926A-0560476C341B}">
      <dgm:prSet/>
      <dgm:spPr/>
      <dgm:t>
        <a:bodyPr/>
        <a:lstStyle/>
        <a:p>
          <a:endParaRPr lang="en-US"/>
        </a:p>
      </dgm:t>
    </dgm:pt>
    <dgm:pt modelId="{218AE858-E2AE-4D78-A15B-9460CB7D4812}">
      <dgm:prSet phldrT="[Text]" phldr="1"/>
      <dgm:spPr/>
      <dgm:t>
        <a:bodyPr/>
        <a:lstStyle/>
        <a:p>
          <a:endParaRPr lang="en-US" dirty="0"/>
        </a:p>
      </dgm:t>
    </dgm:pt>
    <dgm:pt modelId="{B7DAC5DD-9C3D-4D6A-9843-4E0B7259934F}" type="parTrans" cxnId="{9CE3C06F-B786-4354-A0C3-FA0B86F68884}">
      <dgm:prSet/>
      <dgm:spPr/>
      <dgm:t>
        <a:bodyPr/>
        <a:lstStyle/>
        <a:p>
          <a:endParaRPr lang="en-US"/>
        </a:p>
      </dgm:t>
    </dgm:pt>
    <dgm:pt modelId="{289F3BB3-1657-4074-8A7F-CE9890EF6FCE}" type="sibTrans" cxnId="{9CE3C06F-B786-4354-A0C3-FA0B86F68884}">
      <dgm:prSet/>
      <dgm:spPr/>
      <dgm:t>
        <a:bodyPr/>
        <a:lstStyle/>
        <a:p>
          <a:endParaRPr lang="en-US"/>
        </a:p>
      </dgm:t>
    </dgm:pt>
    <dgm:pt modelId="{5E9F8E2B-2870-4B20-B643-A2F2334B53F3}">
      <dgm:prSet phldrT="[Text]"/>
      <dgm:spPr/>
      <dgm:t>
        <a:bodyPr/>
        <a:lstStyle/>
        <a:p>
          <a:r>
            <a:rPr lang="en-US" dirty="0" smtClean="0"/>
            <a:t>2.Spliting the data set into training data and testing data</a:t>
          </a:r>
          <a:endParaRPr lang="en-US" dirty="0"/>
        </a:p>
      </dgm:t>
    </dgm:pt>
    <dgm:pt modelId="{45FC4D9D-E1BA-4BB8-BDE3-7F358BEC0C44}" type="parTrans" cxnId="{D1C5D5C5-24BF-4AB0-83AC-60752CF7B66E}">
      <dgm:prSet/>
      <dgm:spPr/>
      <dgm:t>
        <a:bodyPr/>
        <a:lstStyle/>
        <a:p>
          <a:endParaRPr lang="en-US"/>
        </a:p>
      </dgm:t>
    </dgm:pt>
    <dgm:pt modelId="{0FE24165-87DE-4878-85CA-8F7E5B2544EE}" type="sibTrans" cxnId="{D1C5D5C5-24BF-4AB0-83AC-60752CF7B66E}">
      <dgm:prSet/>
      <dgm:spPr/>
      <dgm:t>
        <a:bodyPr/>
        <a:lstStyle/>
        <a:p>
          <a:endParaRPr lang="en-US"/>
        </a:p>
      </dgm:t>
    </dgm:pt>
    <dgm:pt modelId="{544D47B4-53A5-4ED3-8FC8-A0145315C079}">
      <dgm:prSet phldrT="[Text]" phldr="1"/>
      <dgm:spPr/>
      <dgm:t>
        <a:bodyPr/>
        <a:lstStyle/>
        <a:p>
          <a:endParaRPr lang="en-US" dirty="0"/>
        </a:p>
      </dgm:t>
    </dgm:pt>
    <dgm:pt modelId="{DC806CF3-B63E-4CC8-9B9E-8C50253F092D}" type="parTrans" cxnId="{0B521EC2-1B6D-4360-821B-63BDCE534D0E}">
      <dgm:prSet/>
      <dgm:spPr/>
      <dgm:t>
        <a:bodyPr/>
        <a:lstStyle/>
        <a:p>
          <a:endParaRPr lang="en-US"/>
        </a:p>
      </dgm:t>
    </dgm:pt>
    <dgm:pt modelId="{EB7FDDA5-75D7-4C5E-B185-520E594E1C4B}" type="sibTrans" cxnId="{0B521EC2-1B6D-4360-821B-63BDCE534D0E}">
      <dgm:prSet/>
      <dgm:spPr/>
      <dgm:t>
        <a:bodyPr/>
        <a:lstStyle/>
        <a:p>
          <a:endParaRPr lang="en-US"/>
        </a:p>
      </dgm:t>
    </dgm:pt>
    <dgm:pt modelId="{AA9971B1-3BD5-44F6-9FEF-28299AD286A8}">
      <dgm:prSet phldrT="[Text]"/>
      <dgm:spPr/>
      <dgm:t>
        <a:bodyPr/>
        <a:lstStyle/>
        <a:p>
          <a:r>
            <a:rPr lang="en-US" dirty="0" smtClean="0"/>
            <a:t>3.Scaling the data range to ( 0 to 1)</a:t>
          </a:r>
          <a:endParaRPr lang="en-US" dirty="0"/>
        </a:p>
      </dgm:t>
    </dgm:pt>
    <dgm:pt modelId="{829A74BD-771F-4CE8-8952-D887846E6B51}" type="parTrans" cxnId="{1F20081D-2D37-4377-BDF1-A9D278F8256E}">
      <dgm:prSet/>
      <dgm:spPr/>
      <dgm:t>
        <a:bodyPr/>
        <a:lstStyle/>
        <a:p>
          <a:endParaRPr lang="en-US"/>
        </a:p>
      </dgm:t>
    </dgm:pt>
    <dgm:pt modelId="{9574A0F7-6431-46CC-BE14-D6048C76057E}" type="sibTrans" cxnId="{1F20081D-2D37-4377-BDF1-A9D278F8256E}">
      <dgm:prSet/>
      <dgm:spPr/>
      <dgm:t>
        <a:bodyPr/>
        <a:lstStyle/>
        <a:p>
          <a:endParaRPr lang="en-US"/>
        </a:p>
      </dgm:t>
    </dgm:pt>
    <dgm:pt modelId="{4651B3F6-681E-4E3E-BF31-35651542135B}">
      <dgm:prSet phldrT="[Text]" phldr="1"/>
      <dgm:spPr/>
      <dgm:t>
        <a:bodyPr/>
        <a:lstStyle/>
        <a:p>
          <a:endParaRPr lang="en-US" dirty="0"/>
        </a:p>
      </dgm:t>
    </dgm:pt>
    <dgm:pt modelId="{83F2BEFE-8E2C-4C0A-BDD7-A877C1F85B83}" type="parTrans" cxnId="{924536B0-AFC7-45A3-83CD-18F2096CD747}">
      <dgm:prSet/>
      <dgm:spPr/>
      <dgm:t>
        <a:bodyPr/>
        <a:lstStyle/>
        <a:p>
          <a:endParaRPr lang="en-US"/>
        </a:p>
      </dgm:t>
    </dgm:pt>
    <dgm:pt modelId="{43129265-037E-4383-ABF7-22324C72EBB7}" type="sibTrans" cxnId="{924536B0-AFC7-45A3-83CD-18F2096CD747}">
      <dgm:prSet/>
      <dgm:spPr/>
      <dgm:t>
        <a:bodyPr/>
        <a:lstStyle/>
        <a:p>
          <a:endParaRPr lang="en-US"/>
        </a:p>
      </dgm:t>
    </dgm:pt>
    <dgm:pt modelId="{1DF06D35-D627-4793-A10D-90E58F20CFE4}" type="pres">
      <dgm:prSet presAssocID="{F138579E-293F-4424-B2CC-B94317006E2F}" presName="rootnode" presStyleCnt="0">
        <dgm:presLayoutVars>
          <dgm:chMax/>
          <dgm:chPref/>
          <dgm:dir/>
          <dgm:animLvl val="lvl"/>
        </dgm:presLayoutVars>
      </dgm:prSet>
      <dgm:spPr/>
    </dgm:pt>
    <dgm:pt modelId="{5220EC1B-2994-4F68-8FEF-46BAD3647ADE}" type="pres">
      <dgm:prSet presAssocID="{AD26B2CC-0379-44AE-97FE-FE958117A19D}" presName="composite" presStyleCnt="0"/>
      <dgm:spPr/>
    </dgm:pt>
    <dgm:pt modelId="{D900F01D-57B7-4F26-BBF2-39728E45A001}" type="pres">
      <dgm:prSet presAssocID="{AD26B2CC-0379-44AE-97FE-FE958117A19D}" presName="bentUpArrow1" presStyleLbl="alignImgPlace1" presStyleIdx="0" presStyleCnt="2" custLinFactNeighborX="-15871" custLinFactNeighborY="26098"/>
      <dgm:spPr/>
    </dgm:pt>
    <dgm:pt modelId="{C881115E-5E97-4643-8EA0-30E87DCF0767}" type="pres">
      <dgm:prSet presAssocID="{AD26B2CC-0379-44AE-97FE-FE958117A19D}" presName="ParentText" presStyleLbl="node1" presStyleIdx="0" presStyleCnt="3" custScaleX="171884" custScaleY="217825" custLinFactNeighborX="1533" custLinFactNeighborY="-1607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5C220-5867-44EE-B3E9-631ABC657370}" type="pres">
      <dgm:prSet presAssocID="{AD26B2CC-0379-44AE-97FE-FE958117A19D}" presName="ChildText" presStyleLbl="revTx" presStyleIdx="0" presStyleCnt="3" custFlipVert="1" custScaleX="132478" custScaleY="10050">
        <dgm:presLayoutVars>
          <dgm:chMax val="0"/>
          <dgm:chPref val="0"/>
          <dgm:bulletEnabled val="1"/>
        </dgm:presLayoutVars>
      </dgm:prSet>
      <dgm:spPr/>
    </dgm:pt>
    <dgm:pt modelId="{2A233722-883A-4AD1-B321-2B9D54B11A66}" type="pres">
      <dgm:prSet presAssocID="{64C1DE59-A062-48BA-B33F-124D08468DEC}" presName="sibTrans" presStyleCnt="0"/>
      <dgm:spPr/>
    </dgm:pt>
    <dgm:pt modelId="{03B29114-0159-4CBE-BB24-AC6FAE4C9D32}" type="pres">
      <dgm:prSet presAssocID="{5E9F8E2B-2870-4B20-B643-A2F2334B53F3}" presName="composite" presStyleCnt="0"/>
      <dgm:spPr/>
    </dgm:pt>
    <dgm:pt modelId="{A8467E91-A83A-4D3C-AE56-9D337683DF23}" type="pres">
      <dgm:prSet presAssocID="{5E9F8E2B-2870-4B20-B643-A2F2334B53F3}" presName="bentUpArrow1" presStyleLbl="alignImgPlace1" presStyleIdx="1" presStyleCnt="2" custLinFactNeighborX="12344" custLinFactNeighborY="80303"/>
      <dgm:spPr/>
      <dgm:t>
        <a:bodyPr/>
        <a:lstStyle/>
        <a:p>
          <a:endParaRPr lang="en-US"/>
        </a:p>
      </dgm:t>
    </dgm:pt>
    <dgm:pt modelId="{FF1FDC12-128F-4516-938A-495FEF49FC83}" type="pres">
      <dgm:prSet presAssocID="{5E9F8E2B-2870-4B20-B643-A2F2334B53F3}" presName="ParentText" presStyleLbl="node1" presStyleIdx="1" presStyleCnt="3" custScaleX="169512" custScaleY="203456" custLinFactNeighborX="26236" custLinFactNeighborY="1192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DD82D-1B53-4B66-8EB8-2DDD316F7E47}" type="pres">
      <dgm:prSet presAssocID="{5E9F8E2B-2870-4B20-B643-A2F2334B53F3}" presName="ChildText" presStyleLbl="revTx" presStyleIdx="1" presStyleCnt="3" custFlipVert="1" custScaleX="105436" custScaleY="12529">
        <dgm:presLayoutVars>
          <dgm:chMax val="0"/>
          <dgm:chPref val="0"/>
          <dgm:bulletEnabled val="1"/>
        </dgm:presLayoutVars>
      </dgm:prSet>
      <dgm:spPr/>
    </dgm:pt>
    <dgm:pt modelId="{DE04D717-B7E1-43A8-9545-7757AC18964F}" type="pres">
      <dgm:prSet presAssocID="{0FE24165-87DE-4878-85CA-8F7E5B2544EE}" presName="sibTrans" presStyleCnt="0"/>
      <dgm:spPr/>
    </dgm:pt>
    <dgm:pt modelId="{6F58A924-7D40-4B5E-AD2B-3B3BEAE27514}" type="pres">
      <dgm:prSet presAssocID="{AA9971B1-3BD5-44F6-9FEF-28299AD286A8}" presName="composite" presStyleCnt="0"/>
      <dgm:spPr/>
    </dgm:pt>
    <dgm:pt modelId="{4258C13F-61F8-4951-8B49-446EF24E2A61}" type="pres">
      <dgm:prSet presAssocID="{AA9971B1-3BD5-44F6-9FEF-28299AD286A8}" presName="ParentText" presStyleLbl="node1" presStyleIdx="2" presStyleCnt="3" custScaleX="181208" custScaleY="213523" custLinFactNeighborX="43071" custLinFactNeighborY="3748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EADCB7-395A-4EF4-9EEF-901FE635B383}" type="pres">
      <dgm:prSet presAssocID="{AA9971B1-3BD5-44F6-9FEF-28299AD286A8}" presName="FinalChildText" presStyleLbl="revTx" presStyleIdx="2" presStyleCnt="3" custFlipVert="1" custScaleX="93631" custScaleY="10334">
        <dgm:presLayoutVars>
          <dgm:chMax val="0"/>
          <dgm:chPref val="0"/>
          <dgm:bulletEnabled val="1"/>
        </dgm:presLayoutVars>
      </dgm:prSet>
      <dgm:spPr/>
    </dgm:pt>
  </dgm:ptLst>
  <dgm:cxnLst>
    <dgm:cxn modelId="{74DF646B-8F18-4017-91C8-49E975966281}" type="presOf" srcId="{AA9971B1-3BD5-44F6-9FEF-28299AD286A8}" destId="{4258C13F-61F8-4951-8B49-446EF24E2A61}" srcOrd="0" destOrd="0" presId="urn:microsoft.com/office/officeart/2005/8/layout/StepDownProcess"/>
    <dgm:cxn modelId="{D1C5D5C5-24BF-4AB0-83AC-60752CF7B66E}" srcId="{F138579E-293F-4424-B2CC-B94317006E2F}" destId="{5E9F8E2B-2870-4B20-B643-A2F2334B53F3}" srcOrd="1" destOrd="0" parTransId="{45FC4D9D-E1BA-4BB8-BDE3-7F358BEC0C44}" sibTransId="{0FE24165-87DE-4878-85CA-8F7E5B2544EE}"/>
    <dgm:cxn modelId="{416D2256-70FF-4F0E-83E5-C33FAA82DDA0}" type="presOf" srcId="{AD26B2CC-0379-44AE-97FE-FE958117A19D}" destId="{C881115E-5E97-4643-8EA0-30E87DCF0767}" srcOrd="0" destOrd="0" presId="urn:microsoft.com/office/officeart/2005/8/layout/StepDownProcess"/>
    <dgm:cxn modelId="{3C73D377-B332-43F3-A7CB-E367D456AF61}" type="presOf" srcId="{544D47B4-53A5-4ED3-8FC8-A0145315C079}" destId="{BD4DD82D-1B53-4B66-8EB8-2DDD316F7E47}" srcOrd="0" destOrd="0" presId="urn:microsoft.com/office/officeart/2005/8/layout/StepDownProcess"/>
    <dgm:cxn modelId="{1F20081D-2D37-4377-BDF1-A9D278F8256E}" srcId="{F138579E-293F-4424-B2CC-B94317006E2F}" destId="{AA9971B1-3BD5-44F6-9FEF-28299AD286A8}" srcOrd="2" destOrd="0" parTransId="{829A74BD-771F-4CE8-8952-D887846E6B51}" sibTransId="{9574A0F7-6431-46CC-BE14-D6048C76057E}"/>
    <dgm:cxn modelId="{90D249DF-01F3-4761-9FF7-3726AAACD224}" type="presOf" srcId="{F138579E-293F-4424-B2CC-B94317006E2F}" destId="{1DF06D35-D627-4793-A10D-90E58F20CFE4}" srcOrd="0" destOrd="0" presId="urn:microsoft.com/office/officeart/2005/8/layout/StepDownProcess"/>
    <dgm:cxn modelId="{49F84811-DCC9-4E51-8B3A-788937E3EB9B}" type="presOf" srcId="{218AE858-E2AE-4D78-A15B-9460CB7D4812}" destId="{BA65C220-5867-44EE-B3E9-631ABC657370}" srcOrd="0" destOrd="0" presId="urn:microsoft.com/office/officeart/2005/8/layout/StepDownProcess"/>
    <dgm:cxn modelId="{87827C66-BB86-4B56-926A-0560476C341B}" srcId="{F138579E-293F-4424-B2CC-B94317006E2F}" destId="{AD26B2CC-0379-44AE-97FE-FE958117A19D}" srcOrd="0" destOrd="0" parTransId="{A8D9743B-452E-43C5-AC73-506BB8EE11B3}" sibTransId="{64C1DE59-A062-48BA-B33F-124D08468DEC}"/>
    <dgm:cxn modelId="{0B521EC2-1B6D-4360-821B-63BDCE534D0E}" srcId="{5E9F8E2B-2870-4B20-B643-A2F2334B53F3}" destId="{544D47B4-53A5-4ED3-8FC8-A0145315C079}" srcOrd="0" destOrd="0" parTransId="{DC806CF3-B63E-4CC8-9B9E-8C50253F092D}" sibTransId="{EB7FDDA5-75D7-4C5E-B185-520E594E1C4B}"/>
    <dgm:cxn modelId="{44BF4FB8-EA5B-482B-885D-C1A723106846}" type="presOf" srcId="{4651B3F6-681E-4E3E-BF31-35651542135B}" destId="{A5EADCB7-395A-4EF4-9EEF-901FE635B383}" srcOrd="0" destOrd="0" presId="urn:microsoft.com/office/officeart/2005/8/layout/StepDownProcess"/>
    <dgm:cxn modelId="{9CE3C06F-B786-4354-A0C3-FA0B86F68884}" srcId="{AD26B2CC-0379-44AE-97FE-FE958117A19D}" destId="{218AE858-E2AE-4D78-A15B-9460CB7D4812}" srcOrd="0" destOrd="0" parTransId="{B7DAC5DD-9C3D-4D6A-9843-4E0B7259934F}" sibTransId="{289F3BB3-1657-4074-8A7F-CE9890EF6FCE}"/>
    <dgm:cxn modelId="{924536B0-AFC7-45A3-83CD-18F2096CD747}" srcId="{AA9971B1-3BD5-44F6-9FEF-28299AD286A8}" destId="{4651B3F6-681E-4E3E-BF31-35651542135B}" srcOrd="0" destOrd="0" parTransId="{83F2BEFE-8E2C-4C0A-BDD7-A877C1F85B83}" sibTransId="{43129265-037E-4383-ABF7-22324C72EBB7}"/>
    <dgm:cxn modelId="{2DA4C0D6-B42C-4442-8D0B-916F77637766}" type="presOf" srcId="{5E9F8E2B-2870-4B20-B643-A2F2334B53F3}" destId="{FF1FDC12-128F-4516-938A-495FEF49FC83}" srcOrd="0" destOrd="0" presId="urn:microsoft.com/office/officeart/2005/8/layout/StepDownProcess"/>
    <dgm:cxn modelId="{74D2567B-057F-4D73-9D14-48F71E7D8B83}" type="presParOf" srcId="{1DF06D35-D627-4793-A10D-90E58F20CFE4}" destId="{5220EC1B-2994-4F68-8FEF-46BAD3647ADE}" srcOrd="0" destOrd="0" presId="urn:microsoft.com/office/officeart/2005/8/layout/StepDownProcess"/>
    <dgm:cxn modelId="{EA408C3D-E902-4C37-B0A9-729DA4746B23}" type="presParOf" srcId="{5220EC1B-2994-4F68-8FEF-46BAD3647ADE}" destId="{D900F01D-57B7-4F26-BBF2-39728E45A001}" srcOrd="0" destOrd="0" presId="urn:microsoft.com/office/officeart/2005/8/layout/StepDownProcess"/>
    <dgm:cxn modelId="{2EC3B2EB-3CC5-4CD4-968B-A184927A8B83}" type="presParOf" srcId="{5220EC1B-2994-4F68-8FEF-46BAD3647ADE}" destId="{C881115E-5E97-4643-8EA0-30E87DCF0767}" srcOrd="1" destOrd="0" presId="urn:microsoft.com/office/officeart/2005/8/layout/StepDownProcess"/>
    <dgm:cxn modelId="{78E522CD-B7F5-436F-9B8F-26FB79F35C3B}" type="presParOf" srcId="{5220EC1B-2994-4F68-8FEF-46BAD3647ADE}" destId="{BA65C220-5867-44EE-B3E9-631ABC657370}" srcOrd="2" destOrd="0" presId="urn:microsoft.com/office/officeart/2005/8/layout/StepDownProcess"/>
    <dgm:cxn modelId="{924861FF-FAE4-4664-BE2E-B170A5FDAB60}" type="presParOf" srcId="{1DF06D35-D627-4793-A10D-90E58F20CFE4}" destId="{2A233722-883A-4AD1-B321-2B9D54B11A66}" srcOrd="1" destOrd="0" presId="urn:microsoft.com/office/officeart/2005/8/layout/StepDownProcess"/>
    <dgm:cxn modelId="{855A72B4-67F2-4AB0-AA31-0B1D3836C4B1}" type="presParOf" srcId="{1DF06D35-D627-4793-A10D-90E58F20CFE4}" destId="{03B29114-0159-4CBE-BB24-AC6FAE4C9D32}" srcOrd="2" destOrd="0" presId="urn:microsoft.com/office/officeart/2005/8/layout/StepDownProcess"/>
    <dgm:cxn modelId="{910E5A86-27DF-4712-9905-354ADDC98840}" type="presParOf" srcId="{03B29114-0159-4CBE-BB24-AC6FAE4C9D32}" destId="{A8467E91-A83A-4D3C-AE56-9D337683DF23}" srcOrd="0" destOrd="0" presId="urn:microsoft.com/office/officeart/2005/8/layout/StepDownProcess"/>
    <dgm:cxn modelId="{08811021-77B3-4BD4-B8BA-E537C808DE5A}" type="presParOf" srcId="{03B29114-0159-4CBE-BB24-AC6FAE4C9D32}" destId="{FF1FDC12-128F-4516-938A-495FEF49FC83}" srcOrd="1" destOrd="0" presId="urn:microsoft.com/office/officeart/2005/8/layout/StepDownProcess"/>
    <dgm:cxn modelId="{AAFFE1A7-BFE7-4527-9BD2-D848F21C95F1}" type="presParOf" srcId="{03B29114-0159-4CBE-BB24-AC6FAE4C9D32}" destId="{BD4DD82D-1B53-4B66-8EB8-2DDD316F7E47}" srcOrd="2" destOrd="0" presId="urn:microsoft.com/office/officeart/2005/8/layout/StepDownProcess"/>
    <dgm:cxn modelId="{015C8AA8-5FDE-4790-80A4-5EB9DE3D775F}" type="presParOf" srcId="{1DF06D35-D627-4793-A10D-90E58F20CFE4}" destId="{DE04D717-B7E1-43A8-9545-7757AC18964F}" srcOrd="3" destOrd="0" presId="urn:microsoft.com/office/officeart/2005/8/layout/StepDownProcess"/>
    <dgm:cxn modelId="{1CC2AF0E-03AB-4060-A9B7-427583FB74B7}" type="presParOf" srcId="{1DF06D35-D627-4793-A10D-90E58F20CFE4}" destId="{6F58A924-7D40-4B5E-AD2B-3B3BEAE27514}" srcOrd="4" destOrd="0" presId="urn:microsoft.com/office/officeart/2005/8/layout/StepDownProcess"/>
    <dgm:cxn modelId="{A90B3ECE-87A5-4C0F-94B1-7CA5CDDF97BC}" type="presParOf" srcId="{6F58A924-7D40-4B5E-AD2B-3B3BEAE27514}" destId="{4258C13F-61F8-4951-8B49-446EF24E2A61}" srcOrd="0" destOrd="0" presId="urn:microsoft.com/office/officeart/2005/8/layout/StepDownProcess"/>
    <dgm:cxn modelId="{39AFDBD4-173C-410E-BC7A-5FB971933299}" type="presParOf" srcId="{6F58A924-7D40-4B5E-AD2B-3B3BEAE27514}" destId="{A5EADCB7-395A-4EF4-9EEF-901FE635B38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Why even use AI for this purpose?</a:t>
          </a:r>
          <a:r>
            <a:rPr lang="en-US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Why choose ANN rather than simple regression based Algorithm?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Why choose LSTM over other NN? 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n-US"/>
        </a:p>
      </dgm:t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E2924-EA9B-47F3-B732-8814DF65E2EC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DA980-9151-47FF-AF00-AFF61BF7329A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7C433-EF2A-4A44-BC53-B7211D27668D}">
      <dsp:nvSpPr>
        <dsp:cNvPr id="0" name=""/>
        <dsp:cNvSpPr/>
      </dsp:nvSpPr>
      <dsp:spPr>
        <a:xfrm>
          <a:off x="175" y="204452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ZA" sz="1800" kern="1200" dirty="0" smtClean="0"/>
            <a:t>Python(version less than 3.8)</a:t>
          </a:r>
          <a:endParaRPr lang="en-US" sz="1800" kern="1200" dirty="0"/>
        </a:p>
      </dsp:txBody>
      <dsp:txXfrm>
        <a:off x="175" y="2044527"/>
        <a:ext cx="3262500" cy="720000"/>
      </dsp:txXfrm>
    </dsp:sp>
    <dsp:sp modelId="{AE6D994C-35CC-4E2D-93F7-0749D531DB38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3B37B-74D0-4A88-B4DE-941AD611607D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C32D5-7B07-49E2-84BD-BC5A516ABFE6}">
      <dsp:nvSpPr>
        <dsp:cNvPr id="0" name=""/>
        <dsp:cNvSpPr/>
      </dsp:nvSpPr>
      <dsp:spPr>
        <a:xfrm>
          <a:off x="3838898" y="222899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800" kern="1200" dirty="0" smtClean="0"/>
            <a:t>pandas</a:t>
          </a:r>
          <a:endParaRPr lang="en-US" sz="2800" kern="1200" dirty="0"/>
        </a:p>
      </dsp:txBody>
      <dsp:txXfrm>
        <a:off x="3838898" y="2228999"/>
        <a:ext cx="3262500" cy="720000"/>
      </dsp:txXfrm>
    </dsp:sp>
    <dsp:sp modelId="{8B8DA957-4F6D-47EE-BF0F-6ACDA82AAC07}">
      <dsp:nvSpPr>
        <dsp:cNvPr id="0" name=""/>
        <dsp:cNvSpPr/>
      </dsp:nvSpPr>
      <dsp:spPr>
        <a:xfrm>
          <a:off x="8353350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6B9EB-DCB2-48BE-8038-BB271187C51D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865A0-8142-4764-BBFC-1FA0DCA8D9E0}">
      <dsp:nvSpPr>
        <dsp:cNvPr id="0" name=""/>
        <dsp:cNvSpPr/>
      </dsp:nvSpPr>
      <dsp:spPr>
        <a:xfrm>
          <a:off x="7623039" y="222899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800" kern="1200" dirty="0" smtClean="0"/>
            <a:t>Matplotlib</a:t>
          </a:r>
          <a:endParaRPr lang="en-US" sz="2800" kern="1200" dirty="0"/>
        </a:p>
      </dsp:txBody>
      <dsp:txXfrm>
        <a:off x="7623039" y="2228999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E149E-2804-4E18-9C1E-274487F5C96F}">
      <dsp:nvSpPr>
        <dsp:cNvPr id="0" name=""/>
        <dsp:cNvSpPr/>
      </dsp:nvSpPr>
      <dsp:spPr>
        <a:xfrm>
          <a:off x="2895" y="39160"/>
          <a:ext cx="1316307" cy="7864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Importing Modules</a:t>
          </a:r>
          <a:endParaRPr lang="en-US" sz="1200" kern="1200" dirty="0"/>
        </a:p>
      </dsp:txBody>
      <dsp:txXfrm>
        <a:off x="2895" y="39160"/>
        <a:ext cx="1316307" cy="524297"/>
      </dsp:txXfrm>
    </dsp:sp>
    <dsp:sp modelId="{220C5984-9C2F-44D7-B820-617A5FA60D96}">
      <dsp:nvSpPr>
        <dsp:cNvPr id="0" name=""/>
        <dsp:cNvSpPr/>
      </dsp:nvSpPr>
      <dsp:spPr>
        <a:xfrm>
          <a:off x="272500" y="563457"/>
          <a:ext cx="1316307" cy="12163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Such as: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Numpy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Pandas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Matplotlib….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…</a:t>
          </a:r>
          <a:endParaRPr lang="en-US" sz="1200" kern="1200" dirty="0"/>
        </a:p>
      </dsp:txBody>
      <dsp:txXfrm>
        <a:off x="308126" y="599083"/>
        <a:ext cx="1245055" cy="1145098"/>
      </dsp:txXfrm>
    </dsp:sp>
    <dsp:sp modelId="{DE26C86E-12ED-4570-81D0-652B7D4E4976}">
      <dsp:nvSpPr>
        <dsp:cNvPr id="0" name=""/>
        <dsp:cNvSpPr/>
      </dsp:nvSpPr>
      <dsp:spPr>
        <a:xfrm>
          <a:off x="1518749" y="137447"/>
          <a:ext cx="423040" cy="327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518749" y="202991"/>
        <a:ext cx="324723" cy="196634"/>
      </dsp:txXfrm>
    </dsp:sp>
    <dsp:sp modelId="{000FC943-6D82-4B74-A13A-0F04F8D0C1FE}">
      <dsp:nvSpPr>
        <dsp:cNvPr id="0" name=""/>
        <dsp:cNvSpPr/>
      </dsp:nvSpPr>
      <dsp:spPr>
        <a:xfrm>
          <a:off x="2117392" y="39160"/>
          <a:ext cx="1316307" cy="7864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Extraction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From web</a:t>
          </a:r>
          <a:endParaRPr lang="en-US" sz="1200" kern="1200" dirty="0"/>
        </a:p>
      </dsp:txBody>
      <dsp:txXfrm>
        <a:off x="2117392" y="39160"/>
        <a:ext cx="1316307" cy="524297"/>
      </dsp:txXfrm>
    </dsp:sp>
    <dsp:sp modelId="{615453ED-DCFA-4EEA-AEE3-B64D888E87F0}">
      <dsp:nvSpPr>
        <dsp:cNvPr id="0" name=""/>
        <dsp:cNvSpPr/>
      </dsp:nvSpPr>
      <dsp:spPr>
        <a:xfrm>
          <a:off x="2334739" y="602617"/>
          <a:ext cx="1316307" cy="12163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Using the Pandas module so extract data from the website and store it in a DF</a:t>
          </a:r>
          <a:endParaRPr lang="en-US" sz="1200" kern="1200" dirty="0"/>
        </a:p>
      </dsp:txBody>
      <dsp:txXfrm>
        <a:off x="2370365" y="638243"/>
        <a:ext cx="1245055" cy="1145098"/>
      </dsp:txXfrm>
    </dsp:sp>
    <dsp:sp modelId="{858DE74F-0BF6-4353-8732-2BFEFCF2687C}">
      <dsp:nvSpPr>
        <dsp:cNvPr id="0" name=""/>
        <dsp:cNvSpPr/>
      </dsp:nvSpPr>
      <dsp:spPr>
        <a:xfrm>
          <a:off x="3633247" y="137447"/>
          <a:ext cx="423040" cy="327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633247" y="202991"/>
        <a:ext cx="324723" cy="196634"/>
      </dsp:txXfrm>
    </dsp:sp>
    <dsp:sp modelId="{512E9DD7-C71E-4BA1-A4B6-6F19F77D9E56}">
      <dsp:nvSpPr>
        <dsp:cNvPr id="0" name=""/>
        <dsp:cNvSpPr/>
      </dsp:nvSpPr>
      <dsp:spPr>
        <a:xfrm>
          <a:off x="4231889" y="39160"/>
          <a:ext cx="1316307" cy="7864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Preprocessing</a:t>
          </a:r>
          <a:endParaRPr lang="en-US" sz="1400" kern="1200" dirty="0"/>
        </a:p>
      </dsp:txBody>
      <dsp:txXfrm>
        <a:off x="4231889" y="39160"/>
        <a:ext cx="1316307" cy="524297"/>
      </dsp:txXfrm>
    </dsp:sp>
    <dsp:sp modelId="{1E14DE7E-10EB-410E-B21D-7D68000EBAA8}">
      <dsp:nvSpPr>
        <dsp:cNvPr id="0" name=""/>
        <dsp:cNvSpPr/>
      </dsp:nvSpPr>
      <dsp:spPr>
        <a:xfrm>
          <a:off x="4501494" y="563457"/>
          <a:ext cx="1316307" cy="12163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1" kern="1200" dirty="0"/>
        </a:p>
      </dsp:txBody>
      <dsp:txXfrm>
        <a:off x="4537120" y="599083"/>
        <a:ext cx="1245055" cy="11450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1FE36-0003-499F-8EF4-E0AE6ED6EAD0}">
      <dsp:nvSpPr>
        <dsp:cNvPr id="0" name=""/>
        <dsp:cNvSpPr/>
      </dsp:nvSpPr>
      <dsp:spPr>
        <a:xfrm>
          <a:off x="319270" y="375365"/>
          <a:ext cx="973937" cy="565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Building the LSTM model</a:t>
          </a:r>
          <a:endParaRPr lang="en-US" sz="1000" kern="1200" dirty="0"/>
        </a:p>
      </dsp:txBody>
      <dsp:txXfrm>
        <a:off x="319270" y="375365"/>
        <a:ext cx="973937" cy="376878"/>
      </dsp:txXfrm>
    </dsp:sp>
    <dsp:sp modelId="{BE881487-2837-4352-B823-B51497EE01B4}">
      <dsp:nvSpPr>
        <dsp:cNvPr id="0" name=""/>
        <dsp:cNvSpPr/>
      </dsp:nvSpPr>
      <dsp:spPr>
        <a:xfrm>
          <a:off x="333411" y="941553"/>
          <a:ext cx="973937" cy="787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Using </a:t>
          </a:r>
          <a:r>
            <a:rPr lang="en-US" sz="1000" kern="1200" dirty="0" err="1" smtClean="0"/>
            <a:t>Keras</a:t>
          </a:r>
          <a:r>
            <a:rPr lang="en-US" sz="1000" kern="1200" dirty="0" smtClean="0"/>
            <a:t> Sequential class’s .add function</a:t>
          </a:r>
          <a:endParaRPr lang="en-US" sz="1000" kern="1200" dirty="0"/>
        </a:p>
      </dsp:txBody>
      <dsp:txXfrm>
        <a:off x="356476" y="964618"/>
        <a:ext cx="927807" cy="741370"/>
      </dsp:txXfrm>
    </dsp:sp>
    <dsp:sp modelId="{963C7B15-E1BC-4916-B9C0-00D97CB1CC41}">
      <dsp:nvSpPr>
        <dsp:cNvPr id="0" name=""/>
        <dsp:cNvSpPr/>
      </dsp:nvSpPr>
      <dsp:spPr>
        <a:xfrm rot="21596218">
          <a:off x="1207059" y="378347"/>
          <a:ext cx="419646" cy="430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1207059" y="464546"/>
        <a:ext cx="293752" cy="258388"/>
      </dsp:txXfrm>
    </dsp:sp>
    <dsp:sp modelId="{A4F342E7-C773-4D1C-BD5A-9D6601653577}">
      <dsp:nvSpPr>
        <dsp:cNvPr id="0" name=""/>
        <dsp:cNvSpPr/>
      </dsp:nvSpPr>
      <dsp:spPr>
        <a:xfrm>
          <a:off x="1550732" y="305554"/>
          <a:ext cx="973937" cy="565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Training the model using tensorflow as backend</a:t>
          </a:r>
          <a:endParaRPr lang="en-US" sz="1200" kern="1200" dirty="0"/>
        </a:p>
      </dsp:txBody>
      <dsp:txXfrm>
        <a:off x="1550732" y="305554"/>
        <a:ext cx="973937" cy="376878"/>
      </dsp:txXfrm>
    </dsp:sp>
    <dsp:sp modelId="{869E1583-B260-4BDD-9E67-229F02807EE1}">
      <dsp:nvSpPr>
        <dsp:cNvPr id="0" name=""/>
        <dsp:cNvSpPr/>
      </dsp:nvSpPr>
      <dsp:spPr>
        <a:xfrm>
          <a:off x="1585909" y="885002"/>
          <a:ext cx="973937" cy="787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Using fit function</a:t>
          </a:r>
          <a:endParaRPr lang="en-US" sz="1400" kern="1200" dirty="0"/>
        </a:p>
      </dsp:txBody>
      <dsp:txXfrm>
        <a:off x="1608974" y="908067"/>
        <a:ext cx="927807" cy="741370"/>
      </dsp:txXfrm>
    </dsp:sp>
    <dsp:sp modelId="{591AD39B-D13F-4D41-A114-1D09CCA38DC0}">
      <dsp:nvSpPr>
        <dsp:cNvPr id="0" name=""/>
        <dsp:cNvSpPr/>
      </dsp:nvSpPr>
      <dsp:spPr>
        <a:xfrm>
          <a:off x="2397106" y="269441"/>
          <a:ext cx="426685" cy="455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397106" y="360629"/>
        <a:ext cx="298680" cy="273565"/>
      </dsp:txXfrm>
    </dsp:sp>
    <dsp:sp modelId="{7E8AAB6C-502C-4DD5-BFC5-6950E63FB829}">
      <dsp:nvSpPr>
        <dsp:cNvPr id="0" name=""/>
        <dsp:cNvSpPr/>
      </dsp:nvSpPr>
      <dsp:spPr>
        <a:xfrm>
          <a:off x="2768870" y="305554"/>
          <a:ext cx="973937" cy="565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Make prediction</a:t>
          </a:r>
          <a:endParaRPr lang="en-US" sz="1800" kern="1200" dirty="0"/>
        </a:p>
      </dsp:txBody>
      <dsp:txXfrm>
        <a:off x="2768870" y="305554"/>
        <a:ext cx="973937" cy="376878"/>
      </dsp:txXfrm>
    </dsp:sp>
    <dsp:sp modelId="{D1A392C0-25E6-40E9-A73C-0D15F5CA56A1}">
      <dsp:nvSpPr>
        <dsp:cNvPr id="0" name=""/>
        <dsp:cNvSpPr/>
      </dsp:nvSpPr>
      <dsp:spPr>
        <a:xfrm>
          <a:off x="2789448" y="915565"/>
          <a:ext cx="973937" cy="787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Using the model on the testing data</a:t>
          </a:r>
          <a:endParaRPr lang="en-US" sz="1100" kern="1200" dirty="0"/>
        </a:p>
      </dsp:txBody>
      <dsp:txXfrm>
        <a:off x="2812513" y="938630"/>
        <a:ext cx="927807" cy="741370"/>
      </dsp:txXfrm>
    </dsp:sp>
    <dsp:sp modelId="{E46BA9E6-4048-4056-A702-C8F0C6DF97C2}">
      <dsp:nvSpPr>
        <dsp:cNvPr id="0" name=""/>
        <dsp:cNvSpPr/>
      </dsp:nvSpPr>
      <dsp:spPr>
        <a:xfrm rot="309623">
          <a:off x="3675949" y="291305"/>
          <a:ext cx="391679" cy="5145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676187" y="388922"/>
        <a:ext cx="274175" cy="308704"/>
      </dsp:txXfrm>
    </dsp:sp>
    <dsp:sp modelId="{FFC79D62-081E-43CB-BF0C-1EB14989E8DE}">
      <dsp:nvSpPr>
        <dsp:cNvPr id="0" name=""/>
        <dsp:cNvSpPr/>
      </dsp:nvSpPr>
      <dsp:spPr>
        <a:xfrm>
          <a:off x="4197904" y="248411"/>
          <a:ext cx="1193034" cy="737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Visualizing the outcome</a:t>
          </a:r>
          <a:endParaRPr lang="en-US" sz="1400" kern="1200" dirty="0"/>
        </a:p>
      </dsp:txBody>
      <dsp:txXfrm>
        <a:off x="4197904" y="248411"/>
        <a:ext cx="1193034" cy="491494"/>
      </dsp:txXfrm>
    </dsp:sp>
    <dsp:sp modelId="{9550161E-68AB-4D00-9BA3-DB256863E4B9}">
      <dsp:nvSpPr>
        <dsp:cNvPr id="0" name=""/>
        <dsp:cNvSpPr/>
      </dsp:nvSpPr>
      <dsp:spPr>
        <a:xfrm>
          <a:off x="4224677" y="907540"/>
          <a:ext cx="973937" cy="787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Using the matplotlib module</a:t>
          </a:r>
          <a:endParaRPr lang="en-US" sz="1100" kern="1200" dirty="0"/>
        </a:p>
      </dsp:txBody>
      <dsp:txXfrm>
        <a:off x="4247742" y="930605"/>
        <a:ext cx="927807" cy="7413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CD85C-6454-4F8C-BD9C-46861BFD1C34}">
      <dsp:nvSpPr>
        <dsp:cNvPr id="0" name=""/>
        <dsp:cNvSpPr/>
      </dsp:nvSpPr>
      <dsp:spPr>
        <a:xfrm rot="16200000">
          <a:off x="0" y="59909"/>
          <a:ext cx="432197" cy="432197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0232" y="97726"/>
        <a:ext cx="216099" cy="3565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0F01D-57B7-4F26-BBF2-39728E45A001}">
      <dsp:nvSpPr>
        <dsp:cNvPr id="0" name=""/>
        <dsp:cNvSpPr/>
      </dsp:nvSpPr>
      <dsp:spPr>
        <a:xfrm rot="5400000">
          <a:off x="295654" y="1225121"/>
          <a:ext cx="427786" cy="4870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81115E-5E97-4643-8EA0-30E87DCF0767}">
      <dsp:nvSpPr>
        <dsp:cNvPr id="0" name=""/>
        <dsp:cNvSpPr/>
      </dsp:nvSpPr>
      <dsp:spPr>
        <a:xfrm>
          <a:off x="11819" y="261290"/>
          <a:ext cx="1237805" cy="109800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</a:t>
          </a:r>
          <a:r>
            <a:rPr lang="en-US" sz="1200" b="1" kern="1200" dirty="0" smtClean="0"/>
            <a:t>Converting the DF into the Numpy array.</a:t>
          </a:r>
          <a:r>
            <a:rPr lang="en-US" sz="1200" kern="1200" dirty="0" smtClean="0"/>
            <a:t>.</a:t>
          </a:r>
          <a:endParaRPr lang="en-US" sz="1200" kern="1200" dirty="0"/>
        </a:p>
      </dsp:txBody>
      <dsp:txXfrm>
        <a:off x="65429" y="314900"/>
        <a:ext cx="1130585" cy="990780"/>
      </dsp:txXfrm>
    </dsp:sp>
    <dsp:sp modelId="{BA65C220-5867-44EE-B3E9-631ABC657370}">
      <dsp:nvSpPr>
        <dsp:cNvPr id="0" name=""/>
        <dsp:cNvSpPr/>
      </dsp:nvSpPr>
      <dsp:spPr>
        <a:xfrm flipV="1">
          <a:off x="894698" y="870578"/>
          <a:ext cx="693868" cy="4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400" kern="1200" dirty="0"/>
        </a:p>
      </dsp:txBody>
      <dsp:txXfrm rot="10800000">
        <a:off x="894698" y="870578"/>
        <a:ext cx="693868" cy="40945"/>
      </dsp:txXfrm>
    </dsp:sp>
    <dsp:sp modelId="{A8467E91-A83A-4D3C-AE56-9D337683DF23}">
      <dsp:nvSpPr>
        <dsp:cNvPr id="0" name=""/>
        <dsp:cNvSpPr/>
      </dsp:nvSpPr>
      <dsp:spPr>
        <a:xfrm rot="5400000">
          <a:off x="1186664" y="2283993"/>
          <a:ext cx="427786" cy="4870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FDC12-128F-4516-938A-495FEF49FC83}">
      <dsp:nvSpPr>
        <dsp:cNvPr id="0" name=""/>
        <dsp:cNvSpPr/>
      </dsp:nvSpPr>
      <dsp:spPr>
        <a:xfrm>
          <a:off x="951853" y="1265626"/>
          <a:ext cx="1220724" cy="102557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2.Spliting the data set into training data and testing data</a:t>
          </a:r>
          <a:endParaRPr lang="en-US" sz="1200" kern="1200" dirty="0"/>
        </a:p>
      </dsp:txBody>
      <dsp:txXfrm>
        <a:off x="1001926" y="1315699"/>
        <a:ext cx="1120578" cy="925424"/>
      </dsp:txXfrm>
    </dsp:sp>
    <dsp:sp modelId="{BD4DD82D-1B53-4B66-8EB8-2DDD316F7E47}">
      <dsp:nvSpPr>
        <dsp:cNvPr id="0" name=""/>
        <dsp:cNvSpPr/>
      </dsp:nvSpPr>
      <dsp:spPr>
        <a:xfrm flipV="1">
          <a:off x="1719113" y="1692518"/>
          <a:ext cx="552233" cy="51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400" kern="1200" dirty="0"/>
        </a:p>
      </dsp:txBody>
      <dsp:txXfrm rot="10800000">
        <a:off x="1719113" y="1692518"/>
        <a:ext cx="552233" cy="51045"/>
      </dsp:txXfrm>
    </dsp:sp>
    <dsp:sp modelId="{4258C13F-61F8-4951-8B49-446EF24E2A61}">
      <dsp:nvSpPr>
        <dsp:cNvPr id="0" name=""/>
        <dsp:cNvSpPr/>
      </dsp:nvSpPr>
      <dsp:spPr>
        <a:xfrm>
          <a:off x="1740511" y="2221438"/>
          <a:ext cx="1304951" cy="107631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3.Scaling the data range to ( 0 to 1)</a:t>
          </a:r>
          <a:endParaRPr lang="en-US" sz="1200" kern="1200" dirty="0"/>
        </a:p>
      </dsp:txBody>
      <dsp:txXfrm>
        <a:off x="1793062" y="2273989"/>
        <a:ext cx="1199849" cy="971213"/>
      </dsp:txXfrm>
    </dsp:sp>
    <dsp:sp modelId="{A5EADCB7-395A-4EF4-9EEF-901FE635B383}">
      <dsp:nvSpPr>
        <dsp:cNvPr id="0" name=""/>
        <dsp:cNvSpPr/>
      </dsp:nvSpPr>
      <dsp:spPr>
        <a:xfrm flipV="1">
          <a:off x="2554280" y="2549352"/>
          <a:ext cx="490402" cy="42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400" kern="1200" dirty="0"/>
        </a:p>
      </dsp:txBody>
      <dsp:txXfrm rot="10800000">
        <a:off x="2554280" y="2549352"/>
        <a:ext cx="490402" cy="421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Why even use AI for this purpose?</a:t>
          </a:r>
          <a:r>
            <a:rPr lang="en-US" sz="2000" kern="1200" dirty="0"/>
            <a:t>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Why choose ANN rather than simple regression based Algorithm?</a:t>
          </a:r>
          <a:endParaRPr lang="en-US" sz="2000" kern="120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Why choose LSTM over other NN? </a:t>
          </a:r>
          <a:endParaRPr lang="en-US" sz="2000" kern="120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05/29/2020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05/29/2020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xmlns="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8023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4" y="1318795"/>
            <a:ext cx="10993549" cy="895244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Stock Market analysis and 	prediction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356" y="4543014"/>
            <a:ext cx="10993546" cy="18475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CEBFF"/>
                </a:solidFill>
              </a:rPr>
              <a:t>Group Members: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7CEBFF"/>
                </a:solidFill>
              </a:rPr>
              <a:t>Suman pokhrel(</a:t>
            </a:r>
            <a:r>
              <a:rPr lang="en-US" dirty="0" smtClean="0">
                <a:solidFill>
                  <a:srgbClr val="7CEBFF"/>
                </a:solidFill>
                <a:latin typeface="Agency FB" panose="020B0503020202020204" pitchFamily="34" charset="0"/>
              </a:rPr>
              <a:t>coordinator</a:t>
            </a:r>
            <a:r>
              <a:rPr lang="en-US" dirty="0" smtClean="0">
                <a:solidFill>
                  <a:srgbClr val="7CEBFF"/>
                </a:solidFill>
                <a:latin typeface="Arial Narrow" panose="020B0606020202030204" pitchFamily="34" charset="0"/>
              </a:rPr>
              <a:t>)</a:t>
            </a:r>
            <a:endParaRPr lang="en-US" dirty="0" smtClean="0">
              <a:solidFill>
                <a:srgbClr val="7CEB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7CEBFF"/>
                </a:solidFill>
              </a:rPr>
              <a:t>Laxmi kanta dahal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7CEBFF"/>
                </a:solidFill>
              </a:rPr>
              <a:t>Nidhi gupta</a:t>
            </a:r>
            <a:endParaRPr lang="en-US" dirty="0" smtClean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5750">
              <a:srgbClr val="98B2E3"/>
            </a:gs>
            <a:gs pos="46000">
              <a:srgbClr val="8DA9E0"/>
            </a:gs>
            <a:gs pos="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u="sng" dirty="0" smtClean="0"/>
              <a:t>Objective of the project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The main Objective of our project is to consider severa</a:t>
            </a:r>
            <a:r>
              <a:rPr lang="en-US" sz="2800" dirty="0"/>
              <a:t>l</a:t>
            </a:r>
            <a:r>
              <a:rPr lang="en-US" sz="2800" dirty="0" smtClean="0"/>
              <a:t> Data of  past and present  and provide predictions that are accurate enough for practical implementations.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681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5750">
              <a:schemeClr val="accent1">
                <a:lumMod val="60000"/>
                <a:lumOff val="40000"/>
              </a:schemeClr>
            </a:gs>
            <a:gs pos="46000">
              <a:srgbClr val="8DA9E0"/>
            </a:gs>
            <a:gs pos="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tx1"/>
                </a:solidFill>
              </a:rPr>
              <a:t>Before actually going to the Project workflow lets know what the program actually looks like when its running on a machine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08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FFFEFF"/>
                </a:solidFill>
              </a:rPr>
              <a:t>Tools used </a:t>
            </a:r>
            <a:endParaRPr lang="en-US" sz="3200" dirty="0">
              <a:solidFill>
                <a:srgbClr val="FFFEFF"/>
              </a:solidFill>
            </a:endParaRP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xmlns="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33364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022" y="2649070"/>
            <a:ext cx="1343361" cy="14522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216" y="2649070"/>
            <a:ext cx="2101620" cy="1452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245" y="2340199"/>
            <a:ext cx="2536732" cy="2070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4466"/>
            <a:ext cx="3777545" cy="1095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161" y="5034466"/>
            <a:ext cx="3497051" cy="182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Basic terms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Artificial intelligence:                                                                                                      Stock Analysis: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Machine learning:							                                                           Fundamental analysis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Deep learning:																 Technical analysis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Artificial Neural network: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22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Workflow of the program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862424"/>
              </p:ext>
            </p:extLst>
          </p:nvPr>
        </p:nvGraphicFramePr>
        <p:xfrm>
          <a:off x="0" y="2271252"/>
          <a:ext cx="5820697" cy="1818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16943969"/>
              </p:ext>
            </p:extLst>
          </p:nvPr>
        </p:nvGraphicFramePr>
        <p:xfrm>
          <a:off x="5899354" y="2084786"/>
          <a:ext cx="5978012" cy="183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99110564"/>
              </p:ext>
            </p:extLst>
          </p:nvPr>
        </p:nvGraphicFramePr>
        <p:xfrm>
          <a:off x="5437238" y="2359743"/>
          <a:ext cx="432620" cy="49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22248618"/>
              </p:ext>
            </p:extLst>
          </p:nvPr>
        </p:nvGraphicFramePr>
        <p:xfrm>
          <a:off x="4706374" y="2802194"/>
          <a:ext cx="3045463" cy="3451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175657" y="5110827"/>
            <a:ext cx="1425407" cy="1175667"/>
            <a:chOff x="1901173" y="2301624"/>
            <a:chExt cx="1425407" cy="1175667"/>
          </a:xfrm>
        </p:grpSpPr>
        <p:sp>
          <p:nvSpPr>
            <p:cNvPr id="9" name="Rounded Rectangle 8"/>
            <p:cNvSpPr/>
            <p:nvPr/>
          </p:nvSpPr>
          <p:spPr>
            <a:xfrm>
              <a:off x="1901173" y="2301624"/>
              <a:ext cx="1425407" cy="1175667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1958575" y="2359026"/>
              <a:ext cx="1310603" cy="10608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dirty="0"/>
                <a:t>4</a:t>
              </a:r>
              <a:r>
                <a:rPr lang="en-US" sz="1300" kern="1200" dirty="0" smtClean="0"/>
                <a:t>.Reshaping the data to 3D form for LSTM model</a:t>
              </a:r>
              <a:endParaRPr lang="en-US" sz="1300" kern="1200" dirty="0"/>
            </a:p>
          </p:txBody>
        </p:sp>
      </p:grpSp>
      <p:sp>
        <p:nvSpPr>
          <p:cNvPr id="11" name="Bent-Up Arrow 10"/>
          <p:cNvSpPr/>
          <p:nvPr/>
        </p:nvSpPr>
        <p:spPr>
          <a:xfrm rot="5400000">
            <a:off x="7841590" y="5786870"/>
            <a:ext cx="467273" cy="53197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82866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xmlns="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Clearing out some basic questions 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xmlns="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47689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xmlns="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sz="1100" dirty="0" smtClean="0">
                <a:solidFill>
                  <a:schemeClr val="bg2"/>
                </a:solidFill>
              </a:rPr>
              <a:t>2018012854.suman@ug.sharda.ac.in</a:t>
            </a:r>
            <a:endParaRPr lang="en-US" sz="1100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235</Words>
  <Application>Microsoft Office PowerPoint</Application>
  <PresentationFormat>Widescreen</PresentationFormat>
  <Paragraphs>55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Agency FB</vt:lpstr>
      <vt:lpstr>Arial Narrow</vt:lpstr>
      <vt:lpstr>Calibri</vt:lpstr>
      <vt:lpstr>Gill Sans MT</vt:lpstr>
      <vt:lpstr>Wingdings</vt:lpstr>
      <vt:lpstr>Wingdings 2</vt:lpstr>
      <vt:lpstr>Dividend</vt:lpstr>
      <vt:lpstr>Stock Market analysis and  prediction</vt:lpstr>
      <vt:lpstr>Objective of the project</vt:lpstr>
      <vt:lpstr>demo</vt:lpstr>
      <vt:lpstr>Tools used </vt:lpstr>
      <vt:lpstr>Basic terms</vt:lpstr>
      <vt:lpstr>Workflow of the program</vt:lpstr>
      <vt:lpstr>Clearing out some basic questions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 and Prediction</dc:title>
  <dc:creator/>
  <cp:lastModifiedBy/>
  <cp:revision>1</cp:revision>
  <dcterms:created xsi:type="dcterms:W3CDTF">2020-05-29T17:08:32Z</dcterms:created>
  <dcterms:modified xsi:type="dcterms:W3CDTF">2020-05-29T19:51:12Z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